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2837-EB86-416E-AAE2-1E87CD837B12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C201-68F8-4E06-97B8-2B2567B6A6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602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C201-68F8-4E06-97B8-2B2567B6A68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1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EDDAAD3-66D4-4592-A9AF-3BF39998918C}" type="datetimeFigureOut">
              <a:rPr lang="fi-FI" smtClean="0"/>
              <a:t>27.4.2017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AF122F3-B299-4FF0-97ED-85736C003258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80727"/>
          </a:xfrm>
        </p:spPr>
        <p:txBody>
          <a:bodyPr>
            <a:noAutofit/>
          </a:bodyPr>
          <a:lstStyle/>
          <a:p>
            <a:pPr algn="ctr"/>
            <a:r>
              <a:rPr lang="fi-FI" sz="7200" dirty="0" smtClean="0"/>
              <a:t>SAARNIJÄRVI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394" y="980728"/>
            <a:ext cx="9144000" cy="6192688"/>
          </a:xfrm>
        </p:spPr>
        <p:txBody>
          <a:bodyPr>
            <a:normAutofit/>
          </a:bodyPr>
          <a:lstStyle/>
          <a:p>
            <a:pPr algn="l"/>
            <a:r>
              <a:rPr lang="fi-FI" sz="4000" dirty="0" smtClean="0"/>
              <a:t>Saarnijärven</a:t>
            </a:r>
            <a:r>
              <a:rPr lang="fi-FI" sz="3600" dirty="0"/>
              <a:t> </a:t>
            </a:r>
            <a:r>
              <a:rPr lang="fi-FI" sz="3600" dirty="0" smtClean="0"/>
              <a:t>pinta-ala on noin 60 hehtaaria </a:t>
            </a:r>
          </a:p>
          <a:p>
            <a:pPr algn="l"/>
            <a:r>
              <a:rPr lang="fi-FI" sz="3600" dirty="0" smtClean="0"/>
              <a:t>Sen pituus on 2 kilometriä ja leveys on 4,2 kilometriä. Rantaviivaa on 3,7 kilometriä.</a:t>
            </a:r>
          </a:p>
          <a:p>
            <a:pPr algn="l"/>
            <a:r>
              <a:rPr lang="fi-FI" sz="3600" dirty="0" smtClean="0"/>
              <a:t>Ranta on pääosin pelto- ja kallioperää.</a:t>
            </a:r>
          </a:p>
          <a:p>
            <a:pPr algn="l"/>
            <a:r>
              <a:rPr lang="fi-FI" sz="3600" dirty="0" smtClean="0"/>
              <a:t>Saarni järveä on yritetty kunnostaa viimeksi 1990-luvulla.</a:t>
            </a:r>
          </a:p>
          <a:p>
            <a:pPr algn="l"/>
            <a:r>
              <a:rPr lang="fi-FI" sz="3600" dirty="0" smtClean="0"/>
              <a:t>Saarnijärvi on </a:t>
            </a:r>
            <a:r>
              <a:rPr lang="fi-FI" sz="3600" dirty="0"/>
              <a:t>L</a:t>
            </a:r>
            <a:r>
              <a:rPr lang="fi-FI" sz="3600" dirty="0" smtClean="0"/>
              <a:t>apinjoen laajentuma.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79179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51520" y="1268760"/>
            <a:ext cx="3096344" cy="4464496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fi-FI" sz="2800" dirty="0" smtClean="0"/>
              <a:t>METSÄHANHI</a:t>
            </a:r>
          </a:p>
          <a:p>
            <a:pPr marL="18288" indent="0">
              <a:buNone/>
            </a:pPr>
            <a:r>
              <a:rPr lang="fi-FI" sz="2800" dirty="0" smtClean="0"/>
              <a:t>Yleiskuvaus</a:t>
            </a:r>
            <a:r>
              <a:rPr lang="fi-FI" sz="2800" dirty="0"/>
              <a:t>: Harmaa perushanhi, jonka oranssi nokka </a:t>
            </a:r>
            <a:r>
              <a:rPr lang="fi-FI" sz="2800" dirty="0" smtClean="0"/>
              <a:t>tyvi- </a:t>
            </a:r>
            <a:r>
              <a:rPr lang="fi-FI" sz="2800" dirty="0"/>
              <a:t>ja kärkiosalta musta</a:t>
            </a:r>
            <a:r>
              <a:rPr lang="fi-FI" sz="2800" dirty="0" smtClean="0"/>
              <a:t>.</a:t>
            </a:r>
          </a:p>
          <a:p>
            <a:pPr marL="18288" indent="0">
              <a:buNone/>
            </a:pPr>
            <a:r>
              <a:rPr lang="fi-FI" sz="2800" dirty="0"/>
              <a:t>Joitakin yksilöitä tavataan Suomessa </a:t>
            </a:r>
            <a:r>
              <a:rPr lang="fi-FI" sz="2800" dirty="0" smtClean="0"/>
              <a:t>talvellakin, mutta talvehtii </a:t>
            </a:r>
            <a:r>
              <a:rPr lang="fi-FI" sz="2800" dirty="0"/>
              <a:t>pääasiassa Pohjanmeren </a:t>
            </a:r>
            <a:r>
              <a:rPr lang="fi-FI" sz="2800" dirty="0" smtClean="0"/>
              <a:t>ympäristössä. Pesii Pohjois-Suomessa. Muuttomatkalla pysähtyy Saarnijärvelle. Viimeisin havainto Saarnijärvellä on  23.4.17.</a:t>
            </a: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27584" y="260647"/>
            <a:ext cx="7543800" cy="1296144"/>
          </a:xfrm>
        </p:spPr>
        <p:txBody>
          <a:bodyPr/>
          <a:lstStyle/>
          <a:p>
            <a:r>
              <a:rPr lang="fi-FI" dirty="0" smtClean="0"/>
              <a:t>SAARNIJÄRVEN YLIMUUTTAJAT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347864" y="1412775"/>
            <a:ext cx="2908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TUNDRAHANHI</a:t>
            </a:r>
          </a:p>
          <a:p>
            <a:r>
              <a:rPr lang="fi-FI" dirty="0"/>
              <a:t>Yleiskuvaus: Tyypillinen harmaahanhi, jonka nokka lähes yksivärisen vaalean punainen</a:t>
            </a:r>
            <a:r>
              <a:rPr lang="fi-FI" dirty="0" smtClean="0"/>
              <a:t>.</a:t>
            </a:r>
          </a:p>
          <a:p>
            <a:r>
              <a:rPr lang="fi-FI" dirty="0" smtClean="0"/>
              <a:t>Pesii </a:t>
            </a:r>
            <a:r>
              <a:rPr lang="fi-FI" dirty="0"/>
              <a:t>tundralla Koillis-Venäjällä ja Siperiassa</a:t>
            </a:r>
            <a:r>
              <a:rPr lang="fi-FI" dirty="0" smtClean="0"/>
              <a:t>. Talvehtii Pohjanmeren ympäristössä. Muuttomatkalla pysähtyy Saarnijärvelle. Viimeisin havainto Saarnijärvellä 23.4.17.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084168" y="1556791"/>
            <a:ext cx="2952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VALKOPOSKIHANHI</a:t>
            </a:r>
          </a:p>
          <a:p>
            <a:r>
              <a:rPr lang="fi-FI" dirty="0"/>
              <a:t>Yleiskuvaus: Selväpiirteisen valko-, musta- ja harmaakuvioinen pienehkö hanhilaji. </a:t>
            </a:r>
            <a:r>
              <a:rPr lang="fi-FI" dirty="0" smtClean="0"/>
              <a:t>Pesii Novaja </a:t>
            </a:r>
            <a:r>
              <a:rPr lang="fi-FI" dirty="0"/>
              <a:t>Zemljalla, Huippuvuorilla ja </a:t>
            </a:r>
            <a:r>
              <a:rPr lang="fi-FI" dirty="0" smtClean="0"/>
              <a:t>Grönlannissa ja nykyisin Suomessa. Talvehtii Pohjanmeren ympäristössä. Muuttomatkalla pysähtyy Saarnijärvelle. Viimeisin havainto Saarnijärvellä 4.4. 17.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44" y="0"/>
            <a:ext cx="2522054" cy="14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2177"/>
            <a:ext cx="2466975" cy="10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5106094"/>
            <a:ext cx="2592287" cy="15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2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700808"/>
            <a:ext cx="7596336" cy="4692273"/>
          </a:xfrm>
        </p:spPr>
        <p:txBody>
          <a:bodyPr>
            <a:normAutofit fontScale="62500" lnSpcReduction="20000"/>
          </a:bodyPr>
          <a:lstStyle/>
          <a:p>
            <a:pPr marL="18288" indent="0">
              <a:buNone/>
            </a:pPr>
            <a:r>
              <a:rPr lang="fi-FI" sz="3600" dirty="0" smtClean="0"/>
              <a:t>Sorsa, hanhi , joutsen, kurki.</a:t>
            </a:r>
          </a:p>
          <a:p>
            <a:pPr marL="18288" indent="0">
              <a:buNone/>
            </a:pPr>
            <a:r>
              <a:rPr lang="fi-FI" sz="3600" dirty="0" smtClean="0"/>
              <a:t>Saarnijärvi on lintujen takia suojelualue.</a:t>
            </a:r>
          </a:p>
          <a:p>
            <a:pPr marL="18288" indent="0">
              <a:buNone/>
            </a:pPr>
            <a:r>
              <a:rPr lang="fi-FI" sz="3600" dirty="0"/>
              <a:t>Saarnijärven lintuvesiarvo syntyi 1950-luvun lopulla vedenpinnan laskun seurauksena</a:t>
            </a:r>
            <a:r>
              <a:rPr lang="fi-FI" sz="3600" dirty="0" smtClean="0"/>
              <a:t>.</a:t>
            </a:r>
          </a:p>
          <a:p>
            <a:pPr marL="18288" indent="0">
              <a:buNone/>
            </a:pPr>
            <a:endParaRPr lang="fi-FI" sz="3600" dirty="0"/>
          </a:p>
          <a:p>
            <a:pPr marL="18288" indent="0">
              <a:buNone/>
            </a:pPr>
            <a:r>
              <a:rPr lang="fi-FI" sz="3600" dirty="0" smtClean="0"/>
              <a:t>VIIMESIMMÄT LINTUHAVAINNOT SAARNIJÄRVELLÄ</a:t>
            </a:r>
          </a:p>
          <a:p>
            <a:pPr marL="18288" indent="0">
              <a:buNone/>
            </a:pPr>
            <a:r>
              <a:rPr lang="fi-FI" sz="3600" dirty="0" smtClean="0"/>
              <a:t>Metsähanhi </a:t>
            </a:r>
            <a:r>
              <a:rPr lang="fi-FI" sz="3600" dirty="0" smtClean="0"/>
              <a:t>23.4.17.</a:t>
            </a:r>
            <a:endParaRPr lang="fi-FI" sz="3600" dirty="0" smtClean="0"/>
          </a:p>
          <a:p>
            <a:pPr marL="18288" indent="0">
              <a:buNone/>
            </a:pPr>
            <a:r>
              <a:rPr lang="fi-FI" sz="3600" dirty="0" smtClean="0"/>
              <a:t>Tundrahanhi </a:t>
            </a:r>
            <a:r>
              <a:rPr lang="fi-FI" sz="3600" dirty="0" smtClean="0"/>
              <a:t>23.4.17.</a:t>
            </a:r>
            <a:endParaRPr lang="fi-FI" sz="3600" dirty="0" smtClean="0"/>
          </a:p>
          <a:p>
            <a:pPr marL="18288" indent="0">
              <a:buNone/>
            </a:pPr>
            <a:r>
              <a:rPr lang="fi-FI" sz="3600" dirty="0" smtClean="0"/>
              <a:t>Valkoposkihanhi </a:t>
            </a:r>
            <a:r>
              <a:rPr lang="fi-FI" sz="3600" dirty="0" smtClean="0"/>
              <a:t>4.4.17.</a:t>
            </a:r>
            <a:endParaRPr lang="fi-FI" sz="3600" dirty="0" smtClean="0"/>
          </a:p>
          <a:p>
            <a:pPr marL="18288" indent="0">
              <a:buNone/>
            </a:pPr>
            <a:r>
              <a:rPr lang="fi-FI" sz="3600" dirty="0" smtClean="0"/>
              <a:t>Ruskosuohaukka </a:t>
            </a:r>
            <a:r>
              <a:rPr lang="fi-FI" sz="3600" dirty="0" smtClean="0"/>
              <a:t>9.4.17.</a:t>
            </a:r>
            <a:endParaRPr lang="fi-FI" sz="3600" dirty="0" smtClean="0"/>
          </a:p>
          <a:p>
            <a:pPr marL="18288" indent="0">
              <a:buNone/>
            </a:pPr>
            <a:r>
              <a:rPr lang="fi-FI" sz="3600" dirty="0" smtClean="0"/>
              <a:t>Merikotka </a:t>
            </a:r>
            <a:r>
              <a:rPr lang="fi-FI" sz="3600" dirty="0" smtClean="0"/>
              <a:t>25.4.17.</a:t>
            </a:r>
            <a:endParaRPr lang="fi-FI" sz="3600" dirty="0" smtClean="0"/>
          </a:p>
          <a:p>
            <a:pPr marL="18288" indent="0">
              <a:buNone/>
            </a:pPr>
            <a:r>
              <a:rPr lang="fi-FI" sz="3600" dirty="0" smtClean="0"/>
              <a:t>Niittykirvinen </a:t>
            </a:r>
            <a:r>
              <a:rPr lang="fi-FI" sz="3600" dirty="0" smtClean="0"/>
              <a:t>14.4.17.</a:t>
            </a:r>
            <a:endParaRPr lang="fi-FI" sz="36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7543800" cy="1700808"/>
          </a:xfrm>
        </p:spPr>
        <p:txBody>
          <a:bodyPr/>
          <a:lstStyle/>
          <a:p>
            <a:r>
              <a:rPr lang="fi-FI" dirty="0" smtClean="0"/>
              <a:t>SAARNIJÄRVEN YLEISET LINNUT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26" y="4509120"/>
            <a:ext cx="2857500" cy="19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656184" cy="120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-4287" y="1359149"/>
            <a:ext cx="7499648" cy="3293987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fi-FI" sz="2800" dirty="0" smtClean="0"/>
              <a:t>Ahven, hauki, särki, jokirapu, suutari (istutettu).</a:t>
            </a:r>
          </a:p>
          <a:p>
            <a:pPr marL="18288" indent="0">
              <a:buNone/>
            </a:pPr>
            <a:r>
              <a:rPr lang="fi-FI" sz="2800" dirty="0" smtClean="0"/>
              <a:t> </a:t>
            </a:r>
          </a:p>
          <a:p>
            <a:pPr marL="18288" indent="0">
              <a:buNone/>
            </a:pPr>
            <a:r>
              <a:rPr lang="fi-FI" sz="2800" dirty="0" smtClean="0"/>
              <a:t>SUUTARI</a:t>
            </a:r>
          </a:p>
          <a:p>
            <a:pPr marL="18288" indent="0">
              <a:buNone/>
            </a:pPr>
            <a:r>
              <a:rPr lang="fi-FI" sz="2800" dirty="0" smtClean="0"/>
              <a:t>Suutari on Euraasiassa laajalle levinnyt sisävesien särkikala, joka elää myös Itämeren murtovedessä.</a:t>
            </a: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fi-FI" dirty="0" smtClean="0"/>
              <a:t>SAARNIJÄRVEN KALAT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442038" cy="17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7363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5419"/>
            <a:ext cx="2873896" cy="195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57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628800"/>
            <a:ext cx="6960096" cy="187220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i-FI" sz="2800" dirty="0" smtClean="0"/>
              <a:t>Järvi voi kasvaa umpeen, koska vesi laskee ja maanpinta nousee, mutta Saarnijärvi on mukana </a:t>
            </a:r>
            <a:r>
              <a:rPr lang="fi-FI" sz="2800" dirty="0" err="1" smtClean="0"/>
              <a:t>Satavesi-ohjelmassa</a:t>
            </a:r>
            <a:r>
              <a:rPr lang="fi-FI" sz="2800" dirty="0" smtClean="0"/>
              <a:t>, jonka avulla Lapinjokea ja Saarnijärveä suojellaan.</a:t>
            </a: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914400"/>
          </a:xfrm>
        </p:spPr>
        <p:txBody>
          <a:bodyPr/>
          <a:lstStyle/>
          <a:p>
            <a:r>
              <a:rPr lang="fi-FI" dirty="0" smtClean="0"/>
              <a:t>TULEVAISUUS</a:t>
            </a: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496944" cy="30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921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0" y="1412776"/>
            <a:ext cx="5148064" cy="41044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i-FI" sz="2800" dirty="0" smtClean="0"/>
              <a:t>Saarnin jäällä on pidetty hevoskisoja.</a:t>
            </a:r>
          </a:p>
          <a:p>
            <a:pPr marL="18288" indent="0">
              <a:buNone/>
            </a:pPr>
            <a:r>
              <a:rPr lang="fi-FI" sz="2800" dirty="0" smtClean="0"/>
              <a:t>1930-luvulla  </a:t>
            </a:r>
            <a:r>
              <a:rPr lang="fi-FI" sz="2800" dirty="0"/>
              <a:t>S</a:t>
            </a:r>
            <a:r>
              <a:rPr lang="fi-FI" sz="2800" dirty="0" smtClean="0"/>
              <a:t>aarnijärvellä on ollut yleisölennätyskisoja. Järven nimi on vanha, sillä se mainitaan jo vuonna 1699 nimellä </a:t>
            </a:r>
            <a:r>
              <a:rPr lang="fi-FI" sz="2800" dirty="0" err="1" smtClean="0"/>
              <a:t>Sarnisjön</a:t>
            </a:r>
            <a:r>
              <a:rPr lang="fi-FI" sz="2800" dirty="0" smtClean="0"/>
              <a:t>  (</a:t>
            </a:r>
            <a:r>
              <a:rPr lang="fi-FI" sz="2800" dirty="0" err="1" smtClean="0"/>
              <a:t>sjön</a:t>
            </a:r>
            <a:r>
              <a:rPr lang="fi-FI" sz="2800" dirty="0" smtClean="0"/>
              <a:t> </a:t>
            </a:r>
            <a:r>
              <a:rPr lang="fi-FI" sz="2800" dirty="0" err="1" smtClean="0"/>
              <a:t>tarkoitttaa</a:t>
            </a:r>
            <a:r>
              <a:rPr lang="fi-FI" sz="2800" dirty="0" smtClean="0"/>
              <a:t> järveä)</a:t>
            </a: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1224136"/>
          </a:xfrm>
        </p:spPr>
        <p:txBody>
          <a:bodyPr/>
          <a:lstStyle/>
          <a:p>
            <a:r>
              <a:rPr lang="fi-FI" dirty="0" smtClean="0"/>
              <a:t>SAARNIJÄRVEN HISTORIA</a:t>
            </a:r>
            <a:endParaRPr lang="fi-F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44416" cy="41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0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1440160"/>
          </a:xfrm>
        </p:spPr>
        <p:txBody>
          <a:bodyPr/>
          <a:lstStyle/>
          <a:p>
            <a:r>
              <a:rPr lang="fi-FI" dirty="0" smtClean="0"/>
              <a:t>LUKKARKARI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123727" cy="231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1496"/>
            <a:ext cx="3024336" cy="174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636240" y="1628800"/>
            <a:ext cx="6096000" cy="2865511"/>
          </a:xfrm>
        </p:spPr>
        <p:txBody>
          <a:bodyPr>
            <a:normAutofit fontScale="85000" lnSpcReduction="10000"/>
          </a:bodyPr>
          <a:lstStyle/>
          <a:p>
            <a:pPr marL="18288" indent="0">
              <a:buNone/>
            </a:pPr>
            <a:r>
              <a:rPr lang="fi-FI" sz="2800" dirty="0" err="1" smtClean="0"/>
              <a:t>Lukkarkari</a:t>
            </a:r>
            <a:r>
              <a:rPr lang="fi-FI" sz="2800" dirty="0" smtClean="0"/>
              <a:t> on Saarnijärven niemeksi kuivunut saari Alakierillä. Niemellä on tuulimylly ja niittylato. Rakennukset on pystyttänyt </a:t>
            </a:r>
            <a:r>
              <a:rPr lang="fi-FI" sz="2800" dirty="0" err="1" smtClean="0"/>
              <a:t>Lukkakerho</a:t>
            </a:r>
            <a:r>
              <a:rPr lang="fi-FI" sz="2800" dirty="0" smtClean="0"/>
              <a:t>, joka on toiminut 1950-luvulla. </a:t>
            </a:r>
            <a:r>
              <a:rPr lang="fi-FI" sz="2800" dirty="0" err="1" smtClean="0"/>
              <a:t>Lukkarkari</a:t>
            </a:r>
            <a:r>
              <a:rPr lang="fi-FI" sz="2800" dirty="0" smtClean="0"/>
              <a:t> on ollut myös uimapaikka 1950-1970-luvuilla. Nykyään ei uskoisi, että </a:t>
            </a:r>
            <a:r>
              <a:rPr lang="fi-FI" sz="2800" dirty="0" err="1" smtClean="0"/>
              <a:t>Lukkarkarista</a:t>
            </a:r>
            <a:r>
              <a:rPr lang="fi-FI" sz="2800" dirty="0" smtClean="0"/>
              <a:t> on lähdetty uimaan ja  soutelemaan.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8363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844824"/>
            <a:ext cx="7906072" cy="27363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i-FI" sz="2800" dirty="0" smtClean="0"/>
              <a:t>Esimerkiksi </a:t>
            </a:r>
            <a:r>
              <a:rPr lang="fi-FI" sz="2800" dirty="0"/>
              <a:t>j</a:t>
            </a:r>
            <a:r>
              <a:rPr lang="fi-FI" sz="2800" dirty="0" smtClean="0"/>
              <a:t>ärviruoko, ahvenvita, lumme, ulpukka, osmankäämi, paju, sara, vesirutto, uistinvita.</a:t>
            </a:r>
          </a:p>
          <a:p>
            <a:pPr marL="18288" indent="0">
              <a:buNone/>
            </a:pP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628800"/>
          </a:xfrm>
        </p:spPr>
        <p:txBody>
          <a:bodyPr/>
          <a:lstStyle/>
          <a:p>
            <a:r>
              <a:rPr lang="fi-FI" dirty="0" smtClean="0"/>
              <a:t>SAARNIJÄRVEN KASVEJA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3130"/>
            <a:ext cx="2448272" cy="27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93129"/>
            <a:ext cx="3267447" cy="27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95" y="2606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60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83568" y="332656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i-FI" sz="2800" dirty="0" smtClean="0"/>
              <a:t>Lähteet: </a:t>
            </a:r>
            <a:r>
              <a:rPr lang="fi-FI" sz="2800" dirty="0" err="1" smtClean="0"/>
              <a:t>Wikipedia</a:t>
            </a:r>
            <a:r>
              <a:rPr lang="fi-FI" sz="2800" dirty="0" smtClean="0"/>
              <a:t>, kirjat, netti.</a:t>
            </a:r>
          </a:p>
          <a:p>
            <a:pPr marL="18288" indent="0">
              <a:buNone/>
            </a:pPr>
            <a:r>
              <a:rPr lang="fi-FI" sz="2800" dirty="0" smtClean="0"/>
              <a:t>Tekijät: Niilo, Frans, Ella, Nelli A, </a:t>
            </a:r>
            <a:r>
              <a:rPr lang="fi-FI" sz="2800" dirty="0" err="1" smtClean="0"/>
              <a:t>Kiia</a:t>
            </a:r>
            <a:r>
              <a:rPr lang="fi-FI" sz="2800" dirty="0" smtClean="0"/>
              <a:t>, Aino S, Eero S. </a:t>
            </a: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fi-FI" dirty="0" smtClean="0"/>
              <a:t>TEKIJÄT JA LÄHTEET</a:t>
            </a: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5"/>
            <a:ext cx="816327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92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it">
  <a:themeElements>
    <a:clrScheme name="Elementit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i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340</TotalTime>
  <Words>385</Words>
  <Application>Microsoft Office PowerPoint</Application>
  <PresentationFormat>Näytössä katseltava diaesitys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Elementit</vt:lpstr>
      <vt:lpstr>SAARNIJÄRVI</vt:lpstr>
      <vt:lpstr>SAARNIJÄRVEN YLIMUUTTAJAT</vt:lpstr>
      <vt:lpstr>SAARNIJÄRVEN YLEISET LINNUT</vt:lpstr>
      <vt:lpstr>SAARNIJÄRVEN KALAT</vt:lpstr>
      <vt:lpstr>TULEVAISUUS</vt:lpstr>
      <vt:lpstr>SAARNIJÄRVEN HISTORIA</vt:lpstr>
      <vt:lpstr>LUKKARKARI</vt:lpstr>
      <vt:lpstr>SAARNIJÄRVEN KASVEJA</vt:lpstr>
      <vt:lpstr>TEKIJÄT JA LÄHTEET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SAARNIJÄRVI</dc:title>
  <dc:creator>Windows-käyttäjä</dc:creator>
  <cp:lastModifiedBy>Windows-käyttäjä</cp:lastModifiedBy>
  <cp:revision>29</cp:revision>
  <dcterms:created xsi:type="dcterms:W3CDTF">2017-04-25T06:27:59Z</dcterms:created>
  <dcterms:modified xsi:type="dcterms:W3CDTF">2017-04-27T09:15:36Z</dcterms:modified>
</cp:coreProperties>
</file>