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81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153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6170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7404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788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147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3245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373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682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6910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2881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3548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4946B-F86A-442E-B8BD-9E3949FF294C}" type="datetimeFigureOut">
              <a:rPr lang="fi-FI" smtClean="0"/>
              <a:t>1.12.2019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78D0B-54B9-40A5-9B90-3BC399E0AB7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214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u="sng" dirty="0" smtClean="0"/>
              <a:t>Liittoutuneiden johtajien tapaamiset 1943-1945</a:t>
            </a:r>
            <a:endParaRPr lang="fi-FI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Liittoutuneiden johtajat (USA, Iso-Britannia ja NL) tapasivat sodan aikana </a:t>
            </a:r>
            <a:r>
              <a:rPr lang="fi-FI" dirty="0" err="1" smtClean="0"/>
              <a:t>Casablankassa</a:t>
            </a:r>
            <a:r>
              <a:rPr lang="fi-FI" dirty="0" smtClean="0"/>
              <a:t>, Teheranissa, </a:t>
            </a:r>
            <a:r>
              <a:rPr lang="fi-FI" dirty="0" err="1" smtClean="0"/>
              <a:t>Jaltassa</a:t>
            </a:r>
            <a:r>
              <a:rPr lang="fi-FI" dirty="0" smtClean="0"/>
              <a:t> ja Potsdamissa ja näissä tapaamisissa sovittiin Saksan kohtalosta ja siitä, millainen tuleva Eurooppa olisi.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487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u="sng" dirty="0" err="1" smtClean="0"/>
              <a:t>Casablanka</a:t>
            </a:r>
            <a:r>
              <a:rPr lang="fi-FI" u="sng" dirty="0" smtClean="0"/>
              <a:t> tammikuu 1943</a:t>
            </a:r>
            <a:endParaRPr lang="fi-FI" u="sn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r>
              <a:rPr lang="fi-FI" dirty="0" smtClean="0"/>
              <a:t>* Roosevelt ja Churchill</a:t>
            </a:r>
          </a:p>
          <a:p>
            <a:r>
              <a:rPr lang="fi-FI" dirty="0" smtClean="0"/>
              <a:t>* sovittiin, että Saksalta vaadittaisiin ehdotonta antautumista ja ettei länsi tekisi erillisrauhaa Saksan kanssa</a:t>
            </a:r>
          </a:p>
          <a:p>
            <a:endParaRPr lang="fi-FI" dirty="0" smtClean="0"/>
          </a:p>
          <a:p>
            <a:endParaRPr lang="fi-FI" dirty="0"/>
          </a:p>
        </p:txBody>
      </p:sp>
      <p:pic>
        <p:nvPicPr>
          <p:cNvPr id="4098" name="Picture 2" descr="Kuvahaun tulos haulle casablanca 194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7" y="1704839"/>
            <a:ext cx="6674983" cy="343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96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04800"/>
            <a:ext cx="3932237" cy="1752600"/>
          </a:xfrm>
        </p:spPr>
        <p:txBody>
          <a:bodyPr/>
          <a:lstStyle/>
          <a:p>
            <a:r>
              <a:rPr lang="fi-FI" u="sng" dirty="0" smtClean="0"/>
              <a:t>Teheran maaliskuu 1943</a:t>
            </a:r>
            <a:endParaRPr lang="fi-FI" u="sn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7767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Roosevelt, Churchill, Stalin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Sovittiin, että vaadittaisiin Saksalta ehdotonta antautumista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Sovittiin </a:t>
            </a:r>
            <a:r>
              <a:rPr lang="fi-FI" dirty="0" err="1" smtClean="0"/>
              <a:t>liittotuneiden</a:t>
            </a:r>
            <a:r>
              <a:rPr lang="fi-FI" dirty="0" smtClean="0"/>
              <a:t> maihinnoususta Ranskaan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Sovittiin, että Puola siirretään lännemmäksi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Saksa hajotetaan osiin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1026" name="Picture 2" descr="Kuvahaun tulos haulle teheran 4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731" y="1926771"/>
            <a:ext cx="6718526" cy="411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43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444" y="457200"/>
            <a:ext cx="3932237" cy="1600200"/>
          </a:xfrm>
        </p:spPr>
        <p:txBody>
          <a:bodyPr/>
          <a:lstStyle/>
          <a:p>
            <a:r>
              <a:rPr lang="fi-FI" u="sng" dirty="0" err="1" smtClean="0"/>
              <a:t>Jalta</a:t>
            </a:r>
            <a:r>
              <a:rPr lang="fi-FI" u="sng" dirty="0" smtClean="0"/>
              <a:t> helmikuu 1945</a:t>
            </a:r>
            <a:endParaRPr lang="fi-FI" u="sn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251551" cy="3811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Roosevelt, Churchill, Stalin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Kiisteltiin Oder-</a:t>
            </a:r>
            <a:r>
              <a:rPr lang="fi-FI" dirty="0" err="1" smtClean="0"/>
              <a:t>Neisse</a:t>
            </a:r>
            <a:r>
              <a:rPr lang="fi-FI" dirty="0" smtClean="0"/>
              <a:t> – linjasta Puolan itärajana, koska länsiliittoutuneet eivät olisi halunneet antaa Itä-Puolaa Neuvostoliitolle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Saksa ja Berliini päätettiin jakaa voittajavaltioiden kesken miehitysvyöhykkeisiin, samoin Itävalta ja Wien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Sovittiin sotarikollisten tuomitsemisesta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Ranskasta neljäs miehittäjä</a:t>
            </a:r>
            <a:endParaRPr lang="fi-FI" dirty="0"/>
          </a:p>
        </p:txBody>
      </p:sp>
      <p:pic>
        <p:nvPicPr>
          <p:cNvPr id="2050" name="Picture 2" descr="Kuvahaun tulos haulle jalta konferenz 194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1709057"/>
            <a:ext cx="5776686" cy="450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84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u="sng" dirty="0" smtClean="0"/>
              <a:t>Potsdam heinä – elokuu 1945</a:t>
            </a:r>
            <a:endParaRPr lang="fi-FI" u="sn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Yhdysvaltain presidentti Truman ja Britannian pääministeri </a:t>
            </a:r>
            <a:r>
              <a:rPr lang="fi-FI" dirty="0" err="1" smtClean="0"/>
              <a:t>Attlee</a:t>
            </a:r>
            <a:r>
              <a:rPr lang="fi-FI" dirty="0" smtClean="0"/>
              <a:t> uusia, konkari Stalin ajoi läpi tavoitteensa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Puolan länsirajaksi Oder-</a:t>
            </a:r>
            <a:r>
              <a:rPr lang="fi-FI" dirty="0" err="1" smtClean="0"/>
              <a:t>Neisse</a:t>
            </a:r>
            <a:r>
              <a:rPr lang="fi-FI" dirty="0" smtClean="0"/>
              <a:t> – linja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Päätettiin kohdella Saksaa yhtenä kokonaisuutena, eikä sitä jaettaisi toisistaan </a:t>
            </a:r>
            <a:r>
              <a:rPr lang="fi-FI" smtClean="0"/>
              <a:t>eristetyiksi alueiksi</a:t>
            </a:r>
            <a:endParaRPr lang="fi-FI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Saksalaisten karkottaminen Itä-Euroopasta sallittiin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Päätettiin solmia rauhat Saksan liittolaisten kanssa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NL sai luvan perustaa Itä-Eurooppaan ”ystävällismielisiä demokratioita”</a:t>
            </a:r>
            <a:endParaRPr lang="fi-FI" dirty="0"/>
          </a:p>
        </p:txBody>
      </p:sp>
      <p:pic>
        <p:nvPicPr>
          <p:cNvPr id="3074" name="Picture 2" descr="Kuvahaun tulos haulle potsdam conference 194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444" y="841829"/>
            <a:ext cx="6362470" cy="522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82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184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Liittoutuneiden johtajien tapaamiset 1943-1945</vt:lpstr>
      <vt:lpstr>Casablanka tammikuu 1943</vt:lpstr>
      <vt:lpstr>Teheran maaliskuu 1943</vt:lpstr>
      <vt:lpstr>Jalta helmikuu 1945</vt:lpstr>
      <vt:lpstr>Potsdam heinä – elokuu 1945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Liittoutuneiden johtajien tapaamiset 1943-1945</dc:title>
  <dc:creator>Minna</dc:creator>
  <cp:lastModifiedBy>Minna</cp:lastModifiedBy>
  <cp:revision>9</cp:revision>
  <dcterms:created xsi:type="dcterms:W3CDTF">2019-12-01T13:04:35Z</dcterms:created>
  <dcterms:modified xsi:type="dcterms:W3CDTF">2019-12-01T13:59:55Z</dcterms:modified>
</cp:coreProperties>
</file>