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816"/>
    <a:srgbClr val="333333"/>
    <a:srgbClr val="ED56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ADEBE5-B43A-4563-9143-4619C54CFECB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82BEFB2-F007-4BDE-99EE-A2E20960D0B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047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Hallintalaitteet</a:t>
            </a:r>
            <a:br>
              <a:rPr lang="fi-FI" dirty="0" smtClean="0"/>
            </a:br>
            <a:r>
              <a:rPr lang="fi-FI" dirty="0" smtClean="0"/>
              <a:t>METALLISORVI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10)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METALLISORVI 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i-FI" dirty="0" smtClean="0"/>
              <a:t>Toimet ennen sorvausta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Tarkasta, että sorvi on kunnossa ja suojalaitteet paikallaan.</a:t>
            </a:r>
          </a:p>
          <a:p>
            <a:r>
              <a:rPr lang="fi-FI" dirty="0" smtClean="0"/>
              <a:t>Kiinnitä työkappale tukevasti.</a:t>
            </a:r>
          </a:p>
          <a:p>
            <a:r>
              <a:rPr lang="fi-FI" dirty="0" smtClean="0"/>
              <a:t>Varmista, että kaikki istukan leuat puristavat työkappaletta.</a:t>
            </a:r>
          </a:p>
          <a:p>
            <a:r>
              <a:rPr lang="fi-FI" dirty="0" smtClean="0"/>
              <a:t>Tue pitkä työkappale ja huolehdi, että se ei tule suojaamatta karan läpi sorvin ulkopuolelle.</a:t>
            </a:r>
          </a:p>
          <a:p>
            <a:r>
              <a:rPr lang="fi-FI" dirty="0" smtClean="0"/>
              <a:t>Käytä jousella varustettua istukan avainta.</a:t>
            </a:r>
          </a:p>
          <a:p>
            <a:r>
              <a:rPr lang="fi-FI" dirty="0" smtClean="0"/>
              <a:t>Varmista, että istukka työkappaleineen pyörii vapaasti.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Sovita kierrosluku sorvattavan työkappaleen koon, muodon ja materiaalin sekä terän ja sorvaustavan mukaan.</a:t>
            </a:r>
          </a:p>
          <a:p>
            <a:r>
              <a:rPr lang="fi-FI" dirty="0" smtClean="0"/>
              <a:t>Määrittele tarvittaessa automaattisyötön ohjausarvot.</a:t>
            </a:r>
          </a:p>
          <a:p>
            <a:r>
              <a:rPr lang="fi-FI" dirty="0" smtClean="0"/>
              <a:t>Valitse oikea terä.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Tarkasta terän kunto.</a:t>
            </a:r>
          </a:p>
          <a:p>
            <a:r>
              <a:rPr lang="fi-FI" dirty="0" smtClean="0"/>
              <a:t>Asenna terä sorvaustavan mukaan oikealle korkeudelle ja etäisyydelle.</a:t>
            </a:r>
          </a:p>
          <a:p>
            <a:r>
              <a:rPr lang="fi-FI" dirty="0" smtClean="0"/>
              <a:t>Käytä kohdevaloa.</a:t>
            </a:r>
          </a:p>
          <a:p>
            <a:r>
              <a:rPr lang="fi-FI" dirty="0" smtClean="0"/>
              <a:t>Tarkasta, ettet aiheuta vaaraa toisille.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i-FI" dirty="0" smtClean="0"/>
              <a:t>Sorvin osat</a:t>
            </a:r>
            <a:endParaRPr lang="fi-FI" dirty="0"/>
          </a:p>
        </p:txBody>
      </p:sp>
      <p:pic>
        <p:nvPicPr>
          <p:cNvPr id="4" name="Sisällön paikkamerkki 3" descr="IMG_6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vasemmalle 4"/>
          <p:cNvSpPr/>
          <p:nvPr/>
        </p:nvSpPr>
        <p:spPr>
          <a:xfrm rot="18740273">
            <a:off x="3559351" y="2094508"/>
            <a:ext cx="24482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Kara ja istukka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19582100">
            <a:off x="5767627" y="2414675"/>
            <a:ext cx="194421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Kärkipylkkä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oikealle 8"/>
          <p:cNvSpPr/>
          <p:nvPr/>
        </p:nvSpPr>
        <p:spPr>
          <a:xfrm>
            <a:off x="179512" y="4149080"/>
            <a:ext cx="24905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Käynnistin/Hätä-seis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Nuoli oikealle 9"/>
          <p:cNvSpPr/>
          <p:nvPr/>
        </p:nvSpPr>
        <p:spPr>
          <a:xfrm rot="2364684">
            <a:off x="-181519" y="2366017"/>
            <a:ext cx="29496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Pyörimisnopeuden valitsin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1" name="Kuvatekstinuoli ylös 10"/>
          <p:cNvSpPr/>
          <p:nvPr/>
        </p:nvSpPr>
        <p:spPr>
          <a:xfrm>
            <a:off x="4427984" y="5877272"/>
            <a:ext cx="1728192" cy="6206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Jalkajarru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2" name="Nuoli vasemmalle 11"/>
          <p:cNvSpPr/>
          <p:nvPr/>
        </p:nvSpPr>
        <p:spPr>
          <a:xfrm rot="1159081">
            <a:off x="5794549" y="5191815"/>
            <a:ext cx="290385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Pyörimissuunnan valitsin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4" name="Nuoli oikealle 13"/>
          <p:cNvSpPr/>
          <p:nvPr/>
        </p:nvSpPr>
        <p:spPr>
          <a:xfrm rot="20125335">
            <a:off x="2615744" y="5221140"/>
            <a:ext cx="24905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Pituussyöttörumpu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5" name="Nuoli oikealle 14"/>
          <p:cNvSpPr/>
          <p:nvPr/>
        </p:nvSpPr>
        <p:spPr>
          <a:xfrm rot="20142364">
            <a:off x="1739039" y="4921341"/>
            <a:ext cx="28083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Poikittaissyöttörumpu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 descr="IMG_6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38281" cy="5625521"/>
          </a:xfrm>
        </p:spPr>
      </p:pic>
      <p:sp>
        <p:nvSpPr>
          <p:cNvPr id="5" name="Nuoli vasemmalle 4"/>
          <p:cNvSpPr/>
          <p:nvPr/>
        </p:nvSpPr>
        <p:spPr>
          <a:xfrm rot="1842173">
            <a:off x="4364975" y="5083323"/>
            <a:ext cx="266429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Isokelkka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19544836">
            <a:off x="2231862" y="4450080"/>
            <a:ext cx="1986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Huippukelkka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 rot="20036152">
            <a:off x="4380056" y="2512565"/>
            <a:ext cx="208823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Poikkikelkka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>
            <a:off x="971600" y="2852936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Kara ja istukka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9" name="Nuoli oikealle 8"/>
          <p:cNvSpPr/>
          <p:nvPr/>
        </p:nvSpPr>
        <p:spPr>
          <a:xfrm rot="20502536">
            <a:off x="2012853" y="3755295"/>
            <a:ext cx="1698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Teräpidin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0" name="Nuoli vasemmalle 9"/>
          <p:cNvSpPr/>
          <p:nvPr/>
        </p:nvSpPr>
        <p:spPr>
          <a:xfrm rot="20075100">
            <a:off x="5839612" y="2964431"/>
            <a:ext cx="165618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 smtClean="0">
                <a:solidFill>
                  <a:srgbClr val="333333"/>
                </a:solidFill>
              </a:rPr>
              <a:t>Kärkipylkkä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Sorvaus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Varmista, että voit turvallisesti aloittaa sorvauksen. Käynnistä kone.</a:t>
            </a:r>
          </a:p>
          <a:p>
            <a:r>
              <a:rPr lang="fi-FI" dirty="0" smtClean="0"/>
              <a:t>Käsisyötöllä sorvattaessa syötä terää tasaisesti terän ja sorvattavan materiaalin mukaan.</a:t>
            </a:r>
          </a:p>
          <a:p>
            <a:r>
              <a:rPr lang="fi-FI" dirty="0" smtClean="0"/>
              <a:t>Käytä tarvittaessa leikkuunestettä.</a:t>
            </a:r>
          </a:p>
          <a:p>
            <a:r>
              <a:rPr lang="fi-FI" dirty="0" smtClean="0">
                <a:solidFill>
                  <a:srgbClr val="EA5816"/>
                </a:solidFill>
              </a:rPr>
              <a:t>Sorvia</a:t>
            </a:r>
            <a:r>
              <a:rPr lang="fi-FI" dirty="0" smtClean="0">
                <a:solidFill>
                  <a:srgbClr val="ED5613"/>
                </a:solidFill>
              </a:rPr>
              <a:t> ei saa pysäyttää terän leikatessa.</a:t>
            </a:r>
          </a:p>
          <a:p>
            <a:r>
              <a:rPr lang="fi-FI" dirty="0" smtClean="0"/>
              <a:t>Odota, että sorvi pysähtyy. Poista lastut lastukoukulla.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Toimet sorvauksen jälkeen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Katkaise virta.</a:t>
            </a:r>
          </a:p>
          <a:p>
            <a:r>
              <a:rPr lang="fi-FI" dirty="0" smtClean="0"/>
              <a:t>Puhdista kone.</a:t>
            </a:r>
          </a:p>
          <a:p>
            <a:r>
              <a:rPr lang="fi-FI" dirty="0" smtClean="0"/>
              <a:t>Voitele sorvi ohjeen mukaan.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dirty="0" smtClean="0"/>
              <a:t> </a:t>
            </a:r>
            <a:r>
              <a:rPr lang="fi-FI" sz="2000" u="sng" dirty="0" smtClean="0"/>
              <a:t>Lähteet</a:t>
            </a:r>
            <a:r>
              <a:rPr lang="fi-FI" sz="2000" u="sng" dirty="0" smtClean="0"/>
              <a:t>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dirty="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100</TotalTime>
  <Words>314</Words>
  <Application>Microsoft Office PowerPoint</Application>
  <PresentationFormat>Näytössä katseltava diaesitys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Metro</vt:lpstr>
      <vt:lpstr>Työsuojeluohje Hallintalaitteet METALLISORVI</vt:lpstr>
      <vt:lpstr>Toimet ennen sorvausta</vt:lpstr>
      <vt:lpstr>Dia 3</vt:lpstr>
      <vt:lpstr>Dia 4</vt:lpstr>
      <vt:lpstr>Sorvin osat</vt:lpstr>
      <vt:lpstr>Dia 6</vt:lpstr>
      <vt:lpstr>Sorvaus</vt:lpstr>
      <vt:lpstr>Toimet sorvauksen jälkeen</vt:lpstr>
      <vt:lpstr>Dia 9</vt:lpstr>
      <vt:lpstr>Dia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Metallisorvi</dc:title>
  <dc:creator>HP</dc:creator>
  <cp:lastModifiedBy>HP</cp:lastModifiedBy>
  <cp:revision>13</cp:revision>
  <dcterms:created xsi:type="dcterms:W3CDTF">2014-04-02T06:32:30Z</dcterms:created>
  <dcterms:modified xsi:type="dcterms:W3CDTF">2014-11-02T13:19:01Z</dcterms:modified>
</cp:coreProperties>
</file>