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613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7B4420-53E5-47E0-B74F-91920CF7A6E9}" type="datetimeFigureOut">
              <a:rPr lang="fi-FI" smtClean="0"/>
              <a:pPr/>
              <a:t>6.11.2014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61069C2-1495-4F46-BF45-ACA391E20A6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Käyttö- ja hallintalaitteet</a:t>
            </a:r>
            <a:br>
              <a:rPr lang="fi-FI" dirty="0" smtClean="0"/>
            </a:br>
            <a:r>
              <a:rPr lang="fi-FI" dirty="0" smtClean="0"/>
              <a:t>KULMAHIOMAKONE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10)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KULMAHIOMAKONE–työsuojeluohje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TYÖSUOJELUOHJE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i-FI" dirty="0" smtClean="0"/>
          </a:p>
          <a:p>
            <a:r>
              <a:rPr lang="fi-FI" dirty="0" smtClean="0"/>
              <a:t>Kulmahiomakonetta saa käyttää vain siihen työhön, johon se on tarkoitettu.</a:t>
            </a:r>
          </a:p>
          <a:p>
            <a:r>
              <a:rPr lang="fi-FI" dirty="0" smtClean="0">
                <a:solidFill>
                  <a:srgbClr val="ED5612"/>
                </a:solidFill>
              </a:rPr>
              <a:t>Konetta saa käyttää vain opettajan luvalla hänen valvonnassaan. 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/>
              <a:t>Ennen koneen käynnistämistä on varmistuttava siitä, että se on käyttökunnossa: sähköjohdin + pistotulppa ovat ehyet / käytettävä laikka on ehyt ja riittävän suuri / laikan suoja + kädensija ovat kunnolla kiinni.</a:t>
            </a:r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KULMAHIOMAKONE: Sähkö-/paineilma</a:t>
            </a:r>
            <a:endParaRPr lang="fi-FI" dirty="0"/>
          </a:p>
        </p:txBody>
      </p:sp>
      <p:pic>
        <p:nvPicPr>
          <p:cNvPr id="4" name="Sisällön paikkamerkki 3" descr="IMG_6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 rot="420576">
            <a:off x="1426492" y="2456912"/>
            <a:ext cx="1800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Katkaisulaikka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19703601">
            <a:off x="3501484" y="4019017"/>
            <a:ext cx="21602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Hiontalaikka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19831463">
            <a:off x="4206702" y="1803871"/>
            <a:ext cx="2016224" cy="508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Laikan suojus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>
            <a:off x="7092280" y="3140968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Kädensija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 rot="19964964">
            <a:off x="542613" y="5071355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Laikka-avain</a:t>
            </a:r>
            <a:endParaRPr lang="fi-FI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 koneella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Varmista, että käytettävä laikka sopii tarkoitukseesi.</a:t>
            </a:r>
          </a:p>
          <a:p>
            <a:r>
              <a:rPr lang="fi-FI" dirty="0" smtClean="0"/>
              <a:t>Mikäli joudut vaihtamaan laikan, </a:t>
            </a:r>
            <a:r>
              <a:rPr lang="fi-FI" dirty="0" err="1" smtClean="0"/>
              <a:t>irroita</a:t>
            </a:r>
            <a:r>
              <a:rPr lang="fi-FI" dirty="0" smtClean="0"/>
              <a:t> kone pistorasiasta ennen laikan vaihtamista!</a:t>
            </a:r>
          </a:p>
          <a:p>
            <a:r>
              <a:rPr lang="fi-FI" dirty="0" smtClean="0"/>
              <a:t>Kiinnitä työkappale huolellisesti. </a:t>
            </a:r>
          </a:p>
          <a:p>
            <a:r>
              <a:rPr lang="fi-FI" dirty="0" smtClean="0"/>
              <a:t>Älä hio palovaaran alaisia kappaleita, esim. polttoainesäiliöt/bensatankit /sähkökaapelit.</a:t>
            </a:r>
          </a:p>
          <a:p>
            <a:r>
              <a:rPr lang="fi-FI" dirty="0" smtClean="0"/>
              <a:t>Varmista, että kipinäsuihku ei osu muihin oppilaisiin, työstökoneisiin tai avoinna oleviin kaappeihin. Muista: koneistaja vastaa kipinäsuihkun turvallisesta suuntaamisesta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fi-FI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Henkilökohtainen suojavarustus</a:t>
            </a:r>
            <a:endParaRPr lang="fi-FI" dirty="0"/>
          </a:p>
        </p:txBody>
      </p:sp>
      <p:pic>
        <p:nvPicPr>
          <p:cNvPr id="4" name="Sisällön paikkamerkki 3" descr="IMG_6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691680" y="2492896"/>
            <a:ext cx="184250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Työtakki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3059832" y="4869160"/>
            <a:ext cx="223224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Työkäsineet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7" name="Kuvatekstinuoli ylös 6"/>
          <p:cNvSpPr/>
          <p:nvPr/>
        </p:nvSpPr>
        <p:spPr>
          <a:xfrm>
            <a:off x="5796136" y="5805264"/>
            <a:ext cx="230425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Kuulosuojaimet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4716016" y="3789040"/>
            <a:ext cx="19865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Suojalasit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11" name="Nuoli vasemmalle 10"/>
          <p:cNvSpPr/>
          <p:nvPr/>
        </p:nvSpPr>
        <p:spPr>
          <a:xfrm>
            <a:off x="7452320" y="2492896"/>
            <a:ext cx="216024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Kasvo-/kuulosuojain</a:t>
            </a:r>
            <a:endParaRPr lang="fi-FI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ED5612"/>
                </a:solidFill>
              </a:rPr>
              <a:t>Käytä aina silmä- ja kuulosuojainta</a:t>
            </a:r>
            <a:r>
              <a:rPr lang="fi-FI" dirty="0" smtClean="0">
                <a:ln>
                  <a:solidFill>
                    <a:srgbClr val="FF0000"/>
                  </a:solidFill>
                </a:ln>
                <a:solidFill>
                  <a:srgbClr val="ED5613"/>
                </a:solidFill>
              </a:rPr>
              <a:t> </a:t>
            </a:r>
            <a:r>
              <a:rPr lang="fi-FI" dirty="0" smtClean="0"/>
              <a:t>(Joko erillisinä TAI kasvo-kuulosuojainyhdistelmä) !</a:t>
            </a:r>
          </a:p>
          <a:p>
            <a:r>
              <a:rPr lang="fi-FI" dirty="0" smtClean="0"/>
              <a:t>Käytä työkäsineitä sekä työtakkia.</a:t>
            </a:r>
          </a:p>
          <a:p>
            <a:r>
              <a:rPr lang="fi-FI" dirty="0" smtClean="0"/>
              <a:t>Pitempikestoisissa työstöissä käytä nahasta valmistettua esiliinaa.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Nahkainen suojaesiliina</a:t>
            </a:r>
            <a:endParaRPr lang="fi-FI" dirty="0"/>
          </a:p>
        </p:txBody>
      </p:sp>
      <p:pic>
        <p:nvPicPr>
          <p:cNvPr id="4" name="Sisällön paikkamerkki 3" descr="IMG_6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2771800" y="1772816"/>
            <a:ext cx="259228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Niskan taakse tuleva lenkki</a:t>
            </a:r>
            <a:endParaRPr lang="fi-FI" b="1" dirty="0">
              <a:solidFill>
                <a:srgbClr val="1C1C1C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4572000" y="3861048"/>
            <a:ext cx="280831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1C1C1C"/>
                </a:solidFill>
              </a:rPr>
              <a:t>Vyötärön  ympäri tuleva lenkki</a:t>
            </a:r>
            <a:endParaRPr lang="fi-FI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työstön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Palauta kone paikoilleen puhdistettuna.</a:t>
            </a:r>
          </a:p>
          <a:p>
            <a:r>
              <a:rPr lang="fi-FI" dirty="0" smtClean="0"/>
              <a:t>Kääri virtajohto laitteen rungon ja käsikahvan ympärille.</a:t>
            </a:r>
          </a:p>
          <a:p>
            <a:r>
              <a:rPr lang="fi-FI" dirty="0" smtClean="0"/>
              <a:t>Siivoa hiomajätteet pöydältä lattialle, jonka jälkeen lakaiset lattian.</a:t>
            </a:r>
          </a:p>
          <a:p>
            <a:r>
              <a:rPr lang="fi-FI" dirty="0" smtClean="0"/>
              <a:t>Palauta suojavälineet paikoilleen.</a:t>
            </a:r>
          </a:p>
          <a:p>
            <a:r>
              <a:rPr lang="fi-FI" dirty="0" smtClean="0"/>
              <a:t>Huolehdi, että laikan irrottamiseen tarvittavat työkalut tulevat paikoilleen.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339</Words>
  <Application>Microsoft Office PowerPoint</Application>
  <PresentationFormat>Näytössä katseltava diaesitys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Käyttö- ja hallintalaitteet KULMAHIOMAKONE</vt:lpstr>
      <vt:lpstr>TYÖSUOJELUOHJE</vt:lpstr>
      <vt:lpstr>KULMAHIOMAKONE: Sähkö-/paineilma</vt:lpstr>
      <vt:lpstr>Työskentely koneella</vt:lpstr>
      <vt:lpstr>Henkilökohtainen suojavarustus</vt:lpstr>
      <vt:lpstr>Dia 6</vt:lpstr>
      <vt:lpstr>Nahkainen suojaesiliina</vt:lpstr>
      <vt:lpstr>Toimet työstön jälkeen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KULMAHIOMAKONE</dc:title>
  <dc:creator>HP</dc:creator>
  <cp:lastModifiedBy>HP</cp:lastModifiedBy>
  <cp:revision>11</cp:revision>
  <dcterms:created xsi:type="dcterms:W3CDTF">2014-04-01T10:25:30Z</dcterms:created>
  <dcterms:modified xsi:type="dcterms:W3CDTF">2014-11-06T08:37:54Z</dcterms:modified>
</cp:coreProperties>
</file>