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6" r:id="rId4"/>
    <p:sldId id="261" r:id="rId5"/>
    <p:sldId id="257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64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85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00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81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313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06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0808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27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34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049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82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981EC-291A-44E5-8820-CE7902C4361B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C62C8-E297-4545-922B-30AFA2E3AB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3475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49829" y="77335"/>
            <a:ext cx="9144000" cy="82835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Harmoninen värähdysliike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35131" y="1053737"/>
            <a:ext cx="11669486" cy="5486400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Tutkitaan värähdysliikkeessä </a:t>
            </a:r>
            <a:r>
              <a:rPr lang="fi-FI" sz="3600" dirty="0"/>
              <a:t>o</a:t>
            </a:r>
            <a:r>
              <a:rPr lang="fi-FI" sz="3600" dirty="0" smtClean="0"/>
              <a:t>levan jousen päähän kiinnitetyn punnuksen etäisyyttä tasapainoasemasta ajan funktiona.</a:t>
            </a:r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98" y="2160860"/>
            <a:ext cx="6180247" cy="404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59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23703" y="164420"/>
            <a:ext cx="9144000" cy="802231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HARMONINEN VÄRÄHDYSLIIKE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7714" y="1114697"/>
            <a:ext cx="11791406" cy="5460274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b="1" dirty="0" smtClean="0"/>
              <a:t>Värähdysliike</a:t>
            </a:r>
            <a:r>
              <a:rPr lang="fi-FI" sz="3600" dirty="0" smtClean="0"/>
              <a:t> on liikettä, missä värähtelijän etäisyys tasapainoasemasta vaihtelee jaksollisesti.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b="1" dirty="0" smtClean="0"/>
              <a:t>Yksi värähdys </a:t>
            </a:r>
            <a:r>
              <a:rPr lang="fi-FI" sz="3600" dirty="0" smtClean="0"/>
              <a:t>tapahtuu, kun värähtelijä </a:t>
            </a:r>
          </a:p>
          <a:p>
            <a:pPr algn="l"/>
            <a:r>
              <a:rPr lang="fi-FI" sz="3600" dirty="0" smtClean="0"/>
              <a:t>      liikkuu esim. ääriasemasta toiseen ja </a:t>
            </a:r>
          </a:p>
          <a:p>
            <a:pPr algn="l"/>
            <a:r>
              <a:rPr lang="fi-FI" sz="3600" dirty="0" smtClean="0"/>
              <a:t>      takaisin.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Tähän kuluvaa aikaa sanotaan </a:t>
            </a:r>
          </a:p>
          <a:p>
            <a:pPr algn="l"/>
            <a:r>
              <a:rPr lang="fi-FI" sz="3600" b="1" dirty="0" smtClean="0"/>
              <a:t>      jaksonajaksi (T)</a:t>
            </a:r>
            <a:r>
              <a:rPr lang="fi-FI" sz="3600" dirty="0" smtClean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b="1" dirty="0" smtClean="0"/>
              <a:t>Amplitudi (A)</a:t>
            </a:r>
            <a:r>
              <a:rPr lang="fi-FI" sz="3600" dirty="0" smtClean="0"/>
              <a:t> kuvaa värähtelyn </a:t>
            </a:r>
          </a:p>
          <a:p>
            <a:pPr algn="l"/>
            <a:r>
              <a:rPr lang="fi-FI" sz="3600" dirty="0" smtClean="0"/>
              <a:t>      </a:t>
            </a:r>
            <a:r>
              <a:rPr lang="fi-FI" sz="3600" dirty="0" smtClean="0"/>
              <a:t>laajuutta </a:t>
            </a:r>
            <a:r>
              <a:rPr lang="fi-FI" sz="3600" dirty="0" smtClean="0"/>
              <a:t>tasapainoasemasta mitattuna.</a:t>
            </a:r>
          </a:p>
          <a:p>
            <a:pPr algn="l"/>
            <a:endParaRPr lang="fi-FI" sz="3600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9937" y="2395265"/>
            <a:ext cx="333375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82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23703" y="164420"/>
            <a:ext cx="9144000" cy="802231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TAAJUUS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17714" y="1114697"/>
                <a:ext cx="11791406" cy="5460274"/>
              </a:xfrm>
            </p:spPr>
            <p:txBody>
              <a:bodyPr>
                <a:normAutofit/>
              </a:bodyPr>
              <a:lstStyle/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Värähtelyn </a:t>
                </a:r>
                <a:r>
                  <a:rPr lang="fi-FI" sz="3600" b="1" dirty="0" smtClean="0"/>
                  <a:t>taajuus (f)</a:t>
                </a:r>
                <a:r>
                  <a:rPr lang="fi-FI" sz="3600" dirty="0" smtClean="0"/>
                  <a:t> kertoo kuinka monta värähdystä tapahtuu yhdessä sekunnissa.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Taajuuden yksikkö on </a:t>
                </a:r>
                <a:r>
                  <a:rPr lang="fi-FI" sz="3600" b="1" dirty="0" smtClean="0"/>
                  <a:t>hertsi 1Hz   </a:t>
                </a:r>
                <a:r>
                  <a:rPr lang="fi-FI" sz="3600" dirty="0" smtClean="0"/>
                  <a:t>(1/s).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</m:den>
                    </m:f>
                  </m:oMath>
                </a14:m>
                <a:endParaRPr lang="fi-FI" sz="3600" b="1" dirty="0" smtClean="0"/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Jousivärähtelijän jaksonaika </a:t>
                </a: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𝑻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ad>
                      <m:radPr>
                        <m:degHide m:val="on"/>
                        <m:ctrlP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</m:e>
                    </m:rad>
                  </m:oMath>
                </a14:m>
                <a:r>
                  <a:rPr lang="fi-FI" sz="3600" dirty="0" smtClean="0"/>
                  <a:t>  </a:t>
                </a:r>
                <a:endParaRPr lang="fi-FI" sz="3600" dirty="0" smtClean="0"/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Heilurin jaksonaika </a:t>
                </a: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𝑻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ad>
                      <m:radPr>
                        <m:degHide m:val="on"/>
                        <m:ctrlP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i-FI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𝒍</m:t>
                            </m:r>
                          </m:num>
                          <m:den>
                            <m:r>
                              <a:rPr lang="fi-FI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𝒈</m:t>
                            </m:r>
                          </m:den>
                        </m:f>
                      </m:e>
                    </m:rad>
                  </m:oMath>
                </a14:m>
                <a:endParaRPr lang="fi-FI" sz="3600" b="1" dirty="0" smtClean="0"/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l = heilurin pituus ja g = putoamiskiihtyvyys</a:t>
                </a:r>
                <a:endParaRPr lang="fi-FI" sz="3600" dirty="0" smtClean="0"/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endParaRPr lang="fi-FI" sz="3600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17714" y="1114697"/>
                <a:ext cx="11791406" cy="5460274"/>
              </a:xfrm>
              <a:blipFill>
                <a:blip r:embed="rId2"/>
                <a:stretch>
                  <a:fillRect l="-1448" t="-279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64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49829" y="77335"/>
            <a:ext cx="9144000" cy="18542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35131" y="451945"/>
            <a:ext cx="11669486" cy="6088192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Värähdysliikkeessä säännöllisesti toistuvaa liiketilaa sanotaan </a:t>
            </a:r>
            <a:r>
              <a:rPr lang="fi-FI" sz="3600" b="1" dirty="0" smtClean="0"/>
              <a:t>vaiheeksi</a:t>
            </a:r>
            <a:r>
              <a:rPr lang="fi-FI" sz="3600" dirty="0" smtClean="0"/>
              <a:t>.</a:t>
            </a:r>
          </a:p>
          <a:p>
            <a:pPr algn="l"/>
            <a:r>
              <a:rPr lang="fi-FI" sz="3600" dirty="0" smtClean="0"/>
              <a:t>Jaksonajan </a:t>
            </a:r>
            <a:r>
              <a:rPr lang="fi-FI" sz="3600" b="1" dirty="0" smtClean="0"/>
              <a:t>T</a:t>
            </a:r>
            <a:r>
              <a:rPr lang="fi-FI" sz="3600" dirty="0" smtClean="0"/>
              <a:t> välein värähtelijät</a:t>
            </a:r>
          </a:p>
          <a:p>
            <a:pPr algn="l"/>
            <a:r>
              <a:rPr lang="fi-FI" sz="3600" dirty="0"/>
              <a:t>o</a:t>
            </a:r>
            <a:r>
              <a:rPr lang="fi-FI" sz="3600" dirty="0" smtClean="0"/>
              <a:t>vat </a:t>
            </a:r>
            <a:r>
              <a:rPr lang="fi-FI" sz="3600" b="1" dirty="0" smtClean="0"/>
              <a:t>samassa vaiheessa </a:t>
            </a:r>
            <a:endParaRPr lang="fi-FI" sz="3600" dirty="0"/>
          </a:p>
          <a:p>
            <a:pPr algn="l"/>
            <a:r>
              <a:rPr lang="fi-FI" sz="3600" dirty="0" smtClean="0"/>
              <a:t>(punaiset).</a:t>
            </a:r>
          </a:p>
          <a:p>
            <a:pPr algn="l"/>
            <a:endParaRPr lang="fi-FI" sz="3600" dirty="0" smtClean="0"/>
          </a:p>
          <a:p>
            <a:pPr algn="l"/>
            <a:r>
              <a:rPr lang="fi-FI" sz="3600" dirty="0" smtClean="0"/>
              <a:t>Puolen jaksonajan </a:t>
            </a:r>
            <a:r>
              <a:rPr lang="fi-FI" sz="3600" b="1" dirty="0" smtClean="0"/>
              <a:t>½T</a:t>
            </a:r>
            <a:r>
              <a:rPr lang="fi-FI" sz="3600" dirty="0" smtClean="0"/>
              <a:t> välein</a:t>
            </a:r>
          </a:p>
          <a:p>
            <a:pPr algn="l"/>
            <a:r>
              <a:rPr lang="fi-FI" sz="3600" dirty="0"/>
              <a:t>v</a:t>
            </a:r>
            <a:r>
              <a:rPr lang="fi-FI" sz="3600" dirty="0" smtClean="0"/>
              <a:t>ärähtelijät ovat </a:t>
            </a:r>
            <a:r>
              <a:rPr lang="fi-FI" sz="3600" b="1" dirty="0" smtClean="0"/>
              <a:t>vastakkaisissa</a:t>
            </a:r>
          </a:p>
          <a:p>
            <a:pPr algn="l"/>
            <a:r>
              <a:rPr lang="fi-FI" sz="3600" b="1" dirty="0" smtClean="0"/>
              <a:t>v</a:t>
            </a:r>
            <a:r>
              <a:rPr lang="fi-FI" sz="3600" b="1" dirty="0" smtClean="0"/>
              <a:t>aiheissa </a:t>
            </a:r>
            <a:r>
              <a:rPr lang="fi-FI" sz="3600" dirty="0" smtClean="0"/>
              <a:t>(siniset).</a:t>
            </a:r>
            <a:endParaRPr lang="fi-FI" sz="3600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2331" y="1114706"/>
            <a:ext cx="5236615" cy="303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23703" y="164420"/>
            <a:ext cx="9144000" cy="802231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RESONANSSI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7714" y="1114697"/>
            <a:ext cx="11791406" cy="5460274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Vapaasti värähtelevä värähtelijä värähtelee aina sen </a:t>
            </a:r>
            <a:r>
              <a:rPr lang="fi-FI" sz="3600" b="1" dirty="0" smtClean="0"/>
              <a:t>ominaistaajuudella</a:t>
            </a:r>
            <a:r>
              <a:rPr lang="fi-FI" sz="3600" dirty="0" smtClean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Jos ulkoinen voima vaikuttaa kappaleeseen sen ominaistaajuudella, syntyy </a:t>
            </a:r>
            <a:r>
              <a:rPr lang="fi-FI" sz="3600" b="1" dirty="0" smtClean="0"/>
              <a:t>resonanssi</a:t>
            </a:r>
            <a:r>
              <a:rPr lang="fi-FI" sz="3600" dirty="0" smtClean="0"/>
              <a:t> ja kappale alkaa värähdellä.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39581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179</Words>
  <Application>Microsoft Office PowerPoint</Application>
  <PresentationFormat>Laajakuva</PresentationFormat>
  <Paragraphs>29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Office-teema</vt:lpstr>
      <vt:lpstr>Harmoninen värähdysliike</vt:lpstr>
      <vt:lpstr>HARMONINEN VÄRÄHDYSLIIKE</vt:lpstr>
      <vt:lpstr>TAAJUUS</vt:lpstr>
      <vt:lpstr>PowerPoint-esitys</vt:lpstr>
      <vt:lpstr>RESONANSSI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Mäkeläinen,Markku</dc:creator>
  <cp:lastModifiedBy>Mäkeläinen Markku</cp:lastModifiedBy>
  <cp:revision>7</cp:revision>
  <dcterms:created xsi:type="dcterms:W3CDTF">2022-04-19T08:41:54Z</dcterms:created>
  <dcterms:modified xsi:type="dcterms:W3CDTF">2023-03-07T09:15:08Z</dcterms:modified>
</cp:coreProperties>
</file>