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4" r:id="rId10"/>
    <p:sldId id="265" r:id="rId11"/>
    <p:sldId id="267" r:id="rId12"/>
    <p:sldId id="268" r:id="rId13"/>
    <p:sldId id="262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123"/>
    <a:srgbClr val="FBB90B"/>
    <a:srgbClr val="E0D0C5"/>
    <a:srgbClr val="E2D3C9"/>
    <a:srgbClr val="C2CFC2"/>
    <a:srgbClr val="99301A"/>
    <a:srgbClr val="215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E9945F-315C-4AF6-A25D-BE30557D1AD0}" v="8" dt="2024-10-01T09:22:25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lönen Sallamaari" userId="91a92d71-a51c-476b-a84b-c371f0841f27" providerId="ADAL" clId="{58E9945F-315C-4AF6-A25D-BE30557D1AD0}"/>
    <pc:docChg chg="undo custSel addSld modSld sldOrd">
      <pc:chgData name="Kyllönen Sallamaari" userId="91a92d71-a51c-476b-a84b-c371f0841f27" providerId="ADAL" clId="{58E9945F-315C-4AF6-A25D-BE30557D1AD0}" dt="2024-10-01T09:27:38.069" v="1234" actId="27636"/>
      <pc:docMkLst>
        <pc:docMk/>
      </pc:docMkLst>
      <pc:sldChg chg="addSp modSp mod">
        <pc:chgData name="Kyllönen Sallamaari" userId="91a92d71-a51c-476b-a84b-c371f0841f27" providerId="ADAL" clId="{58E9945F-315C-4AF6-A25D-BE30557D1AD0}" dt="2024-10-01T08:24:09.289" v="299" actId="13822"/>
        <pc:sldMkLst>
          <pc:docMk/>
          <pc:sldMk cId="498482650" sldId="256"/>
        </pc:sldMkLst>
        <pc:spChg chg="add mod ord">
          <ac:chgData name="Kyllönen Sallamaari" userId="91a92d71-a51c-476b-a84b-c371f0841f27" providerId="ADAL" clId="{58E9945F-315C-4AF6-A25D-BE30557D1AD0}" dt="2024-10-01T08:24:09.289" v="299" actId="13822"/>
          <ac:spMkLst>
            <pc:docMk/>
            <pc:sldMk cId="498482650" sldId="256"/>
            <ac:spMk id="2" creationId="{0BA6908F-5402-B4AA-31CD-95D821171FE3}"/>
          </ac:spMkLst>
        </pc:spChg>
        <pc:spChg chg="mod">
          <ac:chgData name="Kyllönen Sallamaari" userId="91a92d71-a51c-476b-a84b-c371f0841f27" providerId="ADAL" clId="{58E9945F-315C-4AF6-A25D-BE30557D1AD0}" dt="2024-10-01T08:20:59.461" v="65" actId="20577"/>
          <ac:spMkLst>
            <pc:docMk/>
            <pc:sldMk cId="498482650" sldId="256"/>
            <ac:spMk id="4" creationId="{371948EE-54F5-4617-667C-6A8DD3DB1B1A}"/>
          </ac:spMkLst>
        </pc:spChg>
        <pc:spChg chg="mod">
          <ac:chgData name="Kyllönen Sallamaari" userId="91a92d71-a51c-476b-a84b-c371f0841f27" providerId="ADAL" clId="{58E9945F-315C-4AF6-A25D-BE30557D1AD0}" dt="2024-10-01T08:23:25.007" v="296" actId="20577"/>
          <ac:spMkLst>
            <pc:docMk/>
            <pc:sldMk cId="498482650" sldId="256"/>
            <ac:spMk id="5" creationId="{F2747388-E287-C970-CB67-6312F28DBC23}"/>
          </ac:spMkLst>
        </pc:spChg>
      </pc:sldChg>
      <pc:sldChg chg="addSp delSp modSp mod">
        <pc:chgData name="Kyllönen Sallamaari" userId="91a92d71-a51c-476b-a84b-c371f0841f27" providerId="ADAL" clId="{58E9945F-315C-4AF6-A25D-BE30557D1AD0}" dt="2024-10-01T08:50:26.725" v="677" actId="207"/>
        <pc:sldMkLst>
          <pc:docMk/>
          <pc:sldMk cId="3951515467" sldId="261"/>
        </pc:sldMkLst>
        <pc:spChg chg="mod">
          <ac:chgData name="Kyllönen Sallamaari" userId="91a92d71-a51c-476b-a84b-c371f0841f27" providerId="ADAL" clId="{58E9945F-315C-4AF6-A25D-BE30557D1AD0}" dt="2024-10-01T08:42:22.346" v="508" actId="404"/>
          <ac:spMkLst>
            <pc:docMk/>
            <pc:sldMk cId="3951515467" sldId="261"/>
            <ac:spMk id="9" creationId="{B616D881-D33C-1AB4-BDCF-A559987FB30D}"/>
          </ac:spMkLst>
        </pc:spChg>
        <pc:spChg chg="mod ord">
          <ac:chgData name="Kyllönen Sallamaari" userId="91a92d71-a51c-476b-a84b-c371f0841f27" providerId="ADAL" clId="{58E9945F-315C-4AF6-A25D-BE30557D1AD0}" dt="2024-10-01T08:50:26.725" v="677" actId="207"/>
          <ac:spMkLst>
            <pc:docMk/>
            <pc:sldMk cId="3951515467" sldId="261"/>
            <ac:spMk id="11" creationId="{63CF57BF-EF1A-1E00-0B1E-9845B0B0E379}"/>
          </ac:spMkLst>
        </pc:spChg>
        <pc:spChg chg="del">
          <ac:chgData name="Kyllönen Sallamaari" userId="91a92d71-a51c-476b-a84b-c371f0841f27" providerId="ADAL" clId="{58E9945F-315C-4AF6-A25D-BE30557D1AD0}" dt="2024-10-01T08:41:32.355" v="481" actId="26606"/>
          <ac:spMkLst>
            <pc:docMk/>
            <pc:sldMk cId="3951515467" sldId="261"/>
            <ac:spMk id="18" creationId="{D1D34770-47A8-402C-AF23-2B653F2D88C1}"/>
          </ac:spMkLst>
        </pc:spChg>
        <pc:picChg chg="mod">
          <ac:chgData name="Kyllönen Sallamaari" userId="91a92d71-a51c-476b-a84b-c371f0841f27" providerId="ADAL" clId="{58E9945F-315C-4AF6-A25D-BE30557D1AD0}" dt="2024-10-01T08:41:32.355" v="481" actId="26606"/>
          <ac:picMkLst>
            <pc:docMk/>
            <pc:sldMk cId="3951515467" sldId="261"/>
            <ac:picMk id="13" creationId="{97910DAC-E245-0339-6DF9-72445AFCDB17}"/>
          </ac:picMkLst>
        </pc:picChg>
        <pc:cxnChg chg="add">
          <ac:chgData name="Kyllönen Sallamaari" userId="91a92d71-a51c-476b-a84b-c371f0841f27" providerId="ADAL" clId="{58E9945F-315C-4AF6-A25D-BE30557D1AD0}" dt="2024-10-01T08:41:32.355" v="481" actId="26606"/>
          <ac:cxnSpMkLst>
            <pc:docMk/>
            <pc:sldMk cId="3951515467" sldId="261"/>
            <ac:cxnSpMk id="23" creationId="{1503BFE4-729B-D9D0-C17B-501E6AF1127A}"/>
          </ac:cxnSpMkLst>
        </pc:cxnChg>
      </pc:sldChg>
      <pc:sldChg chg="modSp mod">
        <pc:chgData name="Kyllönen Sallamaari" userId="91a92d71-a51c-476b-a84b-c371f0841f27" providerId="ADAL" clId="{58E9945F-315C-4AF6-A25D-BE30557D1AD0}" dt="2024-10-01T09:14:00.622" v="747" actId="20577"/>
        <pc:sldMkLst>
          <pc:docMk/>
          <pc:sldMk cId="1525470309" sldId="262"/>
        </pc:sldMkLst>
        <pc:spChg chg="mod">
          <ac:chgData name="Kyllönen Sallamaari" userId="91a92d71-a51c-476b-a84b-c371f0841f27" providerId="ADAL" clId="{58E9945F-315C-4AF6-A25D-BE30557D1AD0}" dt="2024-10-01T09:14:00.622" v="747" actId="20577"/>
          <ac:spMkLst>
            <pc:docMk/>
            <pc:sldMk cId="1525470309" sldId="262"/>
            <ac:spMk id="7" creationId="{8896BE75-C94D-D03B-F07F-0ECD878E7D41}"/>
          </ac:spMkLst>
        </pc:spChg>
      </pc:sldChg>
      <pc:sldChg chg="addSp delSp modSp mod">
        <pc:chgData name="Kyllönen Sallamaari" userId="91a92d71-a51c-476b-a84b-c371f0841f27" providerId="ADAL" clId="{58E9945F-315C-4AF6-A25D-BE30557D1AD0}" dt="2024-10-01T08:51:35.624" v="682" actId="207"/>
        <pc:sldMkLst>
          <pc:docMk/>
          <pc:sldMk cId="3384929768" sldId="263"/>
        </pc:sldMkLst>
        <pc:spChg chg="add mod ord">
          <ac:chgData name="Kyllönen Sallamaari" userId="91a92d71-a51c-476b-a84b-c371f0841f27" providerId="ADAL" clId="{58E9945F-315C-4AF6-A25D-BE30557D1AD0}" dt="2024-10-01T08:51:35.624" v="682" actId="207"/>
          <ac:spMkLst>
            <pc:docMk/>
            <pc:sldMk cId="3384929768" sldId="263"/>
            <ac:spMk id="4" creationId="{E3B03C7E-7D69-F780-2EB7-85B2C73E770C}"/>
          </ac:spMkLst>
        </pc:spChg>
        <pc:spChg chg="mod">
          <ac:chgData name="Kyllönen Sallamaari" userId="91a92d71-a51c-476b-a84b-c371f0841f27" providerId="ADAL" clId="{58E9945F-315C-4AF6-A25D-BE30557D1AD0}" dt="2024-10-01T08:48:13.406" v="616" actId="26606"/>
          <ac:spMkLst>
            <pc:docMk/>
            <pc:sldMk cId="3384929768" sldId="263"/>
            <ac:spMk id="5" creationId="{2DBE3EA2-A745-2913-7163-A506CA25E634}"/>
          </ac:spMkLst>
        </pc:spChg>
        <pc:spChg chg="mod ord">
          <ac:chgData name="Kyllönen Sallamaari" userId="91a92d71-a51c-476b-a84b-c371f0841f27" providerId="ADAL" clId="{58E9945F-315C-4AF6-A25D-BE30557D1AD0}" dt="2024-10-01T08:48:51.170" v="672" actId="20577"/>
          <ac:spMkLst>
            <pc:docMk/>
            <pc:sldMk cId="3384929768" sldId="263"/>
            <ac:spMk id="6" creationId="{ABE74D29-FF18-E470-E9C7-719707A189CF}"/>
          </ac:spMkLst>
        </pc:spChg>
        <pc:spChg chg="add">
          <ac:chgData name="Kyllönen Sallamaari" userId="91a92d71-a51c-476b-a84b-c371f0841f27" providerId="ADAL" clId="{58E9945F-315C-4AF6-A25D-BE30557D1AD0}" dt="2024-10-01T08:48:13.406" v="616" actId="26606"/>
          <ac:spMkLst>
            <pc:docMk/>
            <pc:sldMk cId="3384929768" sldId="263"/>
            <ac:spMk id="41" creationId="{09C509D2-0C1A-47B8-89C1-D3AB17D45256}"/>
          </ac:spMkLst>
        </pc:spChg>
        <pc:grpChg chg="del">
          <ac:chgData name="Kyllönen Sallamaari" userId="91a92d71-a51c-476b-a84b-c371f0841f27" providerId="ADAL" clId="{58E9945F-315C-4AF6-A25D-BE30557D1AD0}" dt="2024-10-01T08:48:13.406" v="616" actId="26606"/>
          <ac:grpSpMkLst>
            <pc:docMk/>
            <pc:sldMk cId="3384929768" sldId="263"/>
            <ac:grpSpMk id="34" creationId="{12B241C5-7E45-AD52-638D-31E8FD2BC181}"/>
          </ac:grpSpMkLst>
        </pc:grpChg>
        <pc:picChg chg="add mod">
          <ac:chgData name="Kyllönen Sallamaari" userId="91a92d71-a51c-476b-a84b-c371f0841f27" providerId="ADAL" clId="{58E9945F-315C-4AF6-A25D-BE30557D1AD0}" dt="2024-10-01T08:48:13.406" v="616" actId="26606"/>
          <ac:picMkLst>
            <pc:docMk/>
            <pc:sldMk cId="3384929768" sldId="263"/>
            <ac:picMk id="3" creationId="{17181A7B-6BA2-875F-D6BB-0624C8D26CFD}"/>
          </ac:picMkLst>
        </pc:picChg>
        <pc:picChg chg="mod">
          <ac:chgData name="Kyllönen Sallamaari" userId="91a92d71-a51c-476b-a84b-c371f0841f27" providerId="ADAL" clId="{58E9945F-315C-4AF6-A25D-BE30557D1AD0}" dt="2024-10-01T08:48:13.406" v="616" actId="26606"/>
          <ac:picMkLst>
            <pc:docMk/>
            <pc:sldMk cId="3384929768" sldId="263"/>
            <ac:picMk id="10" creationId="{2E2ED63C-8FF2-E053-280F-D1CE0CE13FA0}"/>
          </ac:picMkLst>
        </pc:picChg>
        <pc:picChg chg="mod ord">
          <ac:chgData name="Kyllönen Sallamaari" userId="91a92d71-a51c-476b-a84b-c371f0841f27" providerId="ADAL" clId="{58E9945F-315C-4AF6-A25D-BE30557D1AD0}" dt="2024-10-01T08:48:13.406" v="616" actId="26606"/>
          <ac:picMkLst>
            <pc:docMk/>
            <pc:sldMk cId="3384929768" sldId="263"/>
            <ac:picMk id="14" creationId="{2F144EA3-DCAB-AAF7-BFD9-964713C59BA2}"/>
          </ac:picMkLst>
        </pc:picChg>
      </pc:sldChg>
      <pc:sldChg chg="addSp delSp modSp mod">
        <pc:chgData name="Kyllönen Sallamaari" userId="91a92d71-a51c-476b-a84b-c371f0841f27" providerId="ADAL" clId="{58E9945F-315C-4AF6-A25D-BE30557D1AD0}" dt="2024-10-01T09:27:38.069" v="1234" actId="27636"/>
        <pc:sldMkLst>
          <pc:docMk/>
          <pc:sldMk cId="2783781957" sldId="264"/>
        </pc:sldMkLst>
        <pc:spChg chg="mod">
          <ac:chgData name="Kyllönen Sallamaari" userId="91a92d71-a51c-476b-a84b-c371f0841f27" providerId="ADAL" clId="{58E9945F-315C-4AF6-A25D-BE30557D1AD0}" dt="2024-10-01T09:21:30.475" v="1120" actId="403"/>
          <ac:spMkLst>
            <pc:docMk/>
            <pc:sldMk cId="2783781957" sldId="264"/>
            <ac:spMk id="5" creationId="{2DBE3EA2-A745-2913-7163-A506CA25E634}"/>
          </ac:spMkLst>
        </pc:spChg>
        <pc:spChg chg="mod">
          <ac:chgData name="Kyllönen Sallamaari" userId="91a92d71-a51c-476b-a84b-c371f0841f27" providerId="ADAL" clId="{58E9945F-315C-4AF6-A25D-BE30557D1AD0}" dt="2024-10-01T09:27:38.069" v="1234" actId="27636"/>
          <ac:spMkLst>
            <pc:docMk/>
            <pc:sldMk cId="2783781957" sldId="264"/>
            <ac:spMk id="6" creationId="{ABE74D29-FF18-E470-E9C7-719707A189CF}"/>
          </ac:spMkLst>
        </pc:spChg>
        <pc:spChg chg="add">
          <ac:chgData name="Kyllönen Sallamaari" userId="91a92d71-a51c-476b-a84b-c371f0841f27" providerId="ADAL" clId="{58E9945F-315C-4AF6-A25D-BE30557D1AD0}" dt="2024-10-01T09:18:15.094" v="991" actId="26606"/>
          <ac:spMkLst>
            <pc:docMk/>
            <pc:sldMk cId="2783781957" sldId="264"/>
            <ac:spMk id="18" creationId="{2B97F24A-32CE-4C1C-A50D-3016B394DCFB}"/>
          </ac:spMkLst>
        </pc:spChg>
        <pc:spChg chg="add">
          <ac:chgData name="Kyllönen Sallamaari" userId="91a92d71-a51c-476b-a84b-c371f0841f27" providerId="ADAL" clId="{58E9945F-315C-4AF6-A25D-BE30557D1AD0}" dt="2024-10-01T09:18:15.094" v="991" actId="26606"/>
          <ac:spMkLst>
            <pc:docMk/>
            <pc:sldMk cId="2783781957" sldId="264"/>
            <ac:spMk id="20" creationId="{CD8B4F24-440B-49E9-B85D-733523DC064B}"/>
          </ac:spMkLst>
        </pc:spChg>
        <pc:grpChg chg="del">
          <ac:chgData name="Kyllönen Sallamaari" userId="91a92d71-a51c-476b-a84b-c371f0841f27" providerId="ADAL" clId="{58E9945F-315C-4AF6-A25D-BE30557D1AD0}" dt="2024-10-01T09:18:15.094" v="991" actId="26606"/>
          <ac:grpSpMkLst>
            <pc:docMk/>
            <pc:sldMk cId="2783781957" sldId="264"/>
            <ac:grpSpMk id="11" creationId="{1FD67D68-9B83-C338-8342-3348D8F22347}"/>
          </ac:grpSpMkLst>
        </pc:grpChg>
        <pc:picChg chg="mod">
          <ac:chgData name="Kyllönen Sallamaari" userId="91a92d71-a51c-476b-a84b-c371f0841f27" providerId="ADAL" clId="{58E9945F-315C-4AF6-A25D-BE30557D1AD0}" dt="2024-10-01T09:18:15.094" v="991" actId="26606"/>
          <ac:picMkLst>
            <pc:docMk/>
            <pc:sldMk cId="2783781957" sldId="264"/>
            <ac:picMk id="3" creationId="{DBB05593-E8B6-DB59-97A0-D62BBEB3E9CC}"/>
          </ac:picMkLst>
        </pc:picChg>
      </pc:sldChg>
      <pc:sldChg chg="modSp mod">
        <pc:chgData name="Kyllönen Sallamaari" userId="91a92d71-a51c-476b-a84b-c371f0841f27" providerId="ADAL" clId="{58E9945F-315C-4AF6-A25D-BE30557D1AD0}" dt="2024-10-01T09:23:54.279" v="1182" actId="20577"/>
        <pc:sldMkLst>
          <pc:docMk/>
          <pc:sldMk cId="1822993833" sldId="265"/>
        </pc:sldMkLst>
        <pc:spChg chg="mod">
          <ac:chgData name="Kyllönen Sallamaari" userId="91a92d71-a51c-476b-a84b-c371f0841f27" providerId="ADAL" clId="{58E9945F-315C-4AF6-A25D-BE30557D1AD0}" dt="2024-10-01T09:23:54.279" v="1182" actId="20577"/>
          <ac:spMkLst>
            <pc:docMk/>
            <pc:sldMk cId="1822993833" sldId="265"/>
            <ac:spMk id="19" creationId="{8554703E-2C5F-9FEB-6714-19086624570D}"/>
          </ac:spMkLst>
        </pc:spChg>
      </pc:sldChg>
      <pc:sldChg chg="addSp delSp modSp new mod setBg">
        <pc:chgData name="Kyllönen Sallamaari" userId="91a92d71-a51c-476b-a84b-c371f0841f27" providerId="ADAL" clId="{58E9945F-315C-4AF6-A25D-BE30557D1AD0}" dt="2024-10-01T09:19:07.987" v="1041" actId="27636"/>
        <pc:sldMkLst>
          <pc:docMk/>
          <pc:sldMk cId="1885548205" sldId="266"/>
        </pc:sldMkLst>
        <pc:spChg chg="mod">
          <ac:chgData name="Kyllönen Sallamaari" userId="91a92d71-a51c-476b-a84b-c371f0841f27" providerId="ADAL" clId="{58E9945F-315C-4AF6-A25D-BE30557D1AD0}" dt="2024-10-01T09:15:10.197" v="750" actId="26606"/>
          <ac:spMkLst>
            <pc:docMk/>
            <pc:sldMk cId="1885548205" sldId="266"/>
            <ac:spMk id="2" creationId="{22448493-C95B-F8EE-36E8-BCFBA484B6A6}"/>
          </ac:spMkLst>
        </pc:spChg>
        <pc:spChg chg="del mod">
          <ac:chgData name="Kyllönen Sallamaari" userId="91a92d71-a51c-476b-a84b-c371f0841f27" providerId="ADAL" clId="{58E9945F-315C-4AF6-A25D-BE30557D1AD0}" dt="2024-10-01T09:07:59.969" v="730" actId="931"/>
          <ac:spMkLst>
            <pc:docMk/>
            <pc:sldMk cId="1885548205" sldId="266"/>
            <ac:spMk id="3" creationId="{E11B9466-D099-11CB-E4AC-2EE5214E2F73}"/>
          </ac:spMkLst>
        </pc:spChg>
        <pc:spChg chg="add mod">
          <ac:chgData name="Kyllönen Sallamaari" userId="91a92d71-a51c-476b-a84b-c371f0841f27" providerId="ADAL" clId="{58E9945F-315C-4AF6-A25D-BE30557D1AD0}" dt="2024-10-01T09:19:07.987" v="1041" actId="27636"/>
          <ac:spMkLst>
            <pc:docMk/>
            <pc:sldMk cId="1885548205" sldId="266"/>
            <ac:spMk id="15" creationId="{EC6A50ED-0C61-442C-EFA0-F0981A9A3FF1}"/>
          </ac:spMkLst>
        </pc:spChg>
        <pc:spChg chg="add">
          <ac:chgData name="Kyllönen Sallamaari" userId="91a92d71-a51c-476b-a84b-c371f0841f27" providerId="ADAL" clId="{58E9945F-315C-4AF6-A25D-BE30557D1AD0}" dt="2024-10-01T09:15:10.197" v="750" actId="26606"/>
          <ac:spMkLst>
            <pc:docMk/>
            <pc:sldMk cId="1885548205" sldId="266"/>
            <ac:spMk id="18" creationId="{94BFCCA4-109C-4B21-816E-144FE75C38EE}"/>
          </ac:spMkLst>
        </pc:spChg>
        <pc:spChg chg="add">
          <ac:chgData name="Kyllönen Sallamaari" userId="91a92d71-a51c-476b-a84b-c371f0841f27" providerId="ADAL" clId="{58E9945F-315C-4AF6-A25D-BE30557D1AD0}" dt="2024-10-01T09:15:10.197" v="750" actId="26606"/>
          <ac:spMkLst>
            <pc:docMk/>
            <pc:sldMk cId="1885548205" sldId="266"/>
            <ac:spMk id="20" creationId="{0059B5C0-FEC8-4370-AF45-02E3AEF6FA6D}"/>
          </ac:spMkLst>
        </pc:spChg>
        <pc:picChg chg="add mod ord">
          <ac:chgData name="Kyllönen Sallamaari" userId="91a92d71-a51c-476b-a84b-c371f0841f27" providerId="ADAL" clId="{58E9945F-315C-4AF6-A25D-BE30557D1AD0}" dt="2024-10-01T09:15:10.197" v="750" actId="26606"/>
          <ac:picMkLst>
            <pc:docMk/>
            <pc:sldMk cId="1885548205" sldId="266"/>
            <ac:picMk id="5" creationId="{33E6AA99-4281-28DF-38C1-D386D5AE5AAC}"/>
          </ac:picMkLst>
        </pc:picChg>
        <pc:picChg chg="add mod">
          <ac:chgData name="Kyllönen Sallamaari" userId="91a92d71-a51c-476b-a84b-c371f0841f27" providerId="ADAL" clId="{58E9945F-315C-4AF6-A25D-BE30557D1AD0}" dt="2024-10-01T09:15:10.197" v="750" actId="26606"/>
          <ac:picMkLst>
            <pc:docMk/>
            <pc:sldMk cId="1885548205" sldId="266"/>
            <ac:picMk id="7" creationId="{F4DDA8ED-6946-4B91-5C29-C1BC22346321}"/>
          </ac:picMkLst>
        </pc:picChg>
        <pc:picChg chg="add mod ord">
          <ac:chgData name="Kyllönen Sallamaari" userId="91a92d71-a51c-476b-a84b-c371f0841f27" providerId="ADAL" clId="{58E9945F-315C-4AF6-A25D-BE30557D1AD0}" dt="2024-10-01T09:15:10.197" v="750" actId="26606"/>
          <ac:picMkLst>
            <pc:docMk/>
            <pc:sldMk cId="1885548205" sldId="266"/>
            <ac:picMk id="9" creationId="{4F9B2DB7-622F-3B54-0AF0-017BDA251241}"/>
          </ac:picMkLst>
        </pc:picChg>
        <pc:picChg chg="add mod">
          <ac:chgData name="Kyllönen Sallamaari" userId="91a92d71-a51c-476b-a84b-c371f0841f27" providerId="ADAL" clId="{58E9945F-315C-4AF6-A25D-BE30557D1AD0}" dt="2024-10-01T09:15:10.197" v="750" actId="26606"/>
          <ac:picMkLst>
            <pc:docMk/>
            <pc:sldMk cId="1885548205" sldId="266"/>
            <ac:picMk id="11" creationId="{3D6D7FD8-3422-2A28-F61A-CFC85B039578}"/>
          </ac:picMkLst>
        </pc:picChg>
      </pc:sldChg>
      <pc:sldChg chg="addSp delSp modSp new mod ord setBg">
        <pc:chgData name="Kyllönen Sallamaari" userId="91a92d71-a51c-476b-a84b-c371f0841f27" providerId="ADAL" clId="{58E9945F-315C-4AF6-A25D-BE30557D1AD0}" dt="2024-10-01T08:58:09.711" v="718"/>
        <pc:sldMkLst>
          <pc:docMk/>
          <pc:sldMk cId="1454915253" sldId="267"/>
        </pc:sldMkLst>
        <pc:spChg chg="mod">
          <ac:chgData name="Kyllönen Sallamaari" userId="91a92d71-a51c-476b-a84b-c371f0841f27" providerId="ADAL" clId="{58E9945F-315C-4AF6-A25D-BE30557D1AD0}" dt="2024-10-01T08:57:54.498" v="716" actId="26606"/>
          <ac:spMkLst>
            <pc:docMk/>
            <pc:sldMk cId="1454915253" sldId="267"/>
            <ac:spMk id="2" creationId="{A890C110-5617-E25C-E879-77C5F31A941E}"/>
          </ac:spMkLst>
        </pc:spChg>
        <pc:spChg chg="del">
          <ac:chgData name="Kyllönen Sallamaari" userId="91a92d71-a51c-476b-a84b-c371f0841f27" providerId="ADAL" clId="{58E9945F-315C-4AF6-A25D-BE30557D1AD0}" dt="2024-10-01T08:57:51.551" v="715" actId="22"/>
          <ac:spMkLst>
            <pc:docMk/>
            <pc:sldMk cId="1454915253" sldId="267"/>
            <ac:spMk id="3" creationId="{75CDD62A-49E1-9F12-AEF6-46F2FC6E6264}"/>
          </ac:spMkLst>
        </pc:spChg>
        <pc:spChg chg="add">
          <ac:chgData name="Kyllönen Sallamaari" userId="91a92d71-a51c-476b-a84b-c371f0841f27" providerId="ADAL" clId="{58E9945F-315C-4AF6-A25D-BE30557D1AD0}" dt="2024-10-01T08:57:54.498" v="716" actId="26606"/>
          <ac:spMkLst>
            <pc:docMk/>
            <pc:sldMk cId="1454915253" sldId="267"/>
            <ac:spMk id="10" creationId="{6753252F-4873-4F63-801D-CC719279A7D5}"/>
          </ac:spMkLst>
        </pc:spChg>
        <pc:spChg chg="add">
          <ac:chgData name="Kyllönen Sallamaari" userId="91a92d71-a51c-476b-a84b-c371f0841f27" providerId="ADAL" clId="{58E9945F-315C-4AF6-A25D-BE30557D1AD0}" dt="2024-10-01T08:57:54.498" v="716" actId="26606"/>
          <ac:spMkLst>
            <pc:docMk/>
            <pc:sldMk cId="1454915253" sldId="267"/>
            <ac:spMk id="12" creationId="{047C8CCB-F95D-4249-92DD-651249D3535A}"/>
          </ac:spMkLst>
        </pc:spChg>
        <pc:picChg chg="add mod ord">
          <ac:chgData name="Kyllönen Sallamaari" userId="91a92d71-a51c-476b-a84b-c371f0841f27" providerId="ADAL" clId="{58E9945F-315C-4AF6-A25D-BE30557D1AD0}" dt="2024-10-01T08:57:54.498" v="716" actId="26606"/>
          <ac:picMkLst>
            <pc:docMk/>
            <pc:sldMk cId="1454915253" sldId="267"/>
            <ac:picMk id="5" creationId="{89491FB5-7CAA-121D-833E-A1B8407469FC}"/>
          </ac:picMkLst>
        </pc:picChg>
      </pc:sldChg>
      <pc:sldChg chg="addSp delSp modSp new mod setBg">
        <pc:chgData name="Kyllönen Sallamaari" userId="91a92d71-a51c-476b-a84b-c371f0841f27" providerId="ADAL" clId="{58E9945F-315C-4AF6-A25D-BE30557D1AD0}" dt="2024-10-01T09:24:55.957" v="1227" actId="26606"/>
        <pc:sldMkLst>
          <pc:docMk/>
          <pc:sldMk cId="3489353896" sldId="268"/>
        </pc:sldMkLst>
        <pc:spChg chg="mod">
          <ac:chgData name="Kyllönen Sallamaari" userId="91a92d71-a51c-476b-a84b-c371f0841f27" providerId="ADAL" clId="{58E9945F-315C-4AF6-A25D-BE30557D1AD0}" dt="2024-10-01T09:24:55.957" v="1227" actId="26606"/>
          <ac:spMkLst>
            <pc:docMk/>
            <pc:sldMk cId="3489353896" sldId="268"/>
            <ac:spMk id="2" creationId="{C3682851-2F6B-3257-8E0E-1E085E8FEE0F}"/>
          </ac:spMkLst>
        </pc:spChg>
        <pc:spChg chg="del">
          <ac:chgData name="Kyllönen Sallamaari" userId="91a92d71-a51c-476b-a84b-c371f0841f27" providerId="ADAL" clId="{58E9945F-315C-4AF6-A25D-BE30557D1AD0}" dt="2024-10-01T09:24:55.957" v="1227" actId="26606"/>
          <ac:spMkLst>
            <pc:docMk/>
            <pc:sldMk cId="3489353896" sldId="268"/>
            <ac:spMk id="3" creationId="{5EE77534-D8EE-AAE6-4D4C-ABF2DA61A1DF}"/>
          </ac:spMkLst>
        </pc:spChg>
        <pc:spChg chg="add">
          <ac:chgData name="Kyllönen Sallamaari" userId="91a92d71-a51c-476b-a84b-c371f0841f27" providerId="ADAL" clId="{58E9945F-315C-4AF6-A25D-BE30557D1AD0}" dt="2024-10-01T09:24:55.957" v="1227" actId="26606"/>
          <ac:spMkLst>
            <pc:docMk/>
            <pc:sldMk cId="3489353896" sldId="268"/>
            <ac:spMk id="9" creationId="{C1DD1A8A-57D5-4A81-AD04-532B043C5611}"/>
          </ac:spMkLst>
        </pc:spChg>
        <pc:spChg chg="add">
          <ac:chgData name="Kyllönen Sallamaari" userId="91a92d71-a51c-476b-a84b-c371f0841f27" providerId="ADAL" clId="{58E9945F-315C-4AF6-A25D-BE30557D1AD0}" dt="2024-10-01T09:24:55.957" v="1227" actId="26606"/>
          <ac:spMkLst>
            <pc:docMk/>
            <pc:sldMk cId="3489353896" sldId="268"/>
            <ac:spMk id="11" creationId="{007891EC-4501-44ED-A8C8-B11B6DB767AB}"/>
          </ac:spMkLst>
        </pc:spChg>
        <pc:picChg chg="add">
          <ac:chgData name="Kyllönen Sallamaari" userId="91a92d71-a51c-476b-a84b-c371f0841f27" providerId="ADAL" clId="{58E9945F-315C-4AF6-A25D-BE30557D1AD0}" dt="2024-10-01T09:24:55.957" v="1227" actId="26606"/>
          <ac:picMkLst>
            <pc:docMk/>
            <pc:sldMk cId="3489353896" sldId="268"/>
            <ac:picMk id="5" creationId="{DE2ABF98-3A3D-A68A-F27E-E87C09C2AFE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ADBFFD-D161-E5CA-5F87-4BD1C929C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575F879-65CA-DA9F-82C4-1D30A6145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30D0B4-98E0-FF8F-4770-A5AB004C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3B7CEE0-DCE6-778B-A0CB-F6D94A39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2F0F51-F153-4D84-AA7A-E985B733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986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39E0DB-08A6-8744-3B42-71A68F51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E6F5418-DC37-8527-3A86-E4612F7A6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CA776C-0C1C-26FF-A8F8-4EB70F31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16551B-86B0-ACC6-F0F0-CDE70BB25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05B487-6058-255D-6CE8-D512BE99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5846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0FCE3E3-2E4B-4287-BD94-E84F20CA0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8DDAD92-4048-40F3-D0E9-AE291ACC8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FA804A4-5953-1821-F531-D334D0F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7618819-4AAB-CF98-4383-5AAC0626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5293A1-4950-008D-0365-CAB85E4A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537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5A5EB-B50B-4012-3ADF-B9A3E6F1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7F9F5C-8A50-D02D-3A1F-9E34EF18D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0F10C40-4D36-28F7-594A-E43FEE16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9D4E0E-39A1-B12A-0303-DD1A30985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E97693F-07C5-16D6-9A56-E5012203D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1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0509C9-8B4E-A9B4-06CB-9C2245F64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89097B6-7FA7-B8E3-99C2-D607FE32D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7358A9-034F-63D0-7C79-17E71ED7B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C9A4494-79C8-8A1B-784D-A687305F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ADBA58-EDA9-9612-4A19-95205AE7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956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6C46C8-DFA9-1CBC-7F4D-A9D063F7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5B296F-CA97-D13A-9355-85908607B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3E55C08-61CC-FA14-C692-24C7072F9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91EAD94-7F59-32EF-DEA0-410CEBA2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CC8DAF6-2347-D08F-0549-E7C89AB4A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EA04AB7-4D8D-8A4B-5161-4F7B0EFA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84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0CC4D7-3264-F706-B412-36484C21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EE800D3-CE8E-B238-765D-8640B8367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7DF1784-D4BA-A865-0EC8-C87A29316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B82CE89-05F5-D02F-0FA4-617CD3C20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0439F02-E18D-8E42-4757-E041428D2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C46AEC4-85DC-E11D-DD50-5C9593E7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AC62342-357B-837A-A466-508AF5B3E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DDE06D4-1B52-078B-26DC-0D5F6350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310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07079D-F189-B6B6-E699-BB9CB7BB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697A5CF-44FF-452D-FA22-3C6EFC17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A033687-2FE0-D0D4-5F51-F85EB58F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A5F2C62-59C1-F408-C01E-F0C7410B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677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86B5BCB-3981-0AF5-D6F6-3ECC404E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C7C630B-183E-8F55-70CA-32D054F0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C465500-919D-4BE0-7CEA-40BC1B3F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92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476173-39CA-ECC9-E5F2-FB95C5610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63CD4B-90FC-E536-4ECE-4C40B4F91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F68B19F-AD42-8713-9D70-1B0C11EC3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E34050F-A89E-0D3B-1D80-84C358CDB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D73E621-394F-6CCE-CECA-CB6F747F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E98B472-BCAC-70CB-C09A-1C749608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60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55EA76-7C25-E8B3-7918-B97B5A59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89E7AA2-232C-118A-CEE2-901816FA65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8E2F7DA-E004-9101-914A-45D23C8A2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FD1548C-63CC-13DC-E897-0F29B35EB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8FA4B06-4D8B-7A64-2ED5-9117AF76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4C41CE-0843-9400-360E-DFE4AA35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242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8FB4CC8-5D2F-1C05-A343-24C386C7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7FEA6C8-4CC8-6F7A-ED42-C76311DA9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289C4B0-F65A-4050-EC2E-68B89776F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5AAE0-5D65-4B94-A290-AB170CED39B9}" type="datetimeFigureOut">
              <a:rPr lang="fi-FI" smtClean="0"/>
              <a:t>1.10.2024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EA4ED6-63AC-BA24-3201-46AAB8A8E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55ADADA-F4A3-B3DF-0506-28D39C166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1E50F-F0AE-42E2-9E22-CF92D2FE4A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558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hs.fi/maailma/art-2000006384249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viantart.com/shokgraphie/art/Frog-perspective-Skater-357047182" TargetMode="External"/><Relationship Id="rId3" Type="http://schemas.openxmlformats.org/officeDocument/2006/relationships/hyperlink" Target="https://luontokuva.org/vuoden-luontokuva/vuoden-luontokuva-2022" TargetMode="External"/><Relationship Id="rId7" Type="http://schemas.openxmlformats.org/officeDocument/2006/relationships/hyperlink" Target="https://kids.nationalgeographic.com/pages/article/holi" TargetMode="External"/><Relationship Id="rId2" Type="http://schemas.openxmlformats.org/officeDocument/2006/relationships/hyperlink" Target="https://www.hs.fi/visio/art-2000009817909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tsy.net/artwork/mick-rock-queen-ii-album-cover-london-1974" TargetMode="External"/><Relationship Id="rId5" Type="http://schemas.openxmlformats.org/officeDocument/2006/relationships/hyperlink" Target="https://www.valokuvataiteenmuseo.fi/fi/kokoelmat/uutta-museossa" TargetMode="External"/><Relationship Id="rId10" Type="http://schemas.openxmlformats.org/officeDocument/2006/relationships/hyperlink" Target="https://www.buzzfeednews.com/article/ikrd/vanessa-nakate-greta-thunberg-davos" TargetMode="External"/><Relationship Id="rId4" Type="http://schemas.openxmlformats.org/officeDocument/2006/relationships/hyperlink" Target="https://www.marimekko.com/fi_fi/vastuullisuus/ajatonta-designia" TargetMode="External"/><Relationship Id="rId9" Type="http://schemas.openxmlformats.org/officeDocument/2006/relationships/hyperlink" Target="https://mainostoimistoluma.fi/blogi/ohjeet-kuvakokoihin-ja-muuta-otostermistoa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mainostoimistoluma.fi/blogi/ohjeet-kuvakokoihin-ja-muuta-otostermisto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mainostoimistoluma.fi/blogi/ohjeet-kuvakokoihin-ja-muuta-otostermistoa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0BA6908F-5402-B4AA-31CD-95D821171FE3}"/>
              </a:ext>
            </a:extLst>
          </p:cNvPr>
          <p:cNvSpPr/>
          <p:nvPr/>
        </p:nvSpPr>
        <p:spPr>
          <a:xfrm>
            <a:off x="680484" y="3083442"/>
            <a:ext cx="10419907" cy="158425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71948EE-54F5-4617-667C-6A8DD3DB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Kotitehtävä: </a:t>
            </a:r>
            <a:br>
              <a:rPr lang="fi-FI" dirty="0"/>
            </a:br>
            <a:r>
              <a:rPr lang="fi-FI" dirty="0"/>
              <a:t>Pakina ja huumori vaikuttamisen keinona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F2747388-E287-C970-CB67-6312F28DB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Pakina</a:t>
            </a:r>
            <a:r>
              <a:rPr lang="fi-FI" dirty="0"/>
              <a:t> on yksi vaikuttavista tekstilajeista. Siinä tavoitteena on haastaa tai muuttaa kuulijan tai lukijan ajattelua huumorin avulla.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Mikä on pakinan teesi?</a:t>
            </a:r>
            <a:br>
              <a:rPr lang="fi-FI" dirty="0"/>
            </a:br>
            <a:r>
              <a:rPr lang="fi-FI" dirty="0"/>
              <a:t>Miten puhuja argumentoi? (= Miten puhuja perustelee teesiään?)</a:t>
            </a:r>
            <a:br>
              <a:rPr lang="fi-FI" dirty="0"/>
            </a:br>
            <a:r>
              <a:rPr lang="fi-FI" dirty="0"/>
              <a:t>Miten puhuja käyttää huumoria?</a:t>
            </a:r>
          </a:p>
        </p:txBody>
      </p:sp>
    </p:spTree>
    <p:extLst>
      <p:ext uri="{BB962C8B-B14F-4D97-AF65-F5344CB8AC3E}">
        <p14:creationId xmlns:p14="http://schemas.microsoft.com/office/powerpoint/2010/main" val="498482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554703E-2C5F-9FEB-6714-190866245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531628"/>
            <a:ext cx="3455821" cy="5449680"/>
          </a:xfrm>
        </p:spPr>
        <p:txBody>
          <a:bodyPr anchor="t">
            <a:normAutofit/>
          </a:bodyPr>
          <a:lstStyle/>
          <a:p>
            <a:r>
              <a:rPr lang="fi-FI" sz="2000" dirty="0">
                <a:hlinkClick r:id="rId2"/>
              </a:rPr>
              <a:t>https://www.hs.fi/maailma/art-2000006384249.html</a:t>
            </a:r>
            <a:r>
              <a:rPr lang="fi-FI" sz="2000" dirty="0"/>
              <a:t> </a:t>
            </a:r>
          </a:p>
          <a:p>
            <a:endParaRPr lang="fi-FI" sz="2000" dirty="0"/>
          </a:p>
          <a:p>
            <a:r>
              <a:rPr lang="fi-FI" sz="2000" dirty="0"/>
              <a:t>Uutistoimisto AP:n mukaan ilmastoaktiivi Vanessa </a:t>
            </a:r>
            <a:r>
              <a:rPr lang="fi-FI" sz="2000" dirty="0" err="1"/>
              <a:t>Nakate</a:t>
            </a:r>
            <a:r>
              <a:rPr lang="fi-FI" sz="2000" dirty="0"/>
              <a:t> rajattiin kuvasta ”puhtaasti asetelmallisista syistä”.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i="1" dirty="0"/>
              <a:t>Asetelma, asettelu</a:t>
            </a:r>
          </a:p>
          <a:p>
            <a:pPr marL="0" indent="0">
              <a:buNone/>
            </a:pPr>
            <a:r>
              <a:rPr lang="en-US" sz="1600" dirty="0" err="1"/>
              <a:t>Miten</a:t>
            </a:r>
            <a:r>
              <a:rPr lang="en-US" sz="1600" dirty="0"/>
              <a:t> </a:t>
            </a:r>
            <a:r>
              <a:rPr lang="en-US" sz="1600" dirty="0" err="1"/>
              <a:t>kuvassa</a:t>
            </a:r>
            <a:r>
              <a:rPr lang="en-US" sz="1600" dirty="0"/>
              <a:t> </a:t>
            </a:r>
            <a:r>
              <a:rPr lang="en-US" sz="1600" dirty="0" err="1"/>
              <a:t>olevat</a:t>
            </a:r>
            <a:r>
              <a:rPr lang="en-US" sz="1600" dirty="0"/>
              <a:t> </a:t>
            </a:r>
            <a:r>
              <a:rPr lang="en-US" sz="1600" dirty="0" err="1"/>
              <a:t>henkilöt</a:t>
            </a:r>
            <a:r>
              <a:rPr lang="en-US" sz="1600" dirty="0"/>
              <a:t> tai </a:t>
            </a:r>
            <a:r>
              <a:rPr lang="en-US" sz="1600" dirty="0" err="1"/>
              <a:t>esineet</a:t>
            </a:r>
            <a:r>
              <a:rPr lang="en-US" sz="1600" dirty="0"/>
              <a:t> </a:t>
            </a:r>
            <a:r>
              <a:rPr lang="en-US" sz="1600" dirty="0" err="1"/>
              <a:t>ovat</a:t>
            </a:r>
            <a:r>
              <a:rPr lang="en-US" sz="1600" dirty="0"/>
              <a:t> </a:t>
            </a:r>
            <a:r>
              <a:rPr lang="en-US" sz="1600" dirty="0" err="1"/>
              <a:t>kuvassa</a:t>
            </a:r>
            <a:r>
              <a:rPr lang="en-US" sz="1600" dirty="0"/>
              <a:t>, </a:t>
            </a:r>
            <a:r>
              <a:rPr lang="en-US" sz="1600" dirty="0" err="1"/>
              <a:t>että</a:t>
            </a:r>
            <a:r>
              <a:rPr lang="en-US" sz="1600" dirty="0"/>
              <a:t> </a:t>
            </a:r>
            <a:r>
              <a:rPr lang="en-US" sz="1600" dirty="0" err="1"/>
              <a:t>kuva</a:t>
            </a:r>
            <a:r>
              <a:rPr lang="en-US" sz="1600" dirty="0"/>
              <a:t> on </a:t>
            </a:r>
            <a:r>
              <a:rPr lang="en-US" sz="1600" dirty="0" err="1"/>
              <a:t>mahdollisimman</a:t>
            </a:r>
            <a:r>
              <a:rPr lang="en-US" sz="1600" dirty="0"/>
              <a:t> </a:t>
            </a:r>
            <a:r>
              <a:rPr lang="en-US" sz="1600" dirty="0" err="1"/>
              <a:t>onnistunut</a:t>
            </a:r>
            <a:r>
              <a:rPr lang="en-US" sz="1600" dirty="0"/>
              <a:t>.</a:t>
            </a:r>
          </a:p>
        </p:txBody>
      </p:sp>
      <p:pic>
        <p:nvPicPr>
          <p:cNvPr id="5" name="Sisällön paikkamerkki 4" descr="Kuva, joka sisältää kohteen vaate, henkilö, Ihmisen kasvot, taivas&#10;&#10;Kuvaus luotu automaattisesti">
            <a:extLst>
              <a:ext uri="{FF2B5EF4-FFF2-40B4-BE49-F238E27FC236}">
                <a16:creationId xmlns:a16="http://schemas.microsoft.com/office/drawing/2014/main" id="{4BECE511-8EBF-4738-70D1-41831007A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5" r="4680" b="-1"/>
          <a:stretch/>
        </p:blipFill>
        <p:spPr>
          <a:xfrm>
            <a:off x="4987672" y="1167908"/>
            <a:ext cx="6389346" cy="4531494"/>
          </a:xfrm>
          <a:prstGeom prst="rect">
            <a:avLst/>
          </a:prstGeom>
        </p:spPr>
      </p:pic>
      <p:grpSp>
        <p:nvGrpSpPr>
          <p:cNvPr id="33" name="Group 28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299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890C110-5617-E25C-E879-77C5F31A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Havainnoista analyysiin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9491FB5-7CAA-121D-833E-A1B840746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342728"/>
            <a:ext cx="7188199" cy="416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15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yijy kynä ja vastaus taulukko">
            <a:extLst>
              <a:ext uri="{FF2B5EF4-FFF2-40B4-BE49-F238E27FC236}">
                <a16:creationId xmlns:a16="http://schemas.microsoft.com/office/drawing/2014/main" id="{DE2ABF98-3A3D-A68A-F27E-E87C09C2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3682851-2F6B-3257-8E0E-1E085E8F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Kotitehtävä</a:t>
            </a:r>
            <a:r>
              <a:rPr lang="en-US" sz="5200" dirty="0">
                <a:solidFill>
                  <a:srgbClr val="FFFFFF"/>
                </a:solidFill>
              </a:rPr>
              <a:t>: </a:t>
            </a:r>
            <a:r>
              <a:rPr lang="en-US" sz="5200" dirty="0" err="1">
                <a:solidFill>
                  <a:srgbClr val="FFFFFF"/>
                </a:solidFill>
              </a:rPr>
              <a:t>Äly</a:t>
            </a:r>
            <a:r>
              <a:rPr lang="en-US" sz="5200" dirty="0">
                <a:solidFill>
                  <a:srgbClr val="FFFFFF"/>
                </a:solidFill>
              </a:rPr>
              <a:t> 4.5, </a:t>
            </a:r>
            <a:r>
              <a:rPr lang="en-US" sz="5200" dirty="0" err="1">
                <a:solidFill>
                  <a:srgbClr val="FFFFFF"/>
                </a:solidFill>
              </a:rPr>
              <a:t>tehtävä</a:t>
            </a:r>
            <a:r>
              <a:rPr lang="en-US" sz="5200" dirty="0">
                <a:solidFill>
                  <a:srgbClr val="FFFFFF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89353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956925-5D78-DE12-4FA7-A1F51498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Kuvien lähteet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896BE75-C94D-D03B-F07F-0ECD878E7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>
                <a:hlinkClick r:id="rId2"/>
              </a:rPr>
              <a:t>https://www.hs.fi/visio/art-2000009817909.html</a:t>
            </a:r>
            <a:endParaRPr lang="fi-FI" dirty="0"/>
          </a:p>
          <a:p>
            <a:r>
              <a:rPr lang="fi-FI" dirty="0">
                <a:hlinkClick r:id="rId3"/>
              </a:rPr>
              <a:t>https://luontokuva.org/vuoden-luontokuva/vuoden-luontokuva-2022</a:t>
            </a:r>
            <a:endParaRPr lang="fi-FI" dirty="0"/>
          </a:p>
          <a:p>
            <a:r>
              <a:rPr lang="fi-FI" dirty="0">
                <a:hlinkClick r:id="rId4"/>
              </a:rPr>
              <a:t>https://www.marimekko.com/fi_fi/vastuullisuus/ajatonta-designia</a:t>
            </a:r>
            <a:endParaRPr lang="fi-FI" dirty="0"/>
          </a:p>
          <a:p>
            <a:r>
              <a:rPr lang="fi-FI" dirty="0">
                <a:hlinkClick r:id="rId5"/>
              </a:rPr>
              <a:t>https://www.valokuvataiteenmuseo.fi/fi/kokoelmat/uutta-museossa</a:t>
            </a:r>
            <a:endParaRPr lang="fi-FI" dirty="0"/>
          </a:p>
          <a:p>
            <a:r>
              <a:rPr lang="fi-FI" dirty="0">
                <a:hlinkClick r:id="rId6"/>
              </a:rPr>
              <a:t>https://www.artsy.net/artwork/mick-rock-queen-ii-album-cover-london-1974</a:t>
            </a:r>
            <a:endParaRPr lang="fi-FI" dirty="0"/>
          </a:p>
          <a:p>
            <a:r>
              <a:rPr lang="fi-FI" dirty="0">
                <a:hlinkClick r:id="rId7"/>
              </a:rPr>
              <a:t>https://kids.nationalgeographic.com/pages/article/holi</a:t>
            </a:r>
            <a:r>
              <a:rPr lang="fi-FI" dirty="0"/>
              <a:t> </a:t>
            </a:r>
          </a:p>
          <a:p>
            <a:r>
              <a:rPr lang="fi-FI" dirty="0">
                <a:hlinkClick r:id="rId8"/>
              </a:rPr>
              <a:t>https://www.deviantart.com/shokgraphie/art/Frog-perspective-Skater-357047182</a:t>
            </a:r>
            <a:r>
              <a:rPr lang="fi-FI" dirty="0"/>
              <a:t> </a:t>
            </a:r>
          </a:p>
          <a:p>
            <a:r>
              <a:rPr lang="fi-FI" dirty="0">
                <a:hlinkClick r:id="rId9"/>
              </a:rPr>
              <a:t>https://mainostoimistoluma.fi/blogi/ohjeet-kuvakokoihin-ja-muuta-otostermistoa/</a:t>
            </a:r>
            <a:r>
              <a:rPr lang="fi-FI" dirty="0"/>
              <a:t> </a:t>
            </a:r>
          </a:p>
          <a:p>
            <a:r>
              <a:rPr lang="fi-FI" dirty="0">
                <a:hlinkClick r:id="rId10"/>
              </a:rPr>
              <a:t>https://www.buzzfeednews.com/article/ikrd/vanessa-nakate-greta-thunberg-davos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5470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030075D-8F39-D5CA-0176-8D5E827E91E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84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510B9E5-D370-0B6F-384D-0AAE3B86C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8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 descr="Kuva, joka sisältää kohteen henkilö, vaate, teksti, rakennus&#10;&#10;Kuvaus luotu automaattisesti">
            <a:extLst>
              <a:ext uri="{FF2B5EF4-FFF2-40B4-BE49-F238E27FC236}">
                <a16:creationId xmlns:a16="http://schemas.microsoft.com/office/drawing/2014/main" id="{57D4A050-1C8E-414A-657A-BBC746A3D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80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13B67-79C9-E09C-7946-B70FA45D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Kuvan keinoja (Äly 4.5)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F33653-5815-B7DD-D44C-1D1CEF959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i-FI" dirty="0"/>
              <a:t>Helsingin Sanomat, 3.10.2023. Outi Pyhäranta.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Vuoden luontokuva 2022. Antti </a:t>
            </a:r>
            <a:r>
              <a:rPr lang="fi-FI" dirty="0" err="1"/>
              <a:t>Strang</a:t>
            </a:r>
            <a:r>
              <a:rPr lang="fi-FI" dirty="0"/>
              <a:t>, ”Uhka syvyyksistä”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Matkakuva kotialbumista. 2012.</a:t>
            </a:r>
          </a:p>
          <a:p>
            <a:pPr marL="514350" indent="-514350">
              <a:buFont typeface="+mj-lt"/>
              <a:buAutoNum type="arabicPeriod"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514350" indent="-514350">
              <a:buFont typeface="+mj-lt"/>
              <a:buAutoNum type="arabicPeriod"/>
            </a:pPr>
            <a:endParaRPr lang="fi-FI" dirty="0"/>
          </a:p>
          <a:p>
            <a:pPr marL="514350" indent="-514350">
              <a:buFont typeface="+mj-lt"/>
              <a:buAutoNum type="arabicPeriod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2336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B616D881-D33C-1AB4-BDCF-A559987FB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/>
              <a:t>Kun </a:t>
            </a:r>
            <a:r>
              <a:rPr lang="en-US" sz="2000" b="1" dirty="0" err="1"/>
              <a:t>analysoit</a:t>
            </a:r>
            <a:r>
              <a:rPr lang="en-US" sz="2000" b="1" dirty="0"/>
              <a:t> </a:t>
            </a:r>
            <a:r>
              <a:rPr lang="en-US" sz="2000" b="1" dirty="0" err="1"/>
              <a:t>kuvaa</a:t>
            </a:r>
            <a:r>
              <a:rPr lang="en-US" sz="2000" b="1" dirty="0"/>
              <a:t>, </a:t>
            </a:r>
            <a:r>
              <a:rPr lang="en-US" sz="2000" b="1" dirty="0" err="1"/>
              <a:t>kysy</a:t>
            </a:r>
            <a:r>
              <a:rPr lang="en-US" sz="2000" b="1" dirty="0"/>
              <a:t> </a:t>
            </a:r>
            <a:r>
              <a:rPr lang="en-US" sz="2000" b="1" dirty="0" err="1"/>
              <a:t>ainakin</a:t>
            </a:r>
            <a:r>
              <a:rPr lang="en-US" sz="2000" b="1" dirty="0"/>
              <a:t> </a:t>
            </a:r>
            <a:r>
              <a:rPr lang="en-US" sz="2000" b="1" dirty="0" err="1"/>
              <a:t>nämä</a:t>
            </a:r>
            <a:r>
              <a:rPr lang="en-US" sz="2000" b="1" dirty="0"/>
              <a:t> </a:t>
            </a:r>
            <a:r>
              <a:rPr lang="en-US" sz="2000" b="1" dirty="0" err="1"/>
              <a:t>kysymykset</a:t>
            </a:r>
            <a:r>
              <a:rPr lang="en-US" sz="2000" b="1" dirty="0"/>
              <a:t>.</a:t>
            </a:r>
            <a:br>
              <a:rPr lang="en-US" sz="2000" b="1" dirty="0"/>
            </a:br>
            <a:r>
              <a:rPr lang="en-US" sz="2000" dirty="0"/>
              <a:t>Huom! </a:t>
            </a:r>
            <a:r>
              <a:rPr lang="en-US" sz="2000" dirty="0" err="1"/>
              <a:t>Kaikkeen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tarvitse</a:t>
            </a:r>
            <a:r>
              <a:rPr lang="en-US" sz="2000" dirty="0"/>
              <a:t> </a:t>
            </a:r>
            <a:r>
              <a:rPr lang="en-US" sz="2000" dirty="0" err="1"/>
              <a:t>löytää</a:t>
            </a:r>
            <a:r>
              <a:rPr lang="en-US" sz="2000" dirty="0"/>
              <a:t> </a:t>
            </a:r>
            <a:r>
              <a:rPr lang="en-US" sz="2000" dirty="0" err="1"/>
              <a:t>vastausta</a:t>
            </a:r>
            <a:r>
              <a:rPr lang="en-US" sz="2000" dirty="0"/>
              <a:t>.</a:t>
            </a:r>
            <a:br>
              <a:rPr lang="en-US" sz="2000" dirty="0"/>
            </a:br>
            <a:br>
              <a:rPr lang="en-US" sz="1800" dirty="0"/>
            </a:br>
            <a:r>
              <a:rPr lang="en-US" sz="1800" dirty="0"/>
              <a:t>Kuvan </a:t>
            </a:r>
            <a:r>
              <a:rPr lang="en-US" sz="1800" dirty="0" err="1"/>
              <a:t>keinoja</a:t>
            </a:r>
            <a:r>
              <a:rPr lang="en-US" sz="1800" dirty="0"/>
              <a:t> (</a:t>
            </a:r>
            <a:r>
              <a:rPr lang="en-US" sz="1800" dirty="0" err="1"/>
              <a:t>Äly</a:t>
            </a:r>
            <a:r>
              <a:rPr lang="en-US" sz="1800" dirty="0"/>
              <a:t> 4.5): 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3" name="Sisällön paikkamerkki 12">
            <a:extLst>
              <a:ext uri="{FF2B5EF4-FFF2-40B4-BE49-F238E27FC236}">
                <a16:creationId xmlns:a16="http://schemas.microsoft.com/office/drawing/2014/main" id="{97910DAC-E245-0339-6DF9-72445AFCD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16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3CF57BF-EF1A-1E00-0B1E-9845B0B0E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8557" y="2434857"/>
            <a:ext cx="5444382" cy="3994606"/>
          </a:xfrm>
          <a:solidFill>
            <a:srgbClr val="E0D0C5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99301A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900" dirty="0" err="1">
                <a:solidFill>
                  <a:srgbClr val="99301A"/>
                </a:solidFill>
              </a:rPr>
              <a:t>Mitä</a:t>
            </a:r>
            <a:r>
              <a:rPr lang="en-US" sz="1900" dirty="0">
                <a:solidFill>
                  <a:srgbClr val="99301A"/>
                </a:solidFill>
              </a:rPr>
              <a:t> </a:t>
            </a:r>
            <a:r>
              <a:rPr lang="en-US" sz="1900" dirty="0" err="1">
                <a:solidFill>
                  <a:srgbClr val="99301A"/>
                </a:solidFill>
              </a:rPr>
              <a:t>kuvassa</a:t>
            </a:r>
            <a:r>
              <a:rPr lang="en-US" sz="1900" dirty="0">
                <a:solidFill>
                  <a:srgbClr val="99301A"/>
                </a:solidFill>
              </a:rPr>
              <a:t> on? 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900" dirty="0">
                <a:solidFill>
                  <a:srgbClr val="99301A"/>
                </a:solidFill>
              </a:rPr>
              <a:t>Onko </a:t>
            </a:r>
            <a:r>
              <a:rPr lang="en-US" sz="1900" dirty="0" err="1">
                <a:solidFill>
                  <a:srgbClr val="99301A"/>
                </a:solidFill>
              </a:rPr>
              <a:t>kuvalla</a:t>
            </a:r>
            <a:r>
              <a:rPr lang="en-US" sz="1900" dirty="0">
                <a:solidFill>
                  <a:srgbClr val="99301A"/>
                </a:solidFill>
              </a:rPr>
              <a:t> </a:t>
            </a:r>
            <a:r>
              <a:rPr lang="en-US" sz="1900" dirty="0" err="1">
                <a:solidFill>
                  <a:srgbClr val="99301A"/>
                </a:solidFill>
              </a:rPr>
              <a:t>kuvatekstiä</a:t>
            </a:r>
            <a:r>
              <a:rPr lang="en-US" sz="1900" dirty="0">
                <a:solidFill>
                  <a:srgbClr val="99301A"/>
                </a:solidFill>
              </a:rPr>
              <a:t> tai </a:t>
            </a:r>
            <a:r>
              <a:rPr lang="en-US" sz="1900" dirty="0" err="1">
                <a:solidFill>
                  <a:srgbClr val="99301A"/>
                </a:solidFill>
              </a:rPr>
              <a:t>nimeä</a:t>
            </a:r>
            <a:r>
              <a:rPr lang="en-US" sz="1900" dirty="0">
                <a:solidFill>
                  <a:srgbClr val="99301A"/>
                </a:solidFill>
              </a:rPr>
              <a:t>? 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900" dirty="0">
                <a:solidFill>
                  <a:srgbClr val="99301A"/>
                </a:solidFill>
              </a:rPr>
              <a:t>Mihin </a:t>
            </a:r>
            <a:r>
              <a:rPr lang="en-US" sz="1900" dirty="0" err="1">
                <a:solidFill>
                  <a:srgbClr val="99301A"/>
                </a:solidFill>
              </a:rPr>
              <a:t>kuva</a:t>
            </a:r>
            <a:r>
              <a:rPr lang="en-US" sz="1900" dirty="0">
                <a:solidFill>
                  <a:srgbClr val="99301A"/>
                </a:solidFill>
              </a:rPr>
              <a:t> </a:t>
            </a:r>
            <a:r>
              <a:rPr lang="en-US" sz="1900" dirty="0" err="1">
                <a:solidFill>
                  <a:srgbClr val="99301A"/>
                </a:solidFill>
              </a:rPr>
              <a:t>liittyy</a:t>
            </a:r>
            <a:r>
              <a:rPr lang="en-US" sz="1900" dirty="0">
                <a:solidFill>
                  <a:srgbClr val="99301A"/>
                </a:solidFill>
              </a:rPr>
              <a:t>? (</a:t>
            </a:r>
            <a:r>
              <a:rPr lang="en-US" sz="1900" dirty="0" err="1">
                <a:solidFill>
                  <a:srgbClr val="99301A"/>
                </a:solidFill>
              </a:rPr>
              <a:t>Mikä</a:t>
            </a:r>
            <a:r>
              <a:rPr lang="en-US" sz="1900" dirty="0">
                <a:solidFill>
                  <a:srgbClr val="99301A"/>
                </a:solidFill>
              </a:rPr>
              <a:t> on </a:t>
            </a:r>
            <a:r>
              <a:rPr lang="en-US" sz="1900" dirty="0" err="1">
                <a:solidFill>
                  <a:srgbClr val="99301A"/>
                </a:solidFill>
              </a:rPr>
              <a:t>kuvan</a:t>
            </a:r>
            <a:r>
              <a:rPr lang="en-US" sz="1900" dirty="0">
                <a:solidFill>
                  <a:srgbClr val="99301A"/>
                </a:solidFill>
              </a:rPr>
              <a:t> </a:t>
            </a:r>
            <a:r>
              <a:rPr lang="en-US" sz="1900" dirty="0" err="1">
                <a:solidFill>
                  <a:srgbClr val="99301A"/>
                </a:solidFill>
              </a:rPr>
              <a:t>konteksti</a:t>
            </a:r>
            <a:r>
              <a:rPr lang="en-US" sz="1900" dirty="0">
                <a:solidFill>
                  <a:srgbClr val="99301A"/>
                </a:solidFill>
              </a:rPr>
              <a:t>?)</a:t>
            </a:r>
            <a:br>
              <a:rPr lang="en-US" sz="1900" dirty="0">
                <a:solidFill>
                  <a:srgbClr val="99301A"/>
                </a:solidFill>
              </a:rPr>
            </a:br>
            <a:endParaRPr lang="en-US" sz="1900" dirty="0">
              <a:solidFill>
                <a:srgbClr val="99301A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900" b="1" dirty="0" err="1">
                <a:solidFill>
                  <a:srgbClr val="99301A"/>
                </a:solidFill>
              </a:rPr>
              <a:t>Mikä</a:t>
            </a:r>
            <a:r>
              <a:rPr lang="en-US" sz="1900" b="1" dirty="0">
                <a:solidFill>
                  <a:srgbClr val="99301A"/>
                </a:solidFill>
              </a:rPr>
              <a:t> on </a:t>
            </a:r>
            <a:r>
              <a:rPr lang="en-US" sz="1900" b="1" dirty="0" err="1">
                <a:solidFill>
                  <a:srgbClr val="99301A"/>
                </a:solidFill>
              </a:rPr>
              <a:t>kuvan</a:t>
            </a:r>
            <a:r>
              <a:rPr lang="en-US" sz="1900" b="1" dirty="0">
                <a:solidFill>
                  <a:srgbClr val="99301A"/>
                </a:solidFill>
              </a:rPr>
              <a:t> </a:t>
            </a:r>
            <a:r>
              <a:rPr lang="en-US" sz="1900" b="1" dirty="0" err="1">
                <a:solidFill>
                  <a:srgbClr val="99301A"/>
                </a:solidFill>
              </a:rPr>
              <a:t>tavoite</a:t>
            </a:r>
            <a:r>
              <a:rPr lang="en-US" sz="1900" b="1" dirty="0">
                <a:solidFill>
                  <a:srgbClr val="99301A"/>
                </a:solidFill>
              </a:rPr>
              <a:t>? </a:t>
            </a:r>
            <a:r>
              <a:rPr lang="en-US" sz="1900" b="1" dirty="0" err="1">
                <a:solidFill>
                  <a:srgbClr val="99301A"/>
                </a:solidFill>
              </a:rPr>
              <a:t>Välittyykö</a:t>
            </a:r>
            <a:r>
              <a:rPr lang="en-US" sz="1900" b="1" dirty="0">
                <a:solidFill>
                  <a:srgbClr val="99301A"/>
                </a:solidFill>
              </a:rPr>
              <a:t> se </a:t>
            </a:r>
            <a:r>
              <a:rPr lang="en-US" sz="1900" b="1" dirty="0" err="1">
                <a:solidFill>
                  <a:srgbClr val="99301A"/>
                </a:solidFill>
              </a:rPr>
              <a:t>kuvasta</a:t>
            </a:r>
            <a:r>
              <a:rPr lang="en-US" sz="1900" b="1" dirty="0">
                <a:solidFill>
                  <a:srgbClr val="99301A"/>
                </a:solidFill>
              </a:rPr>
              <a:t>?</a:t>
            </a:r>
            <a:br>
              <a:rPr lang="en-US" sz="1900" b="1" dirty="0">
                <a:solidFill>
                  <a:srgbClr val="99301A"/>
                </a:solidFill>
              </a:rPr>
            </a:br>
            <a:endParaRPr lang="en-US" sz="1900" b="1" dirty="0">
              <a:solidFill>
                <a:srgbClr val="99301A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900" dirty="0">
                <a:solidFill>
                  <a:srgbClr val="99301A"/>
                </a:solidFill>
              </a:rPr>
              <a:t>Kuka </a:t>
            </a:r>
            <a:r>
              <a:rPr lang="en-US" sz="1900" dirty="0" err="1">
                <a:solidFill>
                  <a:srgbClr val="99301A"/>
                </a:solidFill>
              </a:rPr>
              <a:t>kuvan</a:t>
            </a:r>
            <a:r>
              <a:rPr lang="en-US" sz="1900" dirty="0">
                <a:solidFill>
                  <a:srgbClr val="99301A"/>
                </a:solidFill>
              </a:rPr>
              <a:t> on </a:t>
            </a:r>
            <a:r>
              <a:rPr lang="en-US" sz="1900" dirty="0" err="1">
                <a:solidFill>
                  <a:srgbClr val="99301A"/>
                </a:solidFill>
              </a:rPr>
              <a:t>ottanut</a:t>
            </a:r>
            <a:r>
              <a:rPr lang="en-US" sz="1900" dirty="0">
                <a:solidFill>
                  <a:srgbClr val="99301A"/>
                </a:solidFill>
              </a:rPr>
              <a:t>? 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900" dirty="0">
                <a:solidFill>
                  <a:srgbClr val="99301A"/>
                </a:solidFill>
              </a:rPr>
              <a:t>Kuka tai </a:t>
            </a:r>
            <a:r>
              <a:rPr lang="en-US" sz="1900" dirty="0" err="1">
                <a:solidFill>
                  <a:srgbClr val="99301A"/>
                </a:solidFill>
              </a:rPr>
              <a:t>mikä</a:t>
            </a:r>
            <a:r>
              <a:rPr lang="en-US" sz="1900" dirty="0">
                <a:solidFill>
                  <a:srgbClr val="99301A"/>
                </a:solidFill>
              </a:rPr>
              <a:t> </a:t>
            </a:r>
            <a:r>
              <a:rPr lang="en-US" sz="1900" dirty="0" err="1">
                <a:solidFill>
                  <a:srgbClr val="99301A"/>
                </a:solidFill>
              </a:rPr>
              <a:t>kuvan</a:t>
            </a:r>
            <a:r>
              <a:rPr lang="en-US" sz="1900" dirty="0">
                <a:solidFill>
                  <a:srgbClr val="99301A"/>
                </a:solidFill>
              </a:rPr>
              <a:t> </a:t>
            </a:r>
            <a:r>
              <a:rPr lang="en-US" sz="1900" dirty="0" err="1">
                <a:solidFill>
                  <a:srgbClr val="99301A"/>
                </a:solidFill>
              </a:rPr>
              <a:t>julkaisee</a:t>
            </a:r>
            <a:r>
              <a:rPr lang="en-US" sz="1900" dirty="0">
                <a:solidFill>
                  <a:srgbClr val="99301A"/>
                </a:solidFill>
              </a:rPr>
              <a:t>? 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900" dirty="0" err="1">
                <a:solidFill>
                  <a:srgbClr val="99301A"/>
                </a:solidFill>
              </a:rPr>
              <a:t>Missä</a:t>
            </a:r>
            <a:r>
              <a:rPr lang="en-US" sz="1900" dirty="0">
                <a:solidFill>
                  <a:srgbClr val="99301A"/>
                </a:solidFill>
              </a:rPr>
              <a:t> </a:t>
            </a:r>
            <a:r>
              <a:rPr lang="en-US" sz="1900" dirty="0" err="1">
                <a:solidFill>
                  <a:srgbClr val="99301A"/>
                </a:solidFill>
              </a:rPr>
              <a:t>yhteydessä</a:t>
            </a:r>
            <a:r>
              <a:rPr lang="en-US" sz="1900" dirty="0">
                <a:solidFill>
                  <a:srgbClr val="99301A"/>
                </a:solidFill>
              </a:rPr>
              <a:t> </a:t>
            </a:r>
            <a:r>
              <a:rPr lang="en-US" sz="1900" dirty="0" err="1">
                <a:solidFill>
                  <a:srgbClr val="99301A"/>
                </a:solidFill>
              </a:rPr>
              <a:t>kuva</a:t>
            </a:r>
            <a:r>
              <a:rPr lang="en-US" sz="1900" dirty="0">
                <a:solidFill>
                  <a:srgbClr val="99301A"/>
                </a:solidFill>
              </a:rPr>
              <a:t> </a:t>
            </a:r>
            <a:r>
              <a:rPr lang="en-US" sz="1900" dirty="0" err="1">
                <a:solidFill>
                  <a:srgbClr val="99301A"/>
                </a:solidFill>
              </a:rPr>
              <a:t>julkaistaan</a:t>
            </a:r>
            <a:r>
              <a:rPr lang="en-US" sz="1900" dirty="0">
                <a:solidFill>
                  <a:srgbClr val="99301A"/>
                </a:solidFill>
              </a:rPr>
              <a:t>? </a:t>
            </a:r>
            <a:br>
              <a:rPr lang="en-US" sz="1900" dirty="0">
                <a:solidFill>
                  <a:srgbClr val="99301A"/>
                </a:solidFill>
              </a:rPr>
            </a:br>
            <a:br>
              <a:rPr lang="en-US" sz="1900" dirty="0">
                <a:solidFill>
                  <a:srgbClr val="99301A"/>
                </a:solidFill>
              </a:rPr>
            </a:br>
            <a:endParaRPr lang="en-US" sz="1900" dirty="0">
              <a:solidFill>
                <a:srgbClr val="99301A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900" dirty="0">
                <a:solidFill>
                  <a:srgbClr val="99301A"/>
                </a:solidFill>
              </a:rPr>
              <a:t>Onko </a:t>
            </a:r>
            <a:r>
              <a:rPr lang="en-US" sz="1900" dirty="0" err="1">
                <a:solidFill>
                  <a:srgbClr val="99301A"/>
                </a:solidFill>
              </a:rPr>
              <a:t>kuvaa</a:t>
            </a:r>
            <a:r>
              <a:rPr lang="en-US" sz="1900" dirty="0">
                <a:solidFill>
                  <a:srgbClr val="99301A"/>
                </a:solidFill>
              </a:rPr>
              <a:t> </a:t>
            </a:r>
            <a:r>
              <a:rPr lang="en-US" sz="1900" dirty="0" err="1">
                <a:solidFill>
                  <a:srgbClr val="99301A"/>
                </a:solidFill>
              </a:rPr>
              <a:t>manipuloitu</a:t>
            </a:r>
            <a:r>
              <a:rPr lang="en-US" sz="1900" dirty="0">
                <a:solidFill>
                  <a:srgbClr val="99301A"/>
                </a:solidFill>
              </a:rPr>
              <a:t> tai </a:t>
            </a:r>
            <a:r>
              <a:rPr lang="en-US" sz="1900" dirty="0" err="1">
                <a:solidFill>
                  <a:srgbClr val="99301A"/>
                </a:solidFill>
              </a:rPr>
              <a:t>muokattu</a:t>
            </a:r>
            <a:r>
              <a:rPr lang="en-US" sz="1900" dirty="0">
                <a:solidFill>
                  <a:srgbClr val="99301A"/>
                </a:solidFill>
              </a:rPr>
              <a:t>? </a:t>
            </a:r>
            <a:br>
              <a:rPr lang="en-US" sz="1900" dirty="0">
                <a:solidFill>
                  <a:srgbClr val="99301A"/>
                </a:solidFill>
              </a:rPr>
            </a:br>
            <a:endParaRPr lang="en-US" sz="1900" dirty="0">
              <a:solidFill>
                <a:srgbClr val="9930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15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E3B03C7E-7D69-F780-2EB7-85B2C73E770C}"/>
              </a:ext>
            </a:extLst>
          </p:cNvPr>
          <p:cNvSpPr/>
          <p:nvPr/>
        </p:nvSpPr>
        <p:spPr>
          <a:xfrm>
            <a:off x="6453963" y="2229493"/>
            <a:ext cx="4899836" cy="3022991"/>
          </a:xfrm>
          <a:prstGeom prst="rect">
            <a:avLst/>
          </a:prstGeom>
          <a:solidFill>
            <a:srgbClr val="FDD1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2DBE3EA2-A745-2913-7163-A506CA25E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fi-FI" sz="4000"/>
              <a:t>Kiinnitä huomiota väreihin.</a:t>
            </a:r>
          </a:p>
        </p:txBody>
      </p:sp>
      <p:pic>
        <p:nvPicPr>
          <p:cNvPr id="10" name="Kuva 9" descr="Kuva, joka sisältää kohteen Ihmisen kasvot, vaate, henkilö, tyttö&#10;&#10;Kuvaus luotu automaattisesti">
            <a:extLst>
              <a:ext uri="{FF2B5EF4-FFF2-40B4-BE49-F238E27FC236}">
                <a16:creationId xmlns:a16="http://schemas.microsoft.com/office/drawing/2014/main" id="{2E2ED63C-8FF2-E053-280F-D1CE0CE13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r="3" b="20880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2F144EA3-DCAB-AAF7-BFD9-964713C59B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9" r="4" b="4438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17181A7B-6BA2-875F-D6BB-0624C8D26C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20" r="4711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E74D29-FF18-E470-E9C7-719707A1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fi-FI" sz="2000" dirty="0"/>
              <a:t>Millaiset värit kuvassa on?</a:t>
            </a:r>
          </a:p>
          <a:p>
            <a:pPr lvl="1"/>
            <a:r>
              <a:rPr lang="fi-FI" sz="2000" dirty="0"/>
              <a:t>Mitä eri värit viestivät?</a:t>
            </a:r>
            <a:br>
              <a:rPr lang="fi-FI" sz="2000" dirty="0"/>
            </a:br>
            <a:endParaRPr lang="fi-FI" sz="2000" dirty="0"/>
          </a:p>
          <a:p>
            <a:r>
              <a:rPr lang="fi-FI" sz="2000" dirty="0"/>
              <a:t>Käytetäänkö kuvassa valoja ja varjoja tehokeinona?</a:t>
            </a:r>
          </a:p>
          <a:p>
            <a:pPr lvl="1"/>
            <a:r>
              <a:rPr lang="fi-FI" sz="2000" dirty="0"/>
              <a:t>Voimakkailla varjoilla luodaan draamaa!</a:t>
            </a:r>
          </a:p>
          <a:p>
            <a:pPr lvl="1"/>
            <a:r>
              <a:rPr lang="fi-FI" sz="2000" dirty="0"/>
              <a:t>Mitä valolla viestitään?</a:t>
            </a:r>
          </a:p>
        </p:txBody>
      </p:sp>
    </p:spTree>
    <p:extLst>
      <p:ext uri="{BB962C8B-B14F-4D97-AF65-F5344CB8AC3E}">
        <p14:creationId xmlns:p14="http://schemas.microsoft.com/office/powerpoint/2010/main" val="3384929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2448493-C95B-F8EE-36E8-BCFBA484B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846615"/>
          </a:xfrm>
        </p:spPr>
        <p:txBody>
          <a:bodyPr anchor="b">
            <a:normAutofit/>
          </a:bodyPr>
          <a:lstStyle/>
          <a:p>
            <a:r>
              <a:rPr lang="fi-FI" sz="3800"/>
              <a:t>Kiinnitä huomiota kuvakulmaan ja kuvakokoon.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C6A50ED-0C61-442C-EFA0-F0981A9A3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167"/>
            <a:ext cx="3895522" cy="3386399"/>
          </a:xfrm>
        </p:spPr>
        <p:txBody>
          <a:bodyPr>
            <a:normAutofit fontScale="92500"/>
          </a:bodyPr>
          <a:lstStyle/>
          <a:p>
            <a:r>
              <a:rPr lang="en-US" sz="2200" dirty="0" err="1"/>
              <a:t>Katsotaanko</a:t>
            </a:r>
            <a:r>
              <a:rPr lang="en-US" sz="2200" dirty="0"/>
              <a:t> </a:t>
            </a:r>
            <a:r>
              <a:rPr lang="en-US" sz="2200" dirty="0" err="1"/>
              <a:t>kuvan</a:t>
            </a:r>
            <a:r>
              <a:rPr lang="en-US" sz="2200" dirty="0"/>
              <a:t> </a:t>
            </a:r>
            <a:r>
              <a:rPr lang="en-US" sz="2200" dirty="0" err="1"/>
              <a:t>kohdetta</a:t>
            </a:r>
            <a:r>
              <a:rPr lang="en-US" sz="2200" dirty="0"/>
              <a:t> </a:t>
            </a:r>
            <a:r>
              <a:rPr lang="en-US" sz="2200" b="1" dirty="0" err="1"/>
              <a:t>silmäntasolta</a:t>
            </a:r>
            <a:r>
              <a:rPr lang="en-US" sz="2200" dirty="0"/>
              <a:t>, </a:t>
            </a:r>
            <a:r>
              <a:rPr lang="en-US" sz="2200" b="1" dirty="0" err="1"/>
              <a:t>lintuperspektiivistä</a:t>
            </a:r>
            <a:r>
              <a:rPr lang="en-US" sz="2200" dirty="0"/>
              <a:t> </a:t>
            </a:r>
            <a:r>
              <a:rPr lang="en-US" sz="2200" dirty="0" err="1"/>
              <a:t>vai</a:t>
            </a:r>
            <a:r>
              <a:rPr lang="en-US" sz="2200" dirty="0"/>
              <a:t> </a:t>
            </a:r>
            <a:r>
              <a:rPr lang="en-US" sz="2200" b="1" dirty="0" err="1"/>
              <a:t>sammakkoperspektiivistä</a:t>
            </a:r>
            <a:r>
              <a:rPr lang="en-US" sz="2200" dirty="0"/>
              <a:t>?</a:t>
            </a:r>
          </a:p>
          <a:p>
            <a:r>
              <a:rPr lang="en-US" sz="1800" dirty="0" err="1"/>
              <a:t>Mikä</a:t>
            </a:r>
            <a:r>
              <a:rPr lang="en-US" sz="1800" dirty="0"/>
              <a:t> </a:t>
            </a:r>
            <a:r>
              <a:rPr lang="en-US" sz="1800" dirty="0" err="1"/>
              <a:t>merkitys</a:t>
            </a:r>
            <a:r>
              <a:rPr lang="en-US" sz="1800" dirty="0"/>
              <a:t> </a:t>
            </a:r>
            <a:r>
              <a:rPr lang="en-US" sz="1800" dirty="0" err="1"/>
              <a:t>kuvakulmalla</a:t>
            </a:r>
            <a:r>
              <a:rPr lang="en-US" sz="1800" dirty="0"/>
              <a:t> on?</a:t>
            </a:r>
          </a:p>
          <a:p>
            <a:endParaRPr lang="en-US" sz="1800" dirty="0"/>
          </a:p>
          <a:p>
            <a:r>
              <a:rPr lang="en-US" sz="2200" dirty="0" err="1"/>
              <a:t>Kuvakoko</a:t>
            </a:r>
            <a:r>
              <a:rPr lang="en-US" sz="2200" dirty="0"/>
              <a:t> </a:t>
            </a:r>
            <a:r>
              <a:rPr lang="en-US" sz="2200" dirty="0" err="1"/>
              <a:t>määrittää</a:t>
            </a:r>
            <a:r>
              <a:rPr lang="en-US" sz="2200" dirty="0"/>
              <a:t> </a:t>
            </a:r>
            <a:r>
              <a:rPr lang="en-US" sz="2200" dirty="0" err="1"/>
              <a:t>sen</a:t>
            </a:r>
            <a:r>
              <a:rPr lang="en-US" sz="2200" dirty="0"/>
              <a:t> </a:t>
            </a:r>
            <a:r>
              <a:rPr lang="en-US" sz="2200" dirty="0" err="1"/>
              <a:t>paljonko</a:t>
            </a:r>
            <a:r>
              <a:rPr lang="en-US" sz="2200" dirty="0"/>
              <a:t> ja </a:t>
            </a:r>
            <a:r>
              <a:rPr lang="en-US" sz="2200" dirty="0" err="1"/>
              <a:t>mitä</a:t>
            </a:r>
            <a:r>
              <a:rPr lang="en-US" sz="2200" dirty="0"/>
              <a:t> </a:t>
            </a:r>
            <a:r>
              <a:rPr lang="en-US" sz="2200" dirty="0" err="1"/>
              <a:t>tietoa</a:t>
            </a:r>
            <a:r>
              <a:rPr lang="en-US" sz="2200" dirty="0"/>
              <a:t> </a:t>
            </a:r>
            <a:r>
              <a:rPr lang="en-US" sz="2200" dirty="0" err="1"/>
              <a:t>katsoja</a:t>
            </a:r>
            <a:r>
              <a:rPr lang="en-US" sz="2200" dirty="0"/>
              <a:t> </a:t>
            </a:r>
            <a:r>
              <a:rPr lang="en-US" sz="2200" dirty="0" err="1"/>
              <a:t>kuvasta</a:t>
            </a:r>
            <a:r>
              <a:rPr lang="en-US" sz="2200" dirty="0"/>
              <a:t> </a:t>
            </a:r>
            <a:r>
              <a:rPr lang="en-US" sz="2200" dirty="0" err="1"/>
              <a:t>saa</a:t>
            </a:r>
            <a:r>
              <a:rPr lang="en-US" sz="2200" dirty="0"/>
              <a:t>.</a:t>
            </a:r>
          </a:p>
          <a:p>
            <a:r>
              <a:rPr lang="en-US" sz="1700" dirty="0" err="1"/>
              <a:t>Katso</a:t>
            </a:r>
            <a:r>
              <a:rPr lang="en-US" sz="1700" dirty="0"/>
              <a:t>: </a:t>
            </a:r>
            <a:r>
              <a:rPr lang="en-US" sz="1700" dirty="0">
                <a:hlinkClick r:id="rId2"/>
              </a:rPr>
              <a:t>https://mainostoimistoluma.fi/blogi/ohjeet-kuvakokoihin-ja-muuta-otostermistoa/</a:t>
            </a:r>
            <a:r>
              <a:rPr lang="en-US" sz="1700" dirty="0"/>
              <a:t> </a:t>
            </a:r>
          </a:p>
          <a:p>
            <a:pPr lvl="1"/>
            <a:endParaRPr lang="en-US" sz="18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7" name="Kuva 6" descr="Kuva, joka sisältää kohteen urheilu, skeittaus, henkilö, jalkineet&#10;&#10;Kuvaus luotu automaattisesti">
            <a:extLst>
              <a:ext uri="{FF2B5EF4-FFF2-40B4-BE49-F238E27FC236}">
                <a16:creationId xmlns:a16="http://schemas.microsoft.com/office/drawing/2014/main" id="{F4DDA8ED-6946-4B91-5C29-C1BC22346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68" y="164592"/>
            <a:ext cx="2298527" cy="3456432"/>
          </a:xfrm>
          <a:prstGeom prst="rect">
            <a:avLst/>
          </a:prstGeom>
        </p:spPr>
      </p:pic>
      <p:pic>
        <p:nvPicPr>
          <p:cNvPr id="5" name="Sisällön paikkamerkki 4" descr="Kuva, joka sisältää kohteen piha-, taivas, pilvi, vaeltaminen&#10;&#10;Kuvaus luotu automaattisesti">
            <a:extLst>
              <a:ext uri="{FF2B5EF4-FFF2-40B4-BE49-F238E27FC236}">
                <a16:creationId xmlns:a16="http://schemas.microsoft.com/office/drawing/2014/main" id="{33E6AA99-4281-28DF-38C1-D386D5AE5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274482"/>
            <a:ext cx="3785616" cy="242279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D6D7FD8-3422-2A28-F61A-CFC85B039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624" y="3998728"/>
            <a:ext cx="3099816" cy="199163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F9B2DB7-622F-3B54-0AF0-017BDA251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888" y="3347605"/>
            <a:ext cx="3785616" cy="24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4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2DBE3EA2-A745-2913-7163-A506CA25E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fi-FI" sz="4000" dirty="0"/>
              <a:t>Tarkastele ja havainnoi.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E74D29-FF18-E470-E9C7-719707A1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2807208"/>
            <a:ext cx="4040371" cy="3410712"/>
          </a:xfrm>
        </p:spPr>
        <p:txBody>
          <a:bodyPr anchor="t">
            <a:normAutofit/>
          </a:bodyPr>
          <a:lstStyle/>
          <a:p>
            <a:r>
              <a:rPr lang="fi-FI" sz="1800" b="1" dirty="0"/>
              <a:t>Mitä kuvakulmaa ja kuvakokoa on käytetty?</a:t>
            </a:r>
          </a:p>
          <a:p>
            <a:pPr marL="457200" lvl="1" indent="0">
              <a:buNone/>
            </a:pPr>
            <a:r>
              <a:rPr lang="fi-FI" sz="1800" dirty="0">
                <a:hlinkClick r:id="rId2"/>
              </a:rPr>
              <a:t>https://mainostoimistoluma.fi/blogi/ohjeet-kuvakokoihin-ja-muuta-otostermistoa/</a:t>
            </a:r>
            <a:r>
              <a:rPr lang="fi-FI" sz="1800" dirty="0"/>
              <a:t> </a:t>
            </a:r>
          </a:p>
          <a:p>
            <a:endParaRPr lang="fi-FI" sz="1800" dirty="0"/>
          </a:p>
          <a:p>
            <a:r>
              <a:rPr lang="fi-FI" sz="1800" b="1" dirty="0"/>
              <a:t>Miten kuva on rajattu? </a:t>
            </a:r>
            <a:br>
              <a:rPr lang="fi-FI" sz="1800" dirty="0"/>
            </a:br>
            <a:r>
              <a:rPr lang="fi-FI" sz="1800" dirty="0"/>
              <a:t>Mitä rajauksen ulkopuolelle ehkä jää?</a:t>
            </a:r>
          </a:p>
          <a:p>
            <a:pPr marL="0" indent="0">
              <a:buNone/>
            </a:pPr>
            <a:r>
              <a:rPr lang="fi-FI" sz="1800" dirty="0">
                <a:solidFill>
                  <a:srgbClr val="C00000"/>
                </a:solidFill>
              </a:rPr>
              <a:t>Muista! </a:t>
            </a:r>
            <a:br>
              <a:rPr lang="fi-FI" sz="1800" dirty="0"/>
            </a:br>
            <a:r>
              <a:rPr lang="fi-FI" sz="1800" dirty="0"/>
              <a:t>Kuvan rajaaminen on tietoinen valinta.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BB05593-E8B6-DB59-97A0-D62BBEB3E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124884"/>
            <a:ext cx="6903720" cy="46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81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445</Words>
  <Application>Microsoft Office PowerPoint</Application>
  <PresentationFormat>Laajakuva</PresentationFormat>
  <Paragraphs>61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Office-teema</vt:lpstr>
      <vt:lpstr>Kotitehtävä:  Pakina ja huumori vaikuttamisen keinona</vt:lpstr>
      <vt:lpstr>PowerPoint-esitys</vt:lpstr>
      <vt:lpstr>PowerPoint-esitys</vt:lpstr>
      <vt:lpstr>PowerPoint-esitys</vt:lpstr>
      <vt:lpstr>Kuvan keinoja (Äly 4.5)</vt:lpstr>
      <vt:lpstr>Kun analysoit kuvaa, kysy ainakin nämä kysymykset. Huom! Kaikkeen ei tarvitse löytää vastausta.  Kuvan keinoja (Äly 4.5):  </vt:lpstr>
      <vt:lpstr>Kiinnitä huomiota väreihin.</vt:lpstr>
      <vt:lpstr>Kiinnitä huomiota kuvakulmaan ja kuvakokoon.</vt:lpstr>
      <vt:lpstr>Tarkastele ja havainnoi.</vt:lpstr>
      <vt:lpstr>PowerPoint-esitys</vt:lpstr>
      <vt:lpstr>Havainnoista analyysiin</vt:lpstr>
      <vt:lpstr>Kotitehtävä: Äly 4.5, tehtävä 3</vt:lpstr>
      <vt:lpstr>Kuvien 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Kotitehtävä: Vertaile ja analysoi mainoksia.</dc:title>
  <dc:creator>Kyllönen-Sara-aho Sallamaari</dc:creator>
  <cp:lastModifiedBy>Kyllönen Sallamaari</cp:lastModifiedBy>
  <cp:revision>2</cp:revision>
  <dcterms:created xsi:type="dcterms:W3CDTF">2023-10-03T06:49:25Z</dcterms:created>
  <dcterms:modified xsi:type="dcterms:W3CDTF">2024-10-01T09:27:39Z</dcterms:modified>
</cp:coreProperties>
</file>