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3" r:id="rId10"/>
    <p:sldId id="261" r:id="rId11"/>
    <p:sldId id="262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A58E62-354B-638F-D46B-6CE630D4F527}" v="20" dt="2025-09-05T09:28:02.531"/>
    <p1510:client id="{7B47C173-8643-0358-2BAF-2EFC9F925469}" v="8" dt="2025-09-05T06:56:56.5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pias.Ponka" userId="S::topias.ponka@edu.jyvaskyla.fi::649cc855-ee4d-4764-9503-b9baa1f90edf" providerId="AD" clId="Web-{DC78B28D-9AFE-468D-719C-2C2F87E14209}"/>
    <pc:docChg chg="addSld delSld modSld sldOrd">
      <pc:chgData name="Topias.Ponka" userId="S::topias.ponka@edu.jyvaskyla.fi::649cc855-ee4d-4764-9503-b9baa1f90edf" providerId="AD" clId="Web-{DC78B28D-9AFE-468D-719C-2C2F87E14209}" dt="2025-09-01T12:37:20.195" v="446" actId="20577"/>
      <pc:docMkLst>
        <pc:docMk/>
      </pc:docMkLst>
      <pc:sldChg chg="modSp">
        <pc:chgData name="Topias.Ponka" userId="S::topias.ponka@edu.jyvaskyla.fi::649cc855-ee4d-4764-9503-b9baa1f90edf" providerId="AD" clId="Web-{DC78B28D-9AFE-468D-719C-2C2F87E14209}" dt="2025-09-01T12:00:58.119" v="8" actId="20577"/>
        <pc:sldMkLst>
          <pc:docMk/>
          <pc:sldMk cId="782385677" sldId="256"/>
        </pc:sldMkLst>
        <pc:spChg chg="mod">
          <ac:chgData name="Topias.Ponka" userId="S::topias.ponka@edu.jyvaskyla.fi::649cc855-ee4d-4764-9503-b9baa1f90edf" providerId="AD" clId="Web-{DC78B28D-9AFE-468D-719C-2C2F87E14209}" dt="2025-09-01T12:00:07.837" v="2" actId="20577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Topias.Ponka" userId="S::topias.ponka@edu.jyvaskyla.fi::649cc855-ee4d-4764-9503-b9baa1f90edf" providerId="AD" clId="Web-{DC78B28D-9AFE-468D-719C-2C2F87E14209}" dt="2025-09-01T12:00:58.119" v="8" actId="20577"/>
          <ac:spMkLst>
            <pc:docMk/>
            <pc:sldMk cId="782385677" sldId="256"/>
            <ac:spMk id="3" creationId="{00000000-0000-0000-0000-000000000000}"/>
          </ac:spMkLst>
        </pc:spChg>
      </pc:sldChg>
      <pc:sldChg chg="modSp new">
        <pc:chgData name="Topias.Ponka" userId="S::topias.ponka@edu.jyvaskyla.fi::649cc855-ee4d-4764-9503-b9baa1f90edf" providerId="AD" clId="Web-{DC78B28D-9AFE-468D-719C-2C2F87E14209}" dt="2025-09-01T12:08:51.988" v="71" actId="20577"/>
        <pc:sldMkLst>
          <pc:docMk/>
          <pc:sldMk cId="403261449" sldId="257"/>
        </pc:sldMkLst>
        <pc:spChg chg="mod">
          <ac:chgData name="Topias.Ponka" userId="S::topias.ponka@edu.jyvaskyla.fi::649cc855-ee4d-4764-9503-b9baa1f90edf" providerId="AD" clId="Web-{DC78B28D-9AFE-468D-719C-2C2F87E14209}" dt="2025-09-01T12:02:10.714" v="24" actId="20577"/>
          <ac:spMkLst>
            <pc:docMk/>
            <pc:sldMk cId="403261449" sldId="257"/>
            <ac:spMk id="2" creationId="{FBC646C3-63A0-F989-F6B1-B372D59FB0E7}"/>
          </ac:spMkLst>
        </pc:spChg>
        <pc:spChg chg="mod">
          <ac:chgData name="Topias.Ponka" userId="S::topias.ponka@edu.jyvaskyla.fi::649cc855-ee4d-4764-9503-b9baa1f90edf" providerId="AD" clId="Web-{DC78B28D-9AFE-468D-719C-2C2F87E14209}" dt="2025-09-01T12:08:51.988" v="71" actId="20577"/>
          <ac:spMkLst>
            <pc:docMk/>
            <pc:sldMk cId="403261449" sldId="257"/>
            <ac:spMk id="3" creationId="{CFBA5E6D-8C44-C5CA-768D-7604FBC7F9B7}"/>
          </ac:spMkLst>
        </pc:spChg>
      </pc:sldChg>
      <pc:sldChg chg="modSp new del">
        <pc:chgData name="Topias.Ponka" userId="S::topias.ponka@edu.jyvaskyla.fi::649cc855-ee4d-4764-9503-b9baa1f90edf" providerId="AD" clId="Web-{DC78B28D-9AFE-468D-719C-2C2F87E14209}" dt="2025-09-01T12:01:59.464" v="14"/>
        <pc:sldMkLst>
          <pc:docMk/>
          <pc:sldMk cId="1046285537" sldId="257"/>
        </pc:sldMkLst>
      </pc:sldChg>
      <pc:sldChg chg="addSp delSp modSp new mod setBg">
        <pc:chgData name="Topias.Ponka" userId="S::topias.ponka@edu.jyvaskyla.fi::649cc855-ee4d-4764-9503-b9baa1f90edf" providerId="AD" clId="Web-{DC78B28D-9AFE-468D-719C-2C2F87E14209}" dt="2025-09-01T12:32:12.188" v="435" actId="1076"/>
        <pc:sldMkLst>
          <pc:docMk/>
          <pc:sldMk cId="451754093" sldId="258"/>
        </pc:sldMkLst>
        <pc:spChg chg="mod">
          <ac:chgData name="Topias.Ponka" userId="S::topias.ponka@edu.jyvaskyla.fi::649cc855-ee4d-4764-9503-b9baa1f90edf" providerId="AD" clId="Web-{DC78B28D-9AFE-468D-719C-2C2F87E14209}" dt="2025-09-01T12:07:19.205" v="56"/>
          <ac:spMkLst>
            <pc:docMk/>
            <pc:sldMk cId="451754093" sldId="258"/>
            <ac:spMk id="2" creationId="{6B28D79C-46CA-AB0F-2633-10FCEA0BEC5D}"/>
          </ac:spMkLst>
        </pc:spChg>
        <pc:spChg chg="add mod">
          <ac:chgData name="Topias.Ponka" userId="S::topias.ponka@edu.jyvaskyla.fi::649cc855-ee4d-4764-9503-b9baa1f90edf" providerId="AD" clId="Web-{DC78B28D-9AFE-468D-719C-2C2F87E14209}" dt="2025-09-01T12:32:12.188" v="435" actId="1076"/>
          <ac:spMkLst>
            <pc:docMk/>
            <pc:sldMk cId="451754093" sldId="258"/>
            <ac:spMk id="11" creationId="{03B30B87-DE2A-0818-0DE0-C503EC438255}"/>
          </ac:spMkLst>
        </pc:spChg>
        <pc:spChg chg="add">
          <ac:chgData name="Topias.Ponka" userId="S::topias.ponka@edu.jyvaskyla.fi::649cc855-ee4d-4764-9503-b9baa1f90edf" providerId="AD" clId="Web-{DC78B28D-9AFE-468D-719C-2C2F87E14209}" dt="2025-09-01T12:07:19.205" v="56"/>
          <ac:spMkLst>
            <pc:docMk/>
            <pc:sldMk cId="451754093" sldId="258"/>
            <ac:spMk id="15" creationId="{D4771268-CB57-404A-9271-370EB28F6090}"/>
          </ac:spMkLst>
        </pc:spChg>
        <pc:picChg chg="add mod ord">
          <ac:chgData name="Topias.Ponka" userId="S::topias.ponka@edu.jyvaskyla.fi::649cc855-ee4d-4764-9503-b9baa1f90edf" providerId="AD" clId="Web-{DC78B28D-9AFE-468D-719C-2C2F87E14209}" dt="2025-09-01T12:32:04.829" v="434" actId="1076"/>
          <ac:picMkLst>
            <pc:docMk/>
            <pc:sldMk cId="451754093" sldId="258"/>
            <ac:picMk id="10" creationId="{9A5294A2-1BEC-56FC-E72C-7607EB9F418F}"/>
          </ac:picMkLst>
        </pc:picChg>
      </pc:sldChg>
      <pc:sldChg chg="modSp new">
        <pc:chgData name="Topias.Ponka" userId="S::topias.ponka@edu.jyvaskyla.fi::649cc855-ee4d-4764-9503-b9baa1f90edf" providerId="AD" clId="Web-{DC78B28D-9AFE-468D-719C-2C2F87E14209}" dt="2025-09-01T12:13:58.822" v="140" actId="20577"/>
        <pc:sldMkLst>
          <pc:docMk/>
          <pc:sldMk cId="755907184" sldId="259"/>
        </pc:sldMkLst>
        <pc:spChg chg="mod">
          <ac:chgData name="Topias.Ponka" userId="S::topias.ponka@edu.jyvaskyla.fi::649cc855-ee4d-4764-9503-b9baa1f90edf" providerId="AD" clId="Web-{DC78B28D-9AFE-468D-719C-2C2F87E14209}" dt="2025-09-01T12:08:30.331" v="62" actId="20577"/>
          <ac:spMkLst>
            <pc:docMk/>
            <pc:sldMk cId="755907184" sldId="259"/>
            <ac:spMk id="2" creationId="{1F9061DE-3AFD-CE33-76CE-8C544F03D68E}"/>
          </ac:spMkLst>
        </pc:spChg>
        <pc:spChg chg="mod">
          <ac:chgData name="Topias.Ponka" userId="S::topias.ponka@edu.jyvaskyla.fi::649cc855-ee4d-4764-9503-b9baa1f90edf" providerId="AD" clId="Web-{DC78B28D-9AFE-468D-719C-2C2F87E14209}" dt="2025-09-01T12:13:58.822" v="140" actId="20577"/>
          <ac:spMkLst>
            <pc:docMk/>
            <pc:sldMk cId="755907184" sldId="259"/>
            <ac:spMk id="3" creationId="{252F9E33-447E-CE57-87A7-7B05FD4238A0}"/>
          </ac:spMkLst>
        </pc:spChg>
      </pc:sldChg>
      <pc:sldChg chg="modSp new">
        <pc:chgData name="Topias.Ponka" userId="S::topias.ponka@edu.jyvaskyla.fi::649cc855-ee4d-4764-9503-b9baa1f90edf" providerId="AD" clId="Web-{DC78B28D-9AFE-468D-719C-2C2F87E14209}" dt="2025-09-01T12:15:38.434" v="169" actId="20577"/>
        <pc:sldMkLst>
          <pc:docMk/>
          <pc:sldMk cId="712013812" sldId="260"/>
        </pc:sldMkLst>
        <pc:spChg chg="mod">
          <ac:chgData name="Topias.Ponka" userId="S::topias.ponka@edu.jyvaskyla.fi::649cc855-ee4d-4764-9503-b9baa1f90edf" providerId="AD" clId="Web-{DC78B28D-9AFE-468D-719C-2C2F87E14209}" dt="2025-09-01T12:14:22.917" v="144" actId="20577"/>
          <ac:spMkLst>
            <pc:docMk/>
            <pc:sldMk cId="712013812" sldId="260"/>
            <ac:spMk id="2" creationId="{C874B06F-B044-88FF-4E67-D06AFB489A5B}"/>
          </ac:spMkLst>
        </pc:spChg>
        <pc:spChg chg="mod">
          <ac:chgData name="Topias.Ponka" userId="S::topias.ponka@edu.jyvaskyla.fi::649cc855-ee4d-4764-9503-b9baa1f90edf" providerId="AD" clId="Web-{DC78B28D-9AFE-468D-719C-2C2F87E14209}" dt="2025-09-01T12:15:38.434" v="169" actId="20577"/>
          <ac:spMkLst>
            <pc:docMk/>
            <pc:sldMk cId="712013812" sldId="260"/>
            <ac:spMk id="3" creationId="{1F513300-3F47-2FE1-748B-686ECFDE3C57}"/>
          </ac:spMkLst>
        </pc:spChg>
      </pc:sldChg>
      <pc:sldChg chg="modSp new">
        <pc:chgData name="Topias.Ponka" userId="S::topias.ponka@edu.jyvaskyla.fi::649cc855-ee4d-4764-9503-b9baa1f90edf" providerId="AD" clId="Web-{DC78B28D-9AFE-468D-719C-2C2F87E14209}" dt="2025-09-01T12:37:20.195" v="446" actId="20577"/>
        <pc:sldMkLst>
          <pc:docMk/>
          <pc:sldMk cId="2195314971" sldId="261"/>
        </pc:sldMkLst>
        <pc:spChg chg="mod">
          <ac:chgData name="Topias.Ponka" userId="S::topias.ponka@edu.jyvaskyla.fi::649cc855-ee4d-4764-9503-b9baa1f90edf" providerId="AD" clId="Web-{DC78B28D-9AFE-468D-719C-2C2F87E14209}" dt="2025-09-01T12:15:54.044" v="174" actId="20577"/>
          <ac:spMkLst>
            <pc:docMk/>
            <pc:sldMk cId="2195314971" sldId="261"/>
            <ac:spMk id="2" creationId="{4BE8B791-78F2-D252-1135-5DA3E12B9CC1}"/>
          </ac:spMkLst>
        </pc:spChg>
        <pc:spChg chg="mod">
          <ac:chgData name="Topias.Ponka" userId="S::topias.ponka@edu.jyvaskyla.fi::649cc855-ee4d-4764-9503-b9baa1f90edf" providerId="AD" clId="Web-{DC78B28D-9AFE-468D-719C-2C2F87E14209}" dt="2025-09-01T12:37:20.195" v="446" actId="20577"/>
          <ac:spMkLst>
            <pc:docMk/>
            <pc:sldMk cId="2195314971" sldId="261"/>
            <ac:spMk id="3" creationId="{F9BD3C89-F77B-B651-6C2D-142E366AB3F2}"/>
          </ac:spMkLst>
        </pc:spChg>
      </pc:sldChg>
      <pc:sldChg chg="modSp new">
        <pc:chgData name="Topias.Ponka" userId="S::topias.ponka@edu.jyvaskyla.fi::649cc855-ee4d-4764-9503-b9baa1f90edf" providerId="AD" clId="Web-{DC78B28D-9AFE-468D-719C-2C2F87E14209}" dt="2025-09-01T12:26:31.775" v="410" actId="20577"/>
        <pc:sldMkLst>
          <pc:docMk/>
          <pc:sldMk cId="2948315305" sldId="262"/>
        </pc:sldMkLst>
        <pc:spChg chg="mod">
          <ac:chgData name="Topias.Ponka" userId="S::topias.ponka@edu.jyvaskyla.fi::649cc855-ee4d-4764-9503-b9baa1f90edf" providerId="AD" clId="Web-{DC78B28D-9AFE-468D-719C-2C2F87E14209}" dt="2025-09-01T12:25:00.883" v="340" actId="20577"/>
          <ac:spMkLst>
            <pc:docMk/>
            <pc:sldMk cId="2948315305" sldId="262"/>
            <ac:spMk id="2" creationId="{1A0AAEE1-7EF8-B383-22D1-0716285A4B8A}"/>
          </ac:spMkLst>
        </pc:spChg>
        <pc:spChg chg="mod">
          <ac:chgData name="Topias.Ponka" userId="S::topias.ponka@edu.jyvaskyla.fi::649cc855-ee4d-4764-9503-b9baa1f90edf" providerId="AD" clId="Web-{DC78B28D-9AFE-468D-719C-2C2F87E14209}" dt="2025-09-01T12:26:31.775" v="410" actId="20577"/>
          <ac:spMkLst>
            <pc:docMk/>
            <pc:sldMk cId="2948315305" sldId="262"/>
            <ac:spMk id="3" creationId="{0CBFB77F-E1A8-8305-8C12-ACB713E5247A}"/>
          </ac:spMkLst>
        </pc:spChg>
      </pc:sldChg>
      <pc:sldChg chg="modSp new ord">
        <pc:chgData name="Topias.Ponka" userId="S::topias.ponka@edu.jyvaskyla.fi::649cc855-ee4d-4764-9503-b9baa1f90edf" providerId="AD" clId="Web-{DC78B28D-9AFE-468D-719C-2C2F87E14209}" dt="2025-09-01T12:30:05.436" v="424" actId="20577"/>
        <pc:sldMkLst>
          <pc:docMk/>
          <pc:sldMk cId="2388062741" sldId="263"/>
        </pc:sldMkLst>
        <pc:spChg chg="mod">
          <ac:chgData name="Topias.Ponka" userId="S::topias.ponka@edu.jyvaskyla.fi::649cc855-ee4d-4764-9503-b9baa1f90edf" providerId="AD" clId="Web-{DC78B28D-9AFE-468D-719C-2C2F87E14209}" dt="2025-09-01T12:26:42.869" v="414" actId="20577"/>
          <ac:spMkLst>
            <pc:docMk/>
            <pc:sldMk cId="2388062741" sldId="263"/>
            <ac:spMk id="2" creationId="{BFE505BF-8A8C-A629-01C3-B20D74423484}"/>
          </ac:spMkLst>
        </pc:spChg>
        <pc:spChg chg="mod">
          <ac:chgData name="Topias.Ponka" userId="S::topias.ponka@edu.jyvaskyla.fi::649cc855-ee4d-4764-9503-b9baa1f90edf" providerId="AD" clId="Web-{DC78B28D-9AFE-468D-719C-2C2F87E14209}" dt="2025-09-01T12:30:05.436" v="424" actId="20577"/>
          <ac:spMkLst>
            <pc:docMk/>
            <pc:sldMk cId="2388062741" sldId="263"/>
            <ac:spMk id="3" creationId="{51A2421E-509B-E775-8F5C-083D6DDBE62A}"/>
          </ac:spMkLst>
        </pc:spChg>
      </pc:sldChg>
    </pc:docChg>
  </pc:docChgLst>
  <pc:docChgLst>
    <pc:chgData name="Hanna.Kantanen" userId="S::hanna.kantanen@edu.jyvaskyla.fi::19ff095b-8d80-47d0-a9a3-daa7d426216b" providerId="AD" clId="Web-{7B47C173-8643-0358-2BAF-2EFC9F925469}"/>
    <pc:docChg chg="modSld">
      <pc:chgData name="Hanna.Kantanen" userId="S::hanna.kantanen@edu.jyvaskyla.fi::19ff095b-8d80-47d0-a9a3-daa7d426216b" providerId="AD" clId="Web-{7B47C173-8643-0358-2BAF-2EFC9F925469}" dt="2025-09-05T06:56:56.531" v="7" actId="20577"/>
      <pc:docMkLst>
        <pc:docMk/>
      </pc:docMkLst>
      <pc:sldChg chg="modSp">
        <pc:chgData name="Hanna.Kantanen" userId="S::hanna.kantanen@edu.jyvaskyla.fi::19ff095b-8d80-47d0-a9a3-daa7d426216b" providerId="AD" clId="Web-{7B47C173-8643-0358-2BAF-2EFC9F925469}" dt="2025-09-05T06:56:56.531" v="7" actId="20577"/>
        <pc:sldMkLst>
          <pc:docMk/>
          <pc:sldMk cId="2195314971" sldId="261"/>
        </pc:sldMkLst>
        <pc:spChg chg="mod">
          <ac:chgData name="Hanna.Kantanen" userId="S::hanna.kantanen@edu.jyvaskyla.fi::19ff095b-8d80-47d0-a9a3-daa7d426216b" providerId="AD" clId="Web-{7B47C173-8643-0358-2BAF-2EFC9F925469}" dt="2025-09-05T06:56:56.531" v="7" actId="20577"/>
          <ac:spMkLst>
            <pc:docMk/>
            <pc:sldMk cId="2195314971" sldId="261"/>
            <ac:spMk id="3" creationId="{F9BD3C89-F77B-B651-6C2D-142E366AB3F2}"/>
          </ac:spMkLst>
        </pc:spChg>
      </pc:sldChg>
    </pc:docChg>
  </pc:docChgLst>
  <pc:docChgLst>
    <pc:chgData name="Saana Oksanen" userId="S::saana.oksanen@edu.jyvaskyla.fi::cda0b05e-9ce8-41bf-85e4-63213d5dd206" providerId="AD" clId="Web-{31A58E62-354B-638F-D46B-6CE630D4F527}"/>
    <pc:docChg chg="modSld">
      <pc:chgData name="Saana Oksanen" userId="S::saana.oksanen@edu.jyvaskyla.fi::cda0b05e-9ce8-41bf-85e4-63213d5dd206" providerId="AD" clId="Web-{31A58E62-354B-638F-D46B-6CE630D4F527}" dt="2025-09-05T09:28:00.280" v="18" actId="20577"/>
      <pc:docMkLst>
        <pc:docMk/>
      </pc:docMkLst>
      <pc:sldChg chg="modSp">
        <pc:chgData name="Saana Oksanen" userId="S::saana.oksanen@edu.jyvaskyla.fi::cda0b05e-9ce8-41bf-85e4-63213d5dd206" providerId="AD" clId="Web-{31A58E62-354B-638F-D46B-6CE630D4F527}" dt="2025-09-05T09:28:00.280" v="18" actId="20577"/>
        <pc:sldMkLst>
          <pc:docMk/>
          <pc:sldMk cId="2195314971" sldId="261"/>
        </pc:sldMkLst>
        <pc:spChg chg="mod">
          <ac:chgData name="Saana Oksanen" userId="S::saana.oksanen@edu.jyvaskyla.fi::cda0b05e-9ce8-41bf-85e4-63213d5dd206" providerId="AD" clId="Web-{31A58E62-354B-638F-D46B-6CE630D4F527}" dt="2025-09-05T09:28:00.280" v="18" actId="20577"/>
          <ac:spMkLst>
            <pc:docMk/>
            <pc:sldMk cId="2195314971" sldId="261"/>
            <ac:spMk id="3" creationId="{F9BD3C89-F77B-B651-6C2D-142E366AB3F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5.9.2025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jyvaskyla/poske/oppimisenjakoulunkaynnintuk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jyvaskyla/poske/opspedagogisetmateriaalit/koulupoissaolomalli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jyvaskyla/poske/opspedagogisetmateriaalit/kiusaamisen-vastainen-toimintamalli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avoitteet.fi/fi/jyvaskyla/opetussuunnitelma/22644783/vuosiluokka-4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keski.finna.fi/Content/lukudiplomi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Vanhempainilta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4.9.2025</a:t>
            </a: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646C3-63A0-F989-F6B1-B372D59FB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Tuen </a:t>
            </a:r>
            <a:r>
              <a:rPr lang="en-US" err="1"/>
              <a:t>uudistus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A5E6D-8C44-C5CA-768D-7604FBC7F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err="1"/>
              <a:t>Siirtymävuosi</a:t>
            </a:r>
            <a:r>
              <a:rPr lang="en-US"/>
              <a:t>, </a:t>
            </a:r>
            <a:r>
              <a:rPr lang="en-US" err="1"/>
              <a:t>ei</a:t>
            </a:r>
            <a:r>
              <a:rPr lang="en-US"/>
              <a:t> </a:t>
            </a:r>
            <a:r>
              <a:rPr lang="en-US" err="1"/>
              <a:t>vielä</a:t>
            </a:r>
            <a:r>
              <a:rPr lang="en-US"/>
              <a:t> </a:t>
            </a:r>
            <a:r>
              <a:rPr lang="en-US" err="1"/>
              <a:t>suuria</a:t>
            </a:r>
            <a:r>
              <a:rPr lang="en-US"/>
              <a:t> </a:t>
            </a:r>
            <a:r>
              <a:rPr lang="en-US" err="1"/>
              <a:t>muutoksia</a:t>
            </a:r>
            <a:endParaRPr lang="en-US"/>
          </a:p>
          <a:p>
            <a:r>
              <a:rPr lang="en-US" err="1"/>
              <a:t>Tavoitteena</a:t>
            </a:r>
            <a:r>
              <a:rPr lang="en-US"/>
              <a:t> </a:t>
            </a:r>
            <a:r>
              <a:rPr lang="en-US" err="1"/>
              <a:t>toimia</a:t>
            </a:r>
            <a:r>
              <a:rPr lang="en-US"/>
              <a:t> </a:t>
            </a:r>
            <a:r>
              <a:rPr lang="en-US" err="1"/>
              <a:t>lapsen</a:t>
            </a:r>
            <a:r>
              <a:rPr lang="en-US"/>
              <a:t> </a:t>
            </a:r>
            <a:r>
              <a:rPr lang="en-US" err="1"/>
              <a:t>tarpeiden</a:t>
            </a:r>
            <a:r>
              <a:rPr lang="en-US"/>
              <a:t> </a:t>
            </a:r>
            <a:r>
              <a:rPr lang="en-US" err="1"/>
              <a:t>mukaan</a:t>
            </a:r>
            <a:r>
              <a:rPr lang="en-US"/>
              <a:t> </a:t>
            </a:r>
            <a:r>
              <a:rPr lang="en-US" err="1"/>
              <a:t>resurssien</a:t>
            </a:r>
            <a:r>
              <a:rPr lang="en-US"/>
              <a:t> </a:t>
            </a:r>
            <a:r>
              <a:rPr lang="en-US" err="1"/>
              <a:t>puitteissa</a:t>
            </a:r>
          </a:p>
          <a:p>
            <a:r>
              <a:rPr lang="fi-FI" sz="2400" u="sng">
                <a:hlinkClick r:id="rId2"/>
              </a:rPr>
              <a:t>Oppimisen ja koulunkäynnin tuki</a:t>
            </a:r>
            <a:endParaRPr lang="en-US" sz="2400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1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28D79C-46CA-AB0F-2633-10FCEA0BE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Poissaolomalli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9A5294A2-1BEC-56FC-E72C-7607EB9F41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58699" y="255277"/>
            <a:ext cx="6364274" cy="556873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3B30B87-DE2A-0818-0DE0-C503EC438255}"/>
              </a:ext>
            </a:extLst>
          </p:cNvPr>
          <p:cNvSpPr txBox="1"/>
          <p:nvPr/>
        </p:nvSpPr>
        <p:spPr>
          <a:xfrm>
            <a:off x="5141343" y="5946476"/>
            <a:ext cx="525923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>
                <a:hlinkClick r:id="rId3"/>
              </a:rPr>
              <a:t>Koulupoissaolomalli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451754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061DE-3AFD-CE33-76CE-8C544F03D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ptos Display"/>
              </a:rPr>
              <a:t>VKHS-</a:t>
            </a:r>
            <a:r>
              <a:rPr lang="en-US" err="1">
                <a:latin typeface="Aptos Display"/>
              </a:rPr>
              <a:t>malli</a:t>
            </a:r>
            <a:r>
              <a:rPr lang="en-US">
                <a:latin typeface="Aptos Display"/>
              </a:rPr>
              <a:t> </a:t>
            </a:r>
            <a:br>
              <a:rPr lang="en-US"/>
            </a:br>
            <a:r>
              <a:rPr lang="en-US">
                <a:latin typeface="Aptos Display"/>
              </a:rPr>
              <a:t>(</a:t>
            </a:r>
            <a:r>
              <a:rPr lang="en-US" err="1">
                <a:latin typeface="Aptos Display"/>
              </a:rPr>
              <a:t>väkivalta</a:t>
            </a:r>
            <a:r>
              <a:rPr lang="en-US">
                <a:latin typeface="Aptos Display"/>
              </a:rPr>
              <a:t>, </a:t>
            </a:r>
            <a:r>
              <a:rPr lang="en-US" err="1">
                <a:latin typeface="Aptos Display"/>
              </a:rPr>
              <a:t>kiusaaminen</a:t>
            </a:r>
            <a:r>
              <a:rPr lang="en-US">
                <a:latin typeface="Aptos Display"/>
              </a:rPr>
              <a:t>, </a:t>
            </a:r>
            <a:r>
              <a:rPr lang="en-US" err="1">
                <a:latin typeface="Aptos Display"/>
              </a:rPr>
              <a:t>häirintä</a:t>
            </a:r>
            <a:r>
              <a:rPr lang="en-US">
                <a:latin typeface="Aptos Display"/>
              </a:rPr>
              <a:t>, </a:t>
            </a:r>
            <a:r>
              <a:rPr lang="en-US" err="1">
                <a:latin typeface="Aptos Display"/>
              </a:rPr>
              <a:t>syrjintä</a:t>
            </a:r>
            <a:r>
              <a:rPr lang="en-US">
                <a:latin typeface="Aptos Display"/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F9E33-447E-CE57-87A7-7B05FD4238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lvl="1"/>
            <a:r>
              <a:rPr lang="fi-FI" sz="2800"/>
              <a:t>Puututaan kuten ennenkin</a:t>
            </a:r>
            <a:endParaRPr lang="en-US" sz="2800"/>
          </a:p>
          <a:p>
            <a:pPr lvl="1"/>
            <a:r>
              <a:rPr lang="fi-FI" sz="2800"/>
              <a:t>Rikos- ja lastensuojeluilmoitukset, jos tunnusmerkit täyttyvät </a:t>
            </a:r>
            <a:br>
              <a:rPr lang="fi-FI" sz="2800"/>
            </a:br>
            <a:r>
              <a:rPr lang="fi-FI" sz="2800"/>
              <a:t>-&gt; siirtyy muiden viranomaisten hoidettavaksi</a:t>
            </a:r>
            <a:endParaRPr lang="en-US" sz="2800"/>
          </a:p>
          <a:p>
            <a:pPr lvl="1"/>
            <a:r>
              <a:rPr lang="fi-FI" sz="2800" u="sng">
                <a:hlinkClick r:id="rId2"/>
              </a:rPr>
              <a:t>Väkivallan, kiusaamisen, häirinnän ja syrjinnän vastainen toimintamalli</a:t>
            </a:r>
            <a:endParaRPr lang="en-US" sz="2800"/>
          </a:p>
          <a:p>
            <a:pPr lvl="1"/>
            <a:r>
              <a:rPr lang="fi-FI" sz="2800"/>
              <a:t>Selvitelkää vapaa-ajalla sattuneet erimielisyydet jo kotona yhteistyössä muiden vanhempien kanssa</a:t>
            </a:r>
          </a:p>
          <a:p>
            <a:pPr marL="457200" lvl="1" indent="0">
              <a:buNone/>
            </a:pPr>
            <a:endParaRPr lang="fi-FI" u="sng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907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4B06F-B044-88FF-4E67-D06AFB489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Kännykkä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13300-3F47-2FE1-748B-686ECFDE3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Sama </a:t>
            </a:r>
            <a:r>
              <a:rPr lang="en-US" err="1"/>
              <a:t>käytäntö</a:t>
            </a:r>
            <a:r>
              <a:rPr lang="en-US"/>
              <a:t> </a:t>
            </a:r>
            <a:r>
              <a:rPr lang="en-US" err="1"/>
              <a:t>kuin</a:t>
            </a:r>
            <a:r>
              <a:rPr lang="en-US"/>
              <a:t> </a:t>
            </a:r>
            <a:r>
              <a:rPr lang="en-US" err="1"/>
              <a:t>ennenkin</a:t>
            </a:r>
          </a:p>
          <a:p>
            <a:r>
              <a:rPr lang="en-US" err="1"/>
              <a:t>Valvokaa</a:t>
            </a:r>
            <a:r>
              <a:rPr lang="en-US"/>
              <a:t> </a:t>
            </a:r>
            <a:r>
              <a:rPr lang="en-US" err="1"/>
              <a:t>kännykän</a:t>
            </a:r>
            <a:r>
              <a:rPr lang="en-US"/>
              <a:t> </a:t>
            </a:r>
            <a:r>
              <a:rPr lang="en-US" err="1"/>
              <a:t>käyttöä</a:t>
            </a:r>
            <a:r>
              <a:rPr lang="en-US"/>
              <a:t> ja </a:t>
            </a:r>
            <a:r>
              <a:rPr lang="en-US" err="1"/>
              <a:t>ruutuaikaa</a:t>
            </a:r>
            <a:r>
              <a:rPr lang="en-US"/>
              <a:t> </a:t>
            </a:r>
            <a:r>
              <a:rPr lang="en-US" err="1"/>
              <a:t>vapaa-ajalla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013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505BF-8A8C-A629-01C3-B20D74423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Arviointi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2421E-509B-E775-8F5C-083D6DDBE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err="1"/>
              <a:t>Numeroarviointi</a:t>
            </a:r>
            <a:r>
              <a:rPr lang="en-US"/>
              <a:t>: 5 </a:t>
            </a:r>
            <a:r>
              <a:rPr lang="en-US" err="1"/>
              <a:t>läpi</a:t>
            </a:r>
            <a:r>
              <a:rPr lang="en-US"/>
              <a:t>, 8 </a:t>
            </a:r>
            <a:r>
              <a:rPr lang="en-US" err="1"/>
              <a:t>hyvä</a:t>
            </a:r>
            <a:r>
              <a:rPr lang="en-US"/>
              <a:t>, 9 ja 10 </a:t>
            </a:r>
            <a:r>
              <a:rPr lang="en-US" err="1"/>
              <a:t>tarvii</a:t>
            </a:r>
            <a:r>
              <a:rPr lang="en-US"/>
              <a:t> jo </a:t>
            </a:r>
            <a:r>
              <a:rPr lang="en-US" err="1"/>
              <a:t>paljon</a:t>
            </a:r>
            <a:r>
              <a:rPr lang="en-US"/>
              <a:t> </a:t>
            </a:r>
            <a:r>
              <a:rPr lang="en-US" err="1"/>
              <a:t>omaa</a:t>
            </a:r>
            <a:r>
              <a:rPr lang="en-US"/>
              <a:t> </a:t>
            </a:r>
            <a:r>
              <a:rPr lang="en-US" err="1"/>
              <a:t>aktiivisuutta</a:t>
            </a:r>
          </a:p>
          <a:p>
            <a:r>
              <a:rPr lang="en-US" err="1"/>
              <a:t>Kokeista</a:t>
            </a:r>
            <a:r>
              <a:rPr lang="en-US"/>
              <a:t> </a:t>
            </a:r>
            <a:r>
              <a:rPr lang="en-US" err="1"/>
              <a:t>numerot</a:t>
            </a:r>
          </a:p>
          <a:p>
            <a:r>
              <a:rPr lang="en-US" err="1"/>
              <a:t>Arviointikeskustelut</a:t>
            </a:r>
            <a:r>
              <a:rPr lang="en-US"/>
              <a:t> </a:t>
            </a:r>
            <a:r>
              <a:rPr lang="en-US" err="1"/>
              <a:t>ennen</a:t>
            </a:r>
            <a:r>
              <a:rPr lang="en-US"/>
              <a:t> </a:t>
            </a:r>
            <a:r>
              <a:rPr lang="en-US" err="1"/>
              <a:t>joulua</a:t>
            </a:r>
            <a:r>
              <a:rPr lang="en-US"/>
              <a:t> (Minun TVT-</a:t>
            </a:r>
            <a:r>
              <a:rPr lang="en-US" err="1"/>
              <a:t>taitoni</a:t>
            </a:r>
            <a:r>
              <a:rPr lang="en-US"/>
              <a:t> + </a:t>
            </a:r>
            <a:r>
              <a:rPr lang="en-US" err="1"/>
              <a:t>nelikenttä</a:t>
            </a:r>
            <a:r>
              <a:rPr lang="en-US"/>
              <a:t>)</a:t>
            </a:r>
          </a:p>
          <a:p>
            <a:r>
              <a:rPr lang="en-US">
                <a:ea typeface="+mn-lt"/>
                <a:cs typeface="+mn-lt"/>
                <a:hlinkClick r:id="rId2"/>
              </a:rPr>
              <a:t>4. luokka | Jyväskylän kaupungin perusopetuksen opetussuunnitelma | Tavoitteet OPS-työkalu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062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8B791-78F2-D252-1135-5DA3E12B9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Lukudiplomi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D3C89-F77B-B651-6C2D-142E366AB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Lukudiplomin</a:t>
            </a:r>
            <a:r>
              <a:rPr lang="en-US" dirty="0"/>
              <a:t> </a:t>
            </a:r>
            <a:r>
              <a:rPr lang="en-US" dirty="0" err="1"/>
              <a:t>kuusi</a:t>
            </a:r>
            <a:r>
              <a:rPr lang="en-US" dirty="0"/>
              <a:t> </a:t>
            </a:r>
            <a:r>
              <a:rPr lang="en-US" dirty="0" err="1"/>
              <a:t>ensimmäistä</a:t>
            </a:r>
            <a:r>
              <a:rPr lang="en-US" dirty="0"/>
              <a:t> </a:t>
            </a:r>
            <a:r>
              <a:rPr lang="en-US" dirty="0" err="1"/>
              <a:t>kirjaa</a:t>
            </a:r>
            <a:r>
              <a:rPr lang="en-US" dirty="0"/>
              <a:t> </a:t>
            </a:r>
            <a:r>
              <a:rPr lang="en-US" dirty="0" err="1"/>
              <a:t>valitaan</a:t>
            </a:r>
            <a:r>
              <a:rPr lang="en-US" dirty="0"/>
              <a:t> </a:t>
            </a:r>
            <a:r>
              <a:rPr lang="en-US" dirty="0" err="1"/>
              <a:t>suoraan</a:t>
            </a:r>
            <a:r>
              <a:rPr lang="en-US" dirty="0"/>
              <a:t> </a:t>
            </a:r>
            <a:r>
              <a:rPr lang="en-US" dirty="0" err="1"/>
              <a:t>kirjalistasta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  <a:hlinkClick r:id="rId2"/>
              </a:rPr>
              <a:t>Lukemalla lentoon - Lukudiplomi | Keski-Finna</a:t>
            </a:r>
            <a:endParaRPr lang="en-US" dirty="0">
              <a:ea typeface="+mn-lt"/>
              <a:cs typeface="+mn-lt"/>
            </a:endParaRPr>
          </a:p>
          <a:p>
            <a:r>
              <a:rPr lang="en-US" dirty="0" err="1"/>
              <a:t>Kirjallisuuteen</a:t>
            </a:r>
            <a:r>
              <a:rPr lang="en-US" dirty="0"/>
              <a:t> </a:t>
            </a:r>
            <a:r>
              <a:rPr lang="en-US" dirty="0" err="1"/>
              <a:t>liittyvät</a:t>
            </a:r>
            <a:r>
              <a:rPr lang="en-US" dirty="0"/>
              <a:t> </a:t>
            </a:r>
            <a:r>
              <a:rPr lang="en-US" dirty="0" err="1"/>
              <a:t>tehtäviä</a:t>
            </a:r>
            <a:r>
              <a:rPr lang="en-US" dirty="0"/>
              <a:t> </a:t>
            </a:r>
            <a:r>
              <a:rPr lang="en-US" dirty="0" err="1"/>
              <a:t>luetuista</a:t>
            </a:r>
            <a:r>
              <a:rPr lang="en-US" dirty="0"/>
              <a:t> </a:t>
            </a:r>
            <a:r>
              <a:rPr lang="en-US" dirty="0" err="1"/>
              <a:t>kirjoista</a:t>
            </a:r>
            <a:endParaRPr lang="en-US" dirty="0"/>
          </a:p>
          <a:p>
            <a:r>
              <a:rPr lang="en-US" dirty="0" err="1"/>
              <a:t>Tavoitteena</a:t>
            </a:r>
            <a:r>
              <a:rPr lang="en-US" dirty="0"/>
              <a:t> </a:t>
            </a:r>
            <a:r>
              <a:rPr lang="en-US" dirty="0" err="1"/>
              <a:t>väh</a:t>
            </a:r>
            <a:r>
              <a:rPr lang="en-US" dirty="0"/>
              <a:t>. 12 </a:t>
            </a:r>
            <a:r>
              <a:rPr lang="en-US" dirty="0" err="1"/>
              <a:t>kirjaa</a:t>
            </a:r>
            <a:endParaRPr lang="en-US" dirty="0"/>
          </a:p>
          <a:p>
            <a:pPr lvl="1"/>
            <a:r>
              <a:rPr lang="en-US" dirty="0"/>
              <a:t>Kuusi </a:t>
            </a:r>
            <a:r>
              <a:rPr lang="en-US" dirty="0" err="1"/>
              <a:t>kirjaa</a:t>
            </a:r>
            <a:r>
              <a:rPr lang="en-US" dirty="0"/>
              <a:t> </a:t>
            </a:r>
            <a:r>
              <a:rPr lang="en-US" dirty="0" err="1"/>
              <a:t>jouluun</a:t>
            </a:r>
            <a:r>
              <a:rPr lang="en-US" dirty="0"/>
              <a:t> </a:t>
            </a:r>
            <a:r>
              <a:rPr lang="en-US" dirty="0" err="1"/>
              <a:t>mennessä</a:t>
            </a:r>
            <a:endParaRPr lang="en-US" dirty="0"/>
          </a:p>
          <a:p>
            <a:r>
              <a:rPr lang="en-US" dirty="0" err="1"/>
              <a:t>Motivoikaa</a:t>
            </a:r>
            <a:r>
              <a:rPr lang="en-US" dirty="0"/>
              <a:t> ja </a:t>
            </a:r>
            <a:r>
              <a:rPr lang="en-US" dirty="0" err="1"/>
              <a:t>seuratkaa</a:t>
            </a:r>
            <a:r>
              <a:rPr lang="en-US" dirty="0"/>
              <a:t> </a:t>
            </a:r>
            <a:r>
              <a:rPr lang="en-US" dirty="0" err="1"/>
              <a:t>lastenne</a:t>
            </a:r>
            <a:r>
              <a:rPr lang="en-US" dirty="0"/>
              <a:t> </a:t>
            </a:r>
            <a:r>
              <a:rPr lang="en-US" dirty="0" err="1"/>
              <a:t>lukemista</a:t>
            </a:r>
            <a:r>
              <a:rPr lang="en-US" dirty="0"/>
              <a:t>!</a:t>
            </a:r>
          </a:p>
          <a:p>
            <a:pPr lvl="1"/>
            <a:r>
              <a:rPr lang="en-US" sz="2800" dirty="0"/>
              <a:t>4.luokan </a:t>
            </a:r>
            <a:r>
              <a:rPr lang="en-US" sz="2800" dirty="0" err="1"/>
              <a:t>lukuinnolla</a:t>
            </a:r>
            <a:r>
              <a:rPr lang="en-US" sz="2800" dirty="0"/>
              <a:t> </a:t>
            </a:r>
            <a:r>
              <a:rPr lang="en-US" sz="2800" dirty="0" err="1"/>
              <a:t>suuri</a:t>
            </a:r>
            <a:r>
              <a:rPr lang="en-US" sz="2800" dirty="0"/>
              <a:t> </a:t>
            </a:r>
            <a:r>
              <a:rPr lang="en-US" sz="2800" dirty="0" err="1"/>
              <a:t>merkitys</a:t>
            </a:r>
            <a:r>
              <a:rPr lang="en-US" sz="2800" dirty="0"/>
              <a:t> </a:t>
            </a:r>
            <a:r>
              <a:rPr lang="en-US" sz="2800" dirty="0" err="1"/>
              <a:t>tulevaisuutta</a:t>
            </a:r>
            <a:r>
              <a:rPr lang="en-US" sz="2800" dirty="0"/>
              <a:t> </a:t>
            </a:r>
            <a:r>
              <a:rPr lang="en-US" sz="2800" dirty="0" err="1"/>
              <a:t>ajatellen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314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AAEE1-7EF8-B383-22D1-0716285A4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Vaatetus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FB77F-E1A8-8305-8C12-ACB713E52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err="1"/>
              <a:t>Tarkistakaa</a:t>
            </a:r>
            <a:r>
              <a:rPr lang="en-US"/>
              <a:t>, </a:t>
            </a:r>
            <a:r>
              <a:rPr lang="en-US" err="1"/>
              <a:t>että</a:t>
            </a:r>
            <a:r>
              <a:rPr lang="en-US"/>
              <a:t> </a:t>
            </a:r>
            <a:r>
              <a:rPr lang="en-US" err="1"/>
              <a:t>koulussa</a:t>
            </a:r>
            <a:r>
              <a:rPr lang="en-US"/>
              <a:t> </a:t>
            </a:r>
            <a:r>
              <a:rPr lang="en-US" err="1"/>
              <a:t>mukana</a:t>
            </a:r>
            <a:r>
              <a:rPr lang="en-US"/>
              <a:t> </a:t>
            </a:r>
            <a:r>
              <a:rPr lang="en-US" err="1"/>
              <a:t>olevat</a:t>
            </a:r>
            <a:r>
              <a:rPr lang="en-US"/>
              <a:t> </a:t>
            </a:r>
            <a:r>
              <a:rPr lang="en-US" err="1"/>
              <a:t>vaatteet</a:t>
            </a:r>
            <a:r>
              <a:rPr lang="en-US"/>
              <a:t> </a:t>
            </a:r>
            <a:r>
              <a:rPr lang="en-US" err="1"/>
              <a:t>tulevat</a:t>
            </a:r>
            <a:r>
              <a:rPr lang="en-US"/>
              <a:t> </a:t>
            </a:r>
            <a:r>
              <a:rPr lang="en-US" err="1"/>
              <a:t>mukaan</a:t>
            </a:r>
            <a:r>
              <a:rPr lang="en-US"/>
              <a:t> </a:t>
            </a:r>
            <a:r>
              <a:rPr lang="en-US" err="1"/>
              <a:t>kotiin</a:t>
            </a:r>
            <a:endParaRPr lang="en-US"/>
          </a:p>
          <a:p>
            <a:r>
              <a:rPr lang="en-US" err="1"/>
              <a:t>Jokaiseen</a:t>
            </a:r>
            <a:r>
              <a:rPr lang="en-US"/>
              <a:t> </a:t>
            </a:r>
            <a:r>
              <a:rPr lang="en-US" err="1"/>
              <a:t>vaatteeseen</a:t>
            </a:r>
            <a:r>
              <a:rPr lang="en-US"/>
              <a:t> (ja </a:t>
            </a:r>
            <a:r>
              <a:rPr lang="en-US" err="1"/>
              <a:t>kenkään</a:t>
            </a:r>
            <a:r>
              <a:rPr lang="en-US"/>
              <a:t>) </a:t>
            </a:r>
            <a:r>
              <a:rPr lang="en-US" err="1"/>
              <a:t>nimet</a:t>
            </a:r>
            <a:endParaRPr lang="en-US"/>
          </a:p>
          <a:p>
            <a:r>
              <a:rPr lang="en-US" err="1"/>
              <a:t>Sisäkengät</a:t>
            </a:r>
            <a:r>
              <a:rPr lang="en-US"/>
              <a:t> </a:t>
            </a:r>
            <a:r>
              <a:rPr lang="en-US" err="1"/>
              <a:t>mukaan</a:t>
            </a:r>
            <a:r>
              <a:rPr lang="en-US"/>
              <a:t> (</a:t>
            </a:r>
            <a:r>
              <a:rPr lang="en-US" err="1"/>
              <a:t>lasinsiruja</a:t>
            </a:r>
            <a:r>
              <a:rPr lang="en-US"/>
              <a:t> </a:t>
            </a:r>
            <a:r>
              <a:rPr lang="en-US" err="1"/>
              <a:t>ruokalassa</a:t>
            </a:r>
            <a:r>
              <a:rPr lang="en-US"/>
              <a:t>, </a:t>
            </a:r>
            <a:r>
              <a:rPr lang="en-US" err="1"/>
              <a:t>teknisessä</a:t>
            </a:r>
            <a:r>
              <a:rPr lang="en-US"/>
              <a:t> </a:t>
            </a:r>
            <a:r>
              <a:rPr lang="en-US" err="1"/>
              <a:t>turvallisuuskysymys</a:t>
            </a:r>
            <a:r>
              <a:rPr lang="en-US"/>
              <a:t>, </a:t>
            </a:r>
            <a:r>
              <a:rPr lang="en-US" err="1"/>
              <a:t>märät</a:t>
            </a:r>
            <a:r>
              <a:rPr lang="en-US"/>
              <a:t> </a:t>
            </a:r>
            <a:r>
              <a:rPr lang="en-US" err="1"/>
              <a:t>lattiat</a:t>
            </a:r>
            <a:r>
              <a:rPr lang="en-US"/>
              <a:t>...)</a:t>
            </a:r>
          </a:p>
          <a:p>
            <a:r>
              <a:rPr lang="en-US" err="1"/>
              <a:t>Liikuntavarusteet</a:t>
            </a:r>
            <a:r>
              <a:rPr lang="en-US"/>
              <a:t> </a:t>
            </a:r>
            <a:r>
              <a:rPr lang="en-US" err="1"/>
              <a:t>myös</a:t>
            </a:r>
            <a:r>
              <a:rPr lang="en-US"/>
              <a:t> </a:t>
            </a:r>
            <a:r>
              <a:rPr lang="en-US" err="1"/>
              <a:t>ulkoliikuntaan</a:t>
            </a:r>
            <a:r>
              <a:rPr lang="en-US"/>
              <a:t>!</a:t>
            </a:r>
          </a:p>
          <a:p>
            <a:pPr lvl="1"/>
            <a:r>
              <a:rPr lang="en-US" err="1"/>
              <a:t>Hyvät</a:t>
            </a:r>
            <a:r>
              <a:rPr lang="en-US"/>
              <a:t> </a:t>
            </a:r>
            <a:r>
              <a:rPr lang="en-US" err="1"/>
              <a:t>kengät</a:t>
            </a:r>
            <a:endParaRPr lang="en-US"/>
          </a:p>
          <a:p>
            <a:pPr lvl="1"/>
            <a:r>
              <a:rPr lang="en-US" err="1"/>
              <a:t>Pitkät</a:t>
            </a:r>
            <a:r>
              <a:rPr lang="en-US"/>
              <a:t> </a:t>
            </a:r>
            <a:r>
              <a:rPr lang="en-US" err="1"/>
              <a:t>hiukset</a:t>
            </a:r>
            <a:r>
              <a:rPr lang="en-US"/>
              <a:t> </a:t>
            </a:r>
            <a:r>
              <a:rPr lang="en-US" err="1"/>
              <a:t>kiinni</a:t>
            </a:r>
          </a:p>
          <a:p>
            <a:pPr lvl="1"/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315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6A1CE4027C3C41AB855F566C764CD7" ma:contentTypeVersion="12" ma:contentTypeDescription="Create a new document." ma:contentTypeScope="" ma:versionID="ebc1e1b81fa439f247c6d9f4df58cceb">
  <xsd:schema xmlns:xsd="http://www.w3.org/2001/XMLSchema" xmlns:xs="http://www.w3.org/2001/XMLSchema" xmlns:p="http://schemas.microsoft.com/office/2006/metadata/properties" xmlns:ns2="e2ab6f2e-2f68-45b1-89b4-016f92f57c93" xmlns:ns3="db2e5804-064a-4040-99ac-22fce9b2e45f" targetNamespace="http://schemas.microsoft.com/office/2006/metadata/properties" ma:root="true" ma:fieldsID="0d95c7f30d912d62accfd9548a1efb9b" ns2:_="" ns3:_="">
    <xsd:import namespace="e2ab6f2e-2f68-45b1-89b4-016f92f57c93"/>
    <xsd:import namespace="db2e5804-064a-4040-99ac-22fce9b2e4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DateTake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ab6f2e-2f68-45b1-89b4-016f92f57c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05e04bf-e505-424f-8df9-fffee8d46d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2e5804-064a-4040-99ac-22fce9b2e45f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bf63435f-325d-439f-875b-06ee4e946b1b}" ma:internalName="TaxCatchAll" ma:showField="CatchAllData" ma:web="db2e5804-064a-4040-99ac-22fce9b2e4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b2e5804-064a-4040-99ac-22fce9b2e45f" xsi:nil="true"/>
    <lcf76f155ced4ddcb4097134ff3c332f xmlns="e2ab6f2e-2f68-45b1-89b4-016f92f57c9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2A828FB-1058-4ADE-901E-FCE2EB1C06CC}">
  <ds:schemaRefs>
    <ds:schemaRef ds:uri="db2e5804-064a-4040-99ac-22fce9b2e45f"/>
    <ds:schemaRef ds:uri="e2ab6f2e-2f68-45b1-89b4-016f92f57c9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DBDCC53-EF41-4C2D-97D1-ED5E31E623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E50168-D4B2-477A-83F0-13134E0BE0D9}">
  <ds:schemaRefs>
    <ds:schemaRef ds:uri="db2e5804-064a-4040-99ac-22fce9b2e45f"/>
    <ds:schemaRef ds:uri="e2ab6f2e-2f68-45b1-89b4-016f92f57c93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Office-teema</vt:lpstr>
      <vt:lpstr>Vanhempainilta</vt:lpstr>
      <vt:lpstr>Tuen uudistus</vt:lpstr>
      <vt:lpstr>Poissaolomalli</vt:lpstr>
      <vt:lpstr>VKHS-malli  (väkivalta, kiusaaminen, häirintä, syrjintä)</vt:lpstr>
      <vt:lpstr>Kännykkä</vt:lpstr>
      <vt:lpstr>Arviointi</vt:lpstr>
      <vt:lpstr>Lukudiplomi</vt:lpstr>
      <vt:lpstr>Vaatetus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7</cp:revision>
  <dcterms:created xsi:type="dcterms:W3CDTF">2025-09-01T11:59:47Z</dcterms:created>
  <dcterms:modified xsi:type="dcterms:W3CDTF">2025-09-05T09:28:09Z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0x010100976A1CE4027C3C41AB855F566C764CD7</vt:lpwstr>
  </property>
  <property fmtid="{D5CDD505-2E9C-101B-9397-08002B2CF9AE}" pid="3" name="MediaServiceImageTags">
    <vt:lpwstr/>
  </property>
</Properties>
</file>