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4" r:id="rId2"/>
  </p:sldMasterIdLst>
  <p:sldIdLst>
    <p:sldId id="257" r:id="rId3"/>
    <p:sldId id="290" r:id="rId4"/>
    <p:sldId id="315" r:id="rId5"/>
    <p:sldId id="327" r:id="rId6"/>
    <p:sldId id="318" r:id="rId7"/>
    <p:sldId id="298" r:id="rId8"/>
    <p:sldId id="326" r:id="rId9"/>
    <p:sldId id="311" r:id="rId10"/>
    <p:sldId id="316" r:id="rId11"/>
    <p:sldId id="305" r:id="rId12"/>
    <p:sldId id="324" r:id="rId13"/>
    <p:sldId id="310" r:id="rId14"/>
  </p:sldIdLst>
  <p:sldSz cx="12192000" cy="6858000"/>
  <p:notesSz cx="6858000" cy="9144000"/>
  <p:defaultTextStyle>
    <a:defPPr>
      <a:defRPr lang="fi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4" autoAdjust="0"/>
    <p:restoredTop sz="94660"/>
  </p:normalViewPr>
  <p:slideViewPr>
    <p:cSldViewPr snapToGrid="0">
      <p:cViewPr varScale="1">
        <p:scale>
          <a:sx n="59" d="100"/>
          <a:sy n="59" d="100"/>
        </p:scale>
        <p:origin x="8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9.jpe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Otsikko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B030C28E-E6EF-CFB9-9CB1-02B0F5694E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3" name="Alaotsikko 2">
            <a:extLst>
              <a:ext uri="{FF2B5EF4-FFF2-40B4-BE49-F238E27FC236}">
                <a16:creationId xmlns:a16="http://schemas.microsoft.com/office/drawing/2014/main" id="{693A4143-3BC7-2AA1-841B-D2672120EA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i-FI"/>
              <a:t>Muokkaa alaotsikon perustyyliä napsautt.</a:t>
            </a:r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3474BF35-C2C3-38B0-B5A5-2D7EC3CB60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2ECC7-A850-4B11-BF6D-18D1C7B3216B}" type="datetimeFigureOut">
              <a:rPr lang="fi-FI" smtClean="0"/>
              <a:t>6.11.2026</a:t>
            </a:fld>
            <a:endParaRPr lang="fi-FI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4168B5C8-B10D-B577-0BBA-2E68B6BDE2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9CF2443A-75DA-B315-C0C4-757DD8917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640E6-221B-4DBC-BAE3-A09AE4C034DD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614775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tsikko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5B1905EC-BB91-8B82-8BFB-38B9392B6B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FBD0FB0E-80F3-8B25-4BA3-D820596A6B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1D0629F0-3857-82B7-4B04-34ADB56B3B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2ECC7-A850-4B11-BF6D-18D1C7B3216B}" type="datetimeFigureOut">
              <a:rPr lang="fi-FI" smtClean="0"/>
              <a:t>6.11.2026</a:t>
            </a:fld>
            <a:endParaRPr lang="fi-FI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04A69B01-CA58-1D5C-4903-422F217E76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7C50D360-BBF6-D298-4109-13ADFB7C27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640E6-221B-4DBC-BAE3-A09AE4C034DD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544421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Osan ylätunn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12D301EB-1C96-A207-B535-40E9FA5271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2D58F622-63CE-1808-5B8F-96EF6E8931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84D8DB8D-3654-4C6F-1F0D-44B41886A8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2ECC7-A850-4B11-BF6D-18D1C7B3216B}" type="datetimeFigureOut">
              <a:rPr lang="fi-FI" smtClean="0"/>
              <a:t>6.11.2026</a:t>
            </a:fld>
            <a:endParaRPr lang="fi-FI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C828E0D2-75E2-A2C3-9222-2FA670D0B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0E8D3EC5-86CD-D3EF-0664-63975953A3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640E6-221B-4DBC-BAE3-A09AE4C034DD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970685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i sisältökohdet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2B0710EE-B181-ABE3-19B3-4AF057317E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61A54040-1F26-5B86-8995-C693AD165E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Sisällön paikkamerkki 3">
            <a:extLst>
              <a:ext uri="{FF2B5EF4-FFF2-40B4-BE49-F238E27FC236}">
                <a16:creationId xmlns:a16="http://schemas.microsoft.com/office/drawing/2014/main" id="{DE7FB7DB-9C2F-1DF7-1C0D-DA50B384C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5" name="Päivämäärän paikkamerkki 4">
            <a:extLst>
              <a:ext uri="{FF2B5EF4-FFF2-40B4-BE49-F238E27FC236}">
                <a16:creationId xmlns:a16="http://schemas.microsoft.com/office/drawing/2014/main" id="{8E5CD80B-119A-8654-594B-3643409799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2ECC7-A850-4B11-BF6D-18D1C7B3216B}" type="datetimeFigureOut">
              <a:rPr lang="fi-FI" smtClean="0"/>
              <a:t>6.11.2026</a:t>
            </a:fld>
            <a:endParaRPr lang="fi-FI"/>
          </a:p>
        </p:txBody>
      </p:sp>
      <p:sp>
        <p:nvSpPr>
          <p:cNvPr id="6" name="Alatunnisteen paikkamerkki 5">
            <a:extLst>
              <a:ext uri="{FF2B5EF4-FFF2-40B4-BE49-F238E27FC236}">
                <a16:creationId xmlns:a16="http://schemas.microsoft.com/office/drawing/2014/main" id="{5C5F6038-CC81-291E-8BC9-34D13DB51B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>
            <a:extLst>
              <a:ext uri="{FF2B5EF4-FFF2-40B4-BE49-F238E27FC236}">
                <a16:creationId xmlns:a16="http://schemas.microsoft.com/office/drawing/2014/main" id="{C21A608A-F20E-55AC-183A-2523D61FBC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640E6-221B-4DBC-BAE3-A09AE4C034DD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40744031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tai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A1F92896-E43A-5247-3AF8-DEE24669C1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A73D5B37-DFA4-F93D-C202-BE37253442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4" name="Sisällön paikkamerkki 3">
            <a:extLst>
              <a:ext uri="{FF2B5EF4-FFF2-40B4-BE49-F238E27FC236}">
                <a16:creationId xmlns:a16="http://schemas.microsoft.com/office/drawing/2014/main" id="{9D83ADA0-3F7C-F534-0D50-7FF930333A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5" name="Tekstin paikkamerkki 4">
            <a:extLst>
              <a:ext uri="{FF2B5EF4-FFF2-40B4-BE49-F238E27FC236}">
                <a16:creationId xmlns:a16="http://schemas.microsoft.com/office/drawing/2014/main" id="{A4CD32CC-4823-42FA-04EA-A7D1C79E0E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6" name="Sisällön paikkamerkki 5">
            <a:extLst>
              <a:ext uri="{FF2B5EF4-FFF2-40B4-BE49-F238E27FC236}">
                <a16:creationId xmlns:a16="http://schemas.microsoft.com/office/drawing/2014/main" id="{C108415A-7259-8FE0-C4E7-788177E0FC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7" name="Päivämäärän paikkamerkki 6">
            <a:extLst>
              <a:ext uri="{FF2B5EF4-FFF2-40B4-BE49-F238E27FC236}">
                <a16:creationId xmlns:a16="http://schemas.microsoft.com/office/drawing/2014/main" id="{BFE451BC-8555-E357-1D86-6A341155AE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2ECC7-A850-4B11-BF6D-18D1C7B3216B}" type="datetimeFigureOut">
              <a:rPr lang="fi-FI" smtClean="0"/>
              <a:t>6.11.2026</a:t>
            </a:fld>
            <a:endParaRPr lang="fi-FI"/>
          </a:p>
        </p:txBody>
      </p:sp>
      <p:sp>
        <p:nvSpPr>
          <p:cNvPr id="8" name="Alatunnisteen paikkamerkki 7">
            <a:extLst>
              <a:ext uri="{FF2B5EF4-FFF2-40B4-BE49-F238E27FC236}">
                <a16:creationId xmlns:a16="http://schemas.microsoft.com/office/drawing/2014/main" id="{5AAAFC0C-58AA-0CDF-3B65-E880753DD9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9" name="Dian numeron paikkamerkki 8">
            <a:extLst>
              <a:ext uri="{FF2B5EF4-FFF2-40B4-BE49-F238E27FC236}">
                <a16:creationId xmlns:a16="http://schemas.microsoft.com/office/drawing/2014/main" id="{4FC72D5B-D6F0-4055-69AE-DD50775B01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640E6-221B-4DBC-BAE3-A09AE4C034DD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7489539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Vain otsikk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95561C79-E416-C392-82BC-0A3AAB139E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Päivämäärän paikkamerkki 2">
            <a:extLst>
              <a:ext uri="{FF2B5EF4-FFF2-40B4-BE49-F238E27FC236}">
                <a16:creationId xmlns:a16="http://schemas.microsoft.com/office/drawing/2014/main" id="{2A74E0A6-322E-7C7E-51D5-5CCB314D73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2ECC7-A850-4B11-BF6D-18D1C7B3216B}" type="datetimeFigureOut">
              <a:rPr lang="fi-FI" smtClean="0"/>
              <a:t>6.11.2026</a:t>
            </a:fld>
            <a:endParaRPr lang="fi-FI"/>
          </a:p>
        </p:txBody>
      </p:sp>
      <p:sp>
        <p:nvSpPr>
          <p:cNvPr id="4" name="Alatunnisteen paikkamerkki 3">
            <a:extLst>
              <a:ext uri="{FF2B5EF4-FFF2-40B4-BE49-F238E27FC236}">
                <a16:creationId xmlns:a16="http://schemas.microsoft.com/office/drawing/2014/main" id="{0E5D76AA-09C4-1734-ECEB-D127F37CBE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Dian numeron paikkamerkki 4">
            <a:extLst>
              <a:ext uri="{FF2B5EF4-FFF2-40B4-BE49-F238E27FC236}">
                <a16:creationId xmlns:a16="http://schemas.microsoft.com/office/drawing/2014/main" id="{458FD3F8-D533-FAAB-82FD-725307396C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640E6-221B-4DBC-BAE3-A09AE4C034DD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42612519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yhj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äivämäärän paikkamerkki 1">
            <a:extLst>
              <a:ext uri="{FF2B5EF4-FFF2-40B4-BE49-F238E27FC236}">
                <a16:creationId xmlns:a16="http://schemas.microsoft.com/office/drawing/2014/main" id="{77120DF5-FBE8-EA9B-6B97-71B41A80AE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2ECC7-A850-4B11-BF6D-18D1C7B3216B}" type="datetimeFigureOut">
              <a:rPr lang="fi-FI" smtClean="0"/>
              <a:t>6.11.2026</a:t>
            </a:fld>
            <a:endParaRPr lang="fi-FI"/>
          </a:p>
        </p:txBody>
      </p:sp>
      <p:sp>
        <p:nvSpPr>
          <p:cNvPr id="3" name="Alatunnisteen paikkamerkki 2">
            <a:extLst>
              <a:ext uri="{FF2B5EF4-FFF2-40B4-BE49-F238E27FC236}">
                <a16:creationId xmlns:a16="http://schemas.microsoft.com/office/drawing/2014/main" id="{4B09245F-633E-7085-AAC8-3FDB34A06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Dian numeron paikkamerkki 3">
            <a:extLst>
              <a:ext uri="{FF2B5EF4-FFF2-40B4-BE49-F238E27FC236}">
                <a16:creationId xmlns:a16="http://schemas.microsoft.com/office/drawing/2014/main" id="{E4DEC9D5-4786-5829-DC7D-5E18F65DF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640E6-221B-4DBC-BAE3-A09AE4C034DD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3859174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Kuvatekstillinen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DD4BA7D3-D777-6D4E-B3C5-CF991E5CD1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692A2ED3-7B0E-B761-F4B5-0293B35DD9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Tekstin paikkamerkki 3">
            <a:extLst>
              <a:ext uri="{FF2B5EF4-FFF2-40B4-BE49-F238E27FC236}">
                <a16:creationId xmlns:a16="http://schemas.microsoft.com/office/drawing/2014/main" id="{806D68FB-5E8A-CE10-E8E1-F04330328A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5" name="Päivämäärän paikkamerkki 4">
            <a:extLst>
              <a:ext uri="{FF2B5EF4-FFF2-40B4-BE49-F238E27FC236}">
                <a16:creationId xmlns:a16="http://schemas.microsoft.com/office/drawing/2014/main" id="{52D85395-077F-5DCB-A902-B2DCCACD4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2ECC7-A850-4B11-BF6D-18D1C7B3216B}" type="datetimeFigureOut">
              <a:rPr lang="fi-FI" smtClean="0"/>
              <a:t>6.11.2026</a:t>
            </a:fld>
            <a:endParaRPr lang="fi-FI"/>
          </a:p>
        </p:txBody>
      </p:sp>
      <p:sp>
        <p:nvSpPr>
          <p:cNvPr id="6" name="Alatunnisteen paikkamerkki 5">
            <a:extLst>
              <a:ext uri="{FF2B5EF4-FFF2-40B4-BE49-F238E27FC236}">
                <a16:creationId xmlns:a16="http://schemas.microsoft.com/office/drawing/2014/main" id="{D1CC3B60-41B0-A9F0-9145-F49B8A0B84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>
            <a:extLst>
              <a:ext uri="{FF2B5EF4-FFF2-40B4-BE49-F238E27FC236}">
                <a16:creationId xmlns:a16="http://schemas.microsoft.com/office/drawing/2014/main" id="{629E2335-ECA4-9F36-617A-5ACBE90F24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640E6-221B-4DBC-BAE3-A09AE4C034DD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5376772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uvatekstillinen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3FF7EE35-79E6-8EFB-0635-9E62D92F0F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3" name="Kuvan paikkamerkki 2">
            <a:extLst>
              <a:ext uri="{FF2B5EF4-FFF2-40B4-BE49-F238E27FC236}">
                <a16:creationId xmlns:a16="http://schemas.microsoft.com/office/drawing/2014/main" id="{73DC1448-A4BA-54E1-6502-ACA66FA4398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i-FI"/>
          </a:p>
        </p:txBody>
      </p:sp>
      <p:sp>
        <p:nvSpPr>
          <p:cNvPr id="4" name="Tekstin paikkamerkki 3">
            <a:extLst>
              <a:ext uri="{FF2B5EF4-FFF2-40B4-BE49-F238E27FC236}">
                <a16:creationId xmlns:a16="http://schemas.microsoft.com/office/drawing/2014/main" id="{F6EA579F-5093-2D9D-8619-FE4B792653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5" name="Päivämäärän paikkamerkki 4">
            <a:extLst>
              <a:ext uri="{FF2B5EF4-FFF2-40B4-BE49-F238E27FC236}">
                <a16:creationId xmlns:a16="http://schemas.microsoft.com/office/drawing/2014/main" id="{D9A66CB3-940C-5179-4C5A-93795B0CD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2ECC7-A850-4B11-BF6D-18D1C7B3216B}" type="datetimeFigureOut">
              <a:rPr lang="fi-FI" smtClean="0"/>
              <a:t>6.11.2026</a:t>
            </a:fld>
            <a:endParaRPr lang="fi-FI"/>
          </a:p>
        </p:txBody>
      </p:sp>
      <p:sp>
        <p:nvSpPr>
          <p:cNvPr id="6" name="Alatunnisteen paikkamerkki 5">
            <a:extLst>
              <a:ext uri="{FF2B5EF4-FFF2-40B4-BE49-F238E27FC236}">
                <a16:creationId xmlns:a16="http://schemas.microsoft.com/office/drawing/2014/main" id="{2A30FFA1-3DD4-D962-1F9A-EFA5EFCF62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>
            <a:extLst>
              <a:ext uri="{FF2B5EF4-FFF2-40B4-BE49-F238E27FC236}">
                <a16:creationId xmlns:a16="http://schemas.microsoft.com/office/drawing/2014/main" id="{1D70A72B-8044-DBDB-1291-6CBB739AB4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640E6-221B-4DBC-BAE3-A09AE4C034DD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2520002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Otsikko ja pystysuor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FC821D61-E962-8439-09C7-BFF87298C0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Pystysuoran tekstin paikkamerkki 2">
            <a:extLst>
              <a:ext uri="{FF2B5EF4-FFF2-40B4-BE49-F238E27FC236}">
                <a16:creationId xmlns:a16="http://schemas.microsoft.com/office/drawing/2014/main" id="{83D782C3-9FDF-4488-C6D1-90CD48918C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20A6BE92-46E8-40B3-658F-285CAA76D5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2ECC7-A850-4B11-BF6D-18D1C7B3216B}" type="datetimeFigureOut">
              <a:rPr lang="fi-FI" smtClean="0"/>
              <a:t>6.11.2026</a:t>
            </a:fld>
            <a:endParaRPr lang="fi-FI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98C5481B-4ABD-0320-9A20-EF6FF4BE6E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ED3D3BFB-D435-6649-FB27-7E12BB44BE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640E6-221B-4DBC-BAE3-A09AE4C034DD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5807966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Pystysuora otsikko j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ystysuora otsikko 1">
            <a:extLst>
              <a:ext uri="{FF2B5EF4-FFF2-40B4-BE49-F238E27FC236}">
                <a16:creationId xmlns:a16="http://schemas.microsoft.com/office/drawing/2014/main" id="{56420E32-F79D-93D9-FE4E-2B904D2D099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Pystysuoran tekstin paikkamerkki 2">
            <a:extLst>
              <a:ext uri="{FF2B5EF4-FFF2-40B4-BE49-F238E27FC236}">
                <a16:creationId xmlns:a16="http://schemas.microsoft.com/office/drawing/2014/main" id="{F9C91D47-AB10-649B-991C-0376F2C279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23B7714D-AD78-ECA2-4B65-7A03D1756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2ECC7-A850-4B11-BF6D-18D1C7B3216B}" type="datetimeFigureOut">
              <a:rPr lang="fi-FI" smtClean="0"/>
              <a:t>6.11.2026</a:t>
            </a:fld>
            <a:endParaRPr lang="fi-FI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A8489CAE-78ED-DAD1-426D-C3321B7E0A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FBA95CB0-C9AD-7F3D-6276-AB3AF50299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640E6-221B-4DBC-BAE3-A09AE4C034DD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1773805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Kan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orakulmio 10">
            <a:extLst>
              <a:ext uri="{FF2B5EF4-FFF2-40B4-BE49-F238E27FC236}">
                <a16:creationId xmlns:a16="http://schemas.microsoft.com/office/drawing/2014/main" id="{3C1C952E-BB04-3047-B7C3-D09B27C78980}"/>
              </a:ext>
            </a:extLst>
          </p:cNvPr>
          <p:cNvSpPr/>
          <p:nvPr userDrawn="1"/>
        </p:nvSpPr>
        <p:spPr>
          <a:xfrm>
            <a:off x="166688" y="147638"/>
            <a:ext cx="11858625" cy="6562725"/>
          </a:xfrm>
          <a:prstGeom prst="rect">
            <a:avLst/>
          </a:prstGeom>
          <a:solidFill>
            <a:srgbClr val="00B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i-FI"/>
              <a:t> </a:t>
            </a:r>
          </a:p>
        </p:txBody>
      </p:sp>
      <p:pic>
        <p:nvPicPr>
          <p:cNvPr id="8" name="Picture 7" descr="A close up of a map&#10;&#10;Description automatically generated">
            <a:extLst>
              <a:ext uri="{FF2B5EF4-FFF2-40B4-BE49-F238E27FC236}">
                <a16:creationId xmlns:a16="http://schemas.microsoft.com/office/drawing/2014/main" id="{F89725F4-B0EF-1B49-A26B-43C1168F46C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9623" t="18697" r="8982" b="192"/>
          <a:stretch/>
        </p:blipFill>
        <p:spPr>
          <a:xfrm>
            <a:off x="6002475" y="144289"/>
            <a:ext cx="6030569" cy="4860000"/>
          </a:xfrm>
          <a:prstGeom prst="rect">
            <a:avLst/>
          </a:prstGeom>
        </p:spPr>
      </p:pic>
      <p:pic>
        <p:nvPicPr>
          <p:cNvPr id="6" name="Picture 5" descr="A close up of text on a black background&#10;&#10;Description automatically generated">
            <a:extLst>
              <a:ext uri="{FF2B5EF4-FFF2-40B4-BE49-F238E27FC236}">
                <a16:creationId xmlns:a16="http://schemas.microsoft.com/office/drawing/2014/main" id="{AEB27C21-C308-7145-8E0B-4F6592BBD89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214" y="-309178"/>
            <a:ext cx="3909839" cy="4231314"/>
          </a:xfrm>
          <a:prstGeom prst="rect">
            <a:avLst/>
          </a:prstGeom>
        </p:spPr>
      </p:pic>
      <p:sp>
        <p:nvSpPr>
          <p:cNvPr id="16" name="Otsikko 1">
            <a:extLst>
              <a:ext uri="{FF2B5EF4-FFF2-40B4-BE49-F238E27FC236}">
                <a16:creationId xmlns:a16="http://schemas.microsoft.com/office/drawing/2014/main" id="{95313942-79A3-784B-B5B1-91FA3617079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29732" y="5018620"/>
            <a:ext cx="10532536" cy="1045984"/>
          </a:xfrm>
          <a:prstGeom prst="rect">
            <a:avLst/>
          </a:prstGeom>
        </p:spPr>
        <p:txBody>
          <a:bodyPr/>
          <a:lstStyle>
            <a:lvl1pPr algn="ctr">
              <a:defRPr sz="3600" b="0" i="0" baseline="0">
                <a:solidFill>
                  <a:schemeClr val="tx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</a:lstStyle>
          <a:p>
            <a:r>
              <a:rPr lang="en-US"/>
              <a:t>Open Sans </a:t>
            </a:r>
            <a:r>
              <a:rPr lang="en-US" err="1"/>
              <a:t>Semibold</a:t>
            </a:r>
            <a:r>
              <a:rPr lang="en-US"/>
              <a:t> 36pt</a:t>
            </a:r>
            <a:endParaRPr lang="fi-FI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127754A-70FA-AB48-8971-1EF7E9F080B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29733" y="6182741"/>
            <a:ext cx="10532534" cy="29541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/>
            </a:lvl1pPr>
          </a:lstStyle>
          <a:p>
            <a:r>
              <a:rPr lang="fi-FI"/>
              <a:t>Titteli, Etunimi Sukunimi, xx.x.20xx</a:t>
            </a:r>
          </a:p>
        </p:txBody>
      </p:sp>
    </p:spTree>
    <p:extLst>
      <p:ext uri="{BB962C8B-B14F-4D97-AF65-F5344CB8AC3E}">
        <p14:creationId xmlns:p14="http://schemas.microsoft.com/office/powerpoint/2010/main" val="36037741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tsikko + leipäteksti (1 Palst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 hasCustomPrompt="1"/>
          </p:nvPr>
        </p:nvSpPr>
        <p:spPr>
          <a:xfrm>
            <a:off x="880542" y="973667"/>
            <a:ext cx="10304694" cy="451599"/>
          </a:xfrm>
          <a:prstGeom prst="rect">
            <a:avLst/>
          </a:prstGeom>
        </p:spPr>
        <p:txBody>
          <a:bodyPr/>
          <a:lstStyle>
            <a:lvl1pPr>
              <a:defRPr sz="3200" b="1" i="0" baseline="0">
                <a:solidFill>
                  <a:schemeClr val="tx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</a:lstStyle>
          <a:p>
            <a:r>
              <a:rPr lang="en-US"/>
              <a:t>Open Sans </a:t>
            </a:r>
            <a:r>
              <a:rPr lang="en-US" err="1"/>
              <a:t>Semibold</a:t>
            </a:r>
            <a:r>
              <a:rPr lang="en-US"/>
              <a:t> 32pt</a:t>
            </a:r>
            <a:endParaRPr lang="fi-FI"/>
          </a:p>
        </p:txBody>
      </p:sp>
      <p:pic>
        <p:nvPicPr>
          <p:cNvPr id="13" name="Picture 12" descr="A picture containing object&#10;&#10;Description automatically generated">
            <a:extLst>
              <a:ext uri="{FF2B5EF4-FFF2-40B4-BE49-F238E27FC236}">
                <a16:creationId xmlns:a16="http://schemas.microsoft.com/office/drawing/2014/main" id="{4BE25E4F-4BCE-6A4A-BAE0-1AE5534797F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281" y="5941128"/>
            <a:ext cx="1871122" cy="628993"/>
          </a:xfrm>
          <a:prstGeom prst="rect">
            <a:avLst/>
          </a:prstGeo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1E604A2-210B-D943-81FD-BD1500F6C28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81063" y="1617133"/>
            <a:ext cx="10304462" cy="41910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600"/>
              </a:lnSpc>
              <a:buClr>
                <a:schemeClr val="accent1"/>
              </a:buClr>
              <a:buNone/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457200" indent="0">
              <a:lnSpc>
                <a:spcPts val="2600"/>
              </a:lnSpc>
              <a:buClr>
                <a:schemeClr val="accent1"/>
              </a:buClr>
              <a:buNone/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914400" indent="0">
              <a:lnSpc>
                <a:spcPts val="2600"/>
              </a:lnSpc>
              <a:buClr>
                <a:schemeClr val="accent1"/>
              </a:buClr>
              <a:buNone/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>
              <a:lnSpc>
                <a:spcPts val="2600"/>
              </a:lnSpc>
              <a:buClr>
                <a:schemeClr val="accent1"/>
              </a:buClr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>
              <a:lnSpc>
                <a:spcPts val="2600"/>
              </a:lnSpc>
              <a:buClr>
                <a:schemeClr val="accent1"/>
              </a:buClr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/>
              <a:t>Open Sans Regular 20pt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40907479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 Palsta +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78FF60A2-2544-5841-901B-FF87DD05723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9668932" y="0"/>
            <a:ext cx="2523067" cy="685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</a:lstStyle>
          <a:p>
            <a:r>
              <a:rPr lang="fi-FI"/>
              <a:t>Lisää kuva ikonista</a:t>
            </a:r>
          </a:p>
        </p:txBody>
      </p:sp>
      <p:pic>
        <p:nvPicPr>
          <p:cNvPr id="6" name="Picture 5" descr="A picture containing object&#10;&#10;Description automatically generated">
            <a:extLst>
              <a:ext uri="{FF2B5EF4-FFF2-40B4-BE49-F238E27FC236}">
                <a16:creationId xmlns:a16="http://schemas.microsoft.com/office/drawing/2014/main" id="{94BA88AA-468E-6647-BC60-C24F9F50FE7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281" y="5941128"/>
            <a:ext cx="1871122" cy="628993"/>
          </a:xfrm>
          <a:prstGeom prst="rect">
            <a:avLst/>
          </a:prstGeom>
        </p:spPr>
      </p:pic>
      <p:sp>
        <p:nvSpPr>
          <p:cNvPr id="7" name="Otsikko 1">
            <a:extLst>
              <a:ext uri="{FF2B5EF4-FFF2-40B4-BE49-F238E27FC236}">
                <a16:creationId xmlns:a16="http://schemas.microsoft.com/office/drawing/2014/main" id="{049BD4F7-9E55-2E40-87FE-59611C48D83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80542" y="973667"/>
            <a:ext cx="8398925" cy="451599"/>
          </a:xfrm>
          <a:prstGeom prst="rect">
            <a:avLst/>
          </a:prstGeom>
        </p:spPr>
        <p:txBody>
          <a:bodyPr anchor="t" anchorCtr="0"/>
          <a:lstStyle>
            <a:lvl1pPr>
              <a:defRPr sz="3200" b="1" i="0" baseline="0">
                <a:solidFill>
                  <a:schemeClr val="tx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</a:lstStyle>
          <a:p>
            <a:r>
              <a:rPr lang="en-US"/>
              <a:t>Open Sans </a:t>
            </a:r>
            <a:r>
              <a:rPr lang="en-US" err="1"/>
              <a:t>Semibold</a:t>
            </a:r>
            <a:r>
              <a:rPr lang="en-US"/>
              <a:t> 32</a:t>
            </a:r>
            <a:endParaRPr lang="fi-FI"/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75C98964-0D3A-2543-B5C6-5C8242C50DB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81063" y="1617133"/>
            <a:ext cx="8398404" cy="41910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600"/>
              </a:lnSpc>
              <a:buClr>
                <a:schemeClr val="accent1"/>
              </a:buClr>
              <a:buNone/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457200" indent="0">
              <a:lnSpc>
                <a:spcPts val="2600"/>
              </a:lnSpc>
              <a:buClr>
                <a:schemeClr val="accent1"/>
              </a:buClr>
              <a:buNone/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914400" indent="0">
              <a:lnSpc>
                <a:spcPts val="2600"/>
              </a:lnSpc>
              <a:buClr>
                <a:schemeClr val="accent1"/>
              </a:buClr>
              <a:buNone/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>
              <a:lnSpc>
                <a:spcPts val="2600"/>
              </a:lnSpc>
              <a:buClr>
                <a:schemeClr val="accent1"/>
              </a:buClr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>
              <a:lnSpc>
                <a:spcPts val="2600"/>
              </a:lnSpc>
              <a:buClr>
                <a:schemeClr val="accent1"/>
              </a:buClr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/>
              <a:t>Open Sans Regular 20pt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8921448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Otsikko + leipäteksti (Kuva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78BC6CA-AD88-F54F-910E-1BE37FE60A2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 descr="A picture containing object&#10;&#10;Description automatically generated">
            <a:extLst>
              <a:ext uri="{FF2B5EF4-FFF2-40B4-BE49-F238E27FC236}">
                <a16:creationId xmlns:a16="http://schemas.microsoft.com/office/drawing/2014/main" id="{94BA88AA-468E-6647-BC60-C24F9F50FE7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281" y="5941128"/>
            <a:ext cx="1871122" cy="628993"/>
          </a:xfrm>
          <a:prstGeom prst="rect">
            <a:avLst/>
          </a:prstGeom>
        </p:spPr>
      </p:pic>
      <p:sp>
        <p:nvSpPr>
          <p:cNvPr id="5" name="Otsikko 1">
            <a:extLst>
              <a:ext uri="{FF2B5EF4-FFF2-40B4-BE49-F238E27FC236}">
                <a16:creationId xmlns:a16="http://schemas.microsoft.com/office/drawing/2014/main" id="{9444CDB8-3132-AF4B-9D72-21D6226106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80542" y="973667"/>
            <a:ext cx="4827531" cy="451599"/>
          </a:xfrm>
          <a:prstGeom prst="rect">
            <a:avLst/>
          </a:prstGeom>
        </p:spPr>
        <p:txBody>
          <a:bodyPr anchor="t" anchorCtr="0"/>
          <a:lstStyle>
            <a:lvl1pPr>
              <a:defRPr sz="3200" b="1" i="0" baseline="0">
                <a:solidFill>
                  <a:schemeClr val="tx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</a:lstStyle>
          <a:p>
            <a:r>
              <a:rPr lang="en-US"/>
              <a:t>Open Sans </a:t>
            </a:r>
            <a:r>
              <a:rPr lang="en-US" err="1"/>
              <a:t>Semibold</a:t>
            </a:r>
            <a:r>
              <a:rPr lang="en-US"/>
              <a:t> 32</a:t>
            </a:r>
            <a:endParaRPr lang="fi-FI"/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E16C5E72-9A8D-DD43-9C22-C56CD56AD67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81063" y="1617133"/>
            <a:ext cx="4827010" cy="41910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600"/>
              </a:lnSpc>
              <a:buClr>
                <a:schemeClr val="accent1"/>
              </a:buClr>
              <a:buNone/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457200" indent="0">
              <a:lnSpc>
                <a:spcPts val="2600"/>
              </a:lnSpc>
              <a:buClr>
                <a:schemeClr val="accent1"/>
              </a:buClr>
              <a:buNone/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914400" indent="0">
              <a:lnSpc>
                <a:spcPts val="2600"/>
              </a:lnSpc>
              <a:buClr>
                <a:schemeClr val="accent1"/>
              </a:buClr>
              <a:buNone/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>
              <a:lnSpc>
                <a:spcPts val="2600"/>
              </a:lnSpc>
              <a:buClr>
                <a:schemeClr val="accent1"/>
              </a:buClr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>
              <a:lnSpc>
                <a:spcPts val="2600"/>
              </a:lnSpc>
              <a:buClr>
                <a:schemeClr val="accent1"/>
              </a:buClr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/>
              <a:t>Open Sans Regular 20pt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9882355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n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orakulmio 10">
            <a:extLst>
              <a:ext uri="{FF2B5EF4-FFF2-40B4-BE49-F238E27FC236}">
                <a16:creationId xmlns:a16="http://schemas.microsoft.com/office/drawing/2014/main" id="{3C1C952E-BB04-3047-B7C3-D09B27C78980}"/>
              </a:ext>
            </a:extLst>
          </p:cNvPr>
          <p:cNvSpPr/>
          <p:nvPr userDrawn="1"/>
        </p:nvSpPr>
        <p:spPr>
          <a:xfrm>
            <a:off x="166688" y="147638"/>
            <a:ext cx="11858625" cy="6562725"/>
          </a:xfrm>
          <a:prstGeom prst="rect">
            <a:avLst/>
          </a:prstGeom>
          <a:solidFill>
            <a:srgbClr val="00B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i-FI"/>
              <a:t> </a:t>
            </a:r>
          </a:p>
        </p:txBody>
      </p:sp>
      <p:pic>
        <p:nvPicPr>
          <p:cNvPr id="8" name="Picture 7" descr="A close up of a map&#10;&#10;Description automatically generated">
            <a:extLst>
              <a:ext uri="{FF2B5EF4-FFF2-40B4-BE49-F238E27FC236}">
                <a16:creationId xmlns:a16="http://schemas.microsoft.com/office/drawing/2014/main" id="{F89725F4-B0EF-1B49-A26B-43C1168F46C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9623" t="18697" r="8982" b="192"/>
          <a:stretch/>
        </p:blipFill>
        <p:spPr>
          <a:xfrm>
            <a:off x="6002475" y="144289"/>
            <a:ext cx="6030569" cy="4860000"/>
          </a:xfrm>
          <a:prstGeom prst="rect">
            <a:avLst/>
          </a:prstGeom>
        </p:spPr>
      </p:pic>
      <p:pic>
        <p:nvPicPr>
          <p:cNvPr id="6" name="Picture 5" descr="A close up of text on a black background&#10;&#10;Description automatically generated">
            <a:extLst>
              <a:ext uri="{FF2B5EF4-FFF2-40B4-BE49-F238E27FC236}">
                <a16:creationId xmlns:a16="http://schemas.microsoft.com/office/drawing/2014/main" id="{AEB27C21-C308-7145-8E0B-4F6592BBD89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214" y="-309178"/>
            <a:ext cx="3909839" cy="4231314"/>
          </a:xfrm>
          <a:prstGeom prst="rect">
            <a:avLst/>
          </a:prstGeom>
        </p:spPr>
      </p:pic>
      <p:sp>
        <p:nvSpPr>
          <p:cNvPr id="16" name="Otsikko 1">
            <a:extLst>
              <a:ext uri="{FF2B5EF4-FFF2-40B4-BE49-F238E27FC236}">
                <a16:creationId xmlns:a16="http://schemas.microsoft.com/office/drawing/2014/main" id="{95313942-79A3-784B-B5B1-91FA3617079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29732" y="5018620"/>
            <a:ext cx="10532536" cy="1045984"/>
          </a:xfrm>
          <a:prstGeom prst="rect">
            <a:avLst/>
          </a:prstGeom>
        </p:spPr>
        <p:txBody>
          <a:bodyPr/>
          <a:lstStyle>
            <a:lvl1pPr algn="ctr">
              <a:defRPr sz="3600" b="0" i="0" baseline="0">
                <a:solidFill>
                  <a:schemeClr val="tx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</a:lstStyle>
          <a:p>
            <a:r>
              <a:rPr lang="en-US"/>
              <a:t>Open Sans </a:t>
            </a:r>
            <a:r>
              <a:rPr lang="en-US" err="1"/>
              <a:t>Semibold</a:t>
            </a:r>
            <a:r>
              <a:rPr lang="en-US"/>
              <a:t> 36pt</a:t>
            </a:r>
            <a:endParaRPr lang="fi-FI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127754A-70FA-AB48-8971-1EF7E9F080B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29733" y="6182741"/>
            <a:ext cx="10532534" cy="29541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/>
            </a:lvl1pPr>
          </a:lstStyle>
          <a:p>
            <a:r>
              <a:rPr lang="fi-FI"/>
              <a:t>Titteli, Etunimi Sukunimi, xx.x.20xx</a:t>
            </a:r>
          </a:p>
        </p:txBody>
      </p:sp>
    </p:spTree>
    <p:extLst>
      <p:ext uri="{BB962C8B-B14F-4D97-AF65-F5344CB8AC3E}">
        <p14:creationId xmlns:p14="http://schemas.microsoft.com/office/powerpoint/2010/main" val="17010364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tsikko + leipäteksti (1 Palst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 hasCustomPrompt="1"/>
          </p:nvPr>
        </p:nvSpPr>
        <p:spPr>
          <a:xfrm>
            <a:off x="880542" y="973667"/>
            <a:ext cx="10304694" cy="451599"/>
          </a:xfrm>
          <a:prstGeom prst="rect">
            <a:avLst/>
          </a:prstGeom>
        </p:spPr>
        <p:txBody>
          <a:bodyPr/>
          <a:lstStyle>
            <a:lvl1pPr>
              <a:defRPr sz="3200" b="1" i="0" baseline="0">
                <a:solidFill>
                  <a:schemeClr val="tx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</a:lstStyle>
          <a:p>
            <a:r>
              <a:rPr lang="en-US"/>
              <a:t>Open Sans </a:t>
            </a:r>
            <a:r>
              <a:rPr lang="en-US" err="1"/>
              <a:t>Semibold</a:t>
            </a:r>
            <a:r>
              <a:rPr lang="en-US"/>
              <a:t> 32pt</a:t>
            </a:r>
            <a:endParaRPr lang="fi-FI"/>
          </a:p>
        </p:txBody>
      </p:sp>
      <p:pic>
        <p:nvPicPr>
          <p:cNvPr id="13" name="Picture 12" descr="A picture containing object&#10;&#10;Description automatically generated">
            <a:extLst>
              <a:ext uri="{FF2B5EF4-FFF2-40B4-BE49-F238E27FC236}">
                <a16:creationId xmlns:a16="http://schemas.microsoft.com/office/drawing/2014/main" id="{4BE25E4F-4BCE-6A4A-BAE0-1AE5534797F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281" y="5941128"/>
            <a:ext cx="1871122" cy="628993"/>
          </a:xfrm>
          <a:prstGeom prst="rect">
            <a:avLst/>
          </a:prstGeo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1E604A2-210B-D943-81FD-BD1500F6C28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81063" y="1617133"/>
            <a:ext cx="10304462" cy="41910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600"/>
              </a:lnSpc>
              <a:buClr>
                <a:schemeClr val="accent1"/>
              </a:buClr>
              <a:buNone/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457200" indent="0">
              <a:lnSpc>
                <a:spcPts val="2600"/>
              </a:lnSpc>
              <a:buClr>
                <a:schemeClr val="accent1"/>
              </a:buClr>
              <a:buNone/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914400" indent="0">
              <a:lnSpc>
                <a:spcPts val="2600"/>
              </a:lnSpc>
              <a:buClr>
                <a:schemeClr val="accent1"/>
              </a:buClr>
              <a:buNone/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>
              <a:lnSpc>
                <a:spcPts val="2600"/>
              </a:lnSpc>
              <a:buClr>
                <a:schemeClr val="accent1"/>
              </a:buClr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>
              <a:lnSpc>
                <a:spcPts val="2600"/>
              </a:lnSpc>
              <a:buClr>
                <a:schemeClr val="accent1"/>
              </a:buClr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/>
              <a:t>Open Sans Regular 20pt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47633316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tsikko + leipäteksti (2 Palst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object&#10;&#10;Description automatically generated">
            <a:extLst>
              <a:ext uri="{FF2B5EF4-FFF2-40B4-BE49-F238E27FC236}">
                <a16:creationId xmlns:a16="http://schemas.microsoft.com/office/drawing/2014/main" id="{E108A547-9F82-DD45-B39E-9BC0368B5AE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281" y="5941128"/>
            <a:ext cx="1871122" cy="628993"/>
          </a:xfrm>
          <a:prstGeom prst="rect">
            <a:avLst/>
          </a:prstGeom>
        </p:spPr>
      </p:pic>
      <p:sp>
        <p:nvSpPr>
          <p:cNvPr id="7" name="Otsikko 1">
            <a:extLst>
              <a:ext uri="{FF2B5EF4-FFF2-40B4-BE49-F238E27FC236}">
                <a16:creationId xmlns:a16="http://schemas.microsoft.com/office/drawing/2014/main" id="{56E07EEB-C4CA-2B41-849A-E410A4EDBE7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80542" y="973667"/>
            <a:ext cx="10304694" cy="451599"/>
          </a:xfrm>
          <a:prstGeom prst="rect">
            <a:avLst/>
          </a:prstGeom>
        </p:spPr>
        <p:txBody>
          <a:bodyPr/>
          <a:lstStyle>
            <a:lvl1pPr>
              <a:defRPr sz="3200" b="1" i="0" baseline="0">
                <a:solidFill>
                  <a:schemeClr val="tx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</a:lstStyle>
          <a:p>
            <a:r>
              <a:rPr lang="en-US"/>
              <a:t>Open Sans </a:t>
            </a:r>
            <a:r>
              <a:rPr lang="en-US" err="1"/>
              <a:t>Semibold</a:t>
            </a:r>
            <a:r>
              <a:rPr lang="en-US"/>
              <a:t> 32pt</a:t>
            </a:r>
            <a:endParaRPr lang="fi-FI"/>
          </a:p>
        </p:txBody>
      </p:sp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73680781-DB36-5E4E-A15D-97CF41F76C4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81063" y="1617133"/>
            <a:ext cx="5003270" cy="41910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600"/>
              </a:lnSpc>
              <a:buClr>
                <a:schemeClr val="accent1"/>
              </a:buClr>
              <a:buNone/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457200" indent="0">
              <a:lnSpc>
                <a:spcPts val="2600"/>
              </a:lnSpc>
              <a:buClr>
                <a:schemeClr val="accent1"/>
              </a:buClr>
              <a:buNone/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914400" indent="0">
              <a:lnSpc>
                <a:spcPts val="2600"/>
              </a:lnSpc>
              <a:buClr>
                <a:schemeClr val="accent1"/>
              </a:buClr>
              <a:buNone/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>
              <a:lnSpc>
                <a:spcPts val="2600"/>
              </a:lnSpc>
              <a:buClr>
                <a:schemeClr val="accent1"/>
              </a:buClr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>
              <a:lnSpc>
                <a:spcPts val="2600"/>
              </a:lnSpc>
              <a:buClr>
                <a:schemeClr val="accent1"/>
              </a:buClr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/>
              <a:t>Open Sans Regular 20pt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13" name="Text Placeholder 5">
            <a:extLst>
              <a:ext uri="{FF2B5EF4-FFF2-40B4-BE49-F238E27FC236}">
                <a16:creationId xmlns:a16="http://schemas.microsoft.com/office/drawing/2014/main" id="{FF1DEF45-F23C-234C-8589-96DFB52CE5E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89663" y="1617133"/>
            <a:ext cx="5003270" cy="41910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600"/>
              </a:lnSpc>
              <a:buClr>
                <a:schemeClr val="accent1"/>
              </a:buClr>
              <a:buNone/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457200" indent="0">
              <a:lnSpc>
                <a:spcPts val="2600"/>
              </a:lnSpc>
              <a:buClr>
                <a:schemeClr val="accent1"/>
              </a:buClr>
              <a:buNone/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914400" indent="0">
              <a:lnSpc>
                <a:spcPts val="2600"/>
              </a:lnSpc>
              <a:buClr>
                <a:schemeClr val="accent1"/>
              </a:buClr>
              <a:buNone/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>
              <a:lnSpc>
                <a:spcPts val="2600"/>
              </a:lnSpc>
              <a:buClr>
                <a:schemeClr val="accent1"/>
              </a:buClr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>
              <a:lnSpc>
                <a:spcPts val="2600"/>
              </a:lnSpc>
              <a:buClr>
                <a:schemeClr val="accent1"/>
              </a:buClr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/>
              <a:t>Open Sans Regular 20pt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9145026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tsikko + leipäteksti (Kuv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78FF60A2-2544-5841-901B-FF87DD05723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096000" y="0"/>
            <a:ext cx="6096000" cy="685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</a:lstStyle>
          <a:p>
            <a:r>
              <a:rPr lang="fi-FI"/>
              <a:t>Lisää kuva ikonista</a:t>
            </a:r>
          </a:p>
        </p:txBody>
      </p:sp>
      <p:pic>
        <p:nvPicPr>
          <p:cNvPr id="6" name="Picture 5" descr="A picture containing object&#10;&#10;Description automatically generated">
            <a:extLst>
              <a:ext uri="{FF2B5EF4-FFF2-40B4-BE49-F238E27FC236}">
                <a16:creationId xmlns:a16="http://schemas.microsoft.com/office/drawing/2014/main" id="{94BA88AA-468E-6647-BC60-C24F9F50FE7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281" y="5941128"/>
            <a:ext cx="1871122" cy="628993"/>
          </a:xfrm>
          <a:prstGeom prst="rect">
            <a:avLst/>
          </a:prstGeom>
        </p:spPr>
      </p:pic>
      <p:sp>
        <p:nvSpPr>
          <p:cNvPr id="7" name="Otsikko 1">
            <a:extLst>
              <a:ext uri="{FF2B5EF4-FFF2-40B4-BE49-F238E27FC236}">
                <a16:creationId xmlns:a16="http://schemas.microsoft.com/office/drawing/2014/main" id="{049BD4F7-9E55-2E40-87FE-59611C48D83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80542" y="973667"/>
            <a:ext cx="4827531" cy="451599"/>
          </a:xfrm>
          <a:prstGeom prst="rect">
            <a:avLst/>
          </a:prstGeom>
        </p:spPr>
        <p:txBody>
          <a:bodyPr anchor="t" anchorCtr="0"/>
          <a:lstStyle>
            <a:lvl1pPr>
              <a:defRPr sz="3200" b="1" i="0" baseline="0">
                <a:solidFill>
                  <a:schemeClr val="tx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</a:lstStyle>
          <a:p>
            <a:r>
              <a:rPr lang="en-US"/>
              <a:t>Open Sans </a:t>
            </a:r>
            <a:r>
              <a:rPr lang="en-US" err="1"/>
              <a:t>Semibold</a:t>
            </a:r>
            <a:r>
              <a:rPr lang="en-US"/>
              <a:t> 32</a:t>
            </a:r>
            <a:endParaRPr lang="fi-FI"/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75C98964-0D3A-2543-B5C6-5C8242C50DB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81063" y="1617133"/>
            <a:ext cx="4827010" cy="41910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600"/>
              </a:lnSpc>
              <a:buClr>
                <a:schemeClr val="accent1"/>
              </a:buClr>
              <a:buNone/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457200" indent="0">
              <a:lnSpc>
                <a:spcPts val="2600"/>
              </a:lnSpc>
              <a:buClr>
                <a:schemeClr val="accent1"/>
              </a:buClr>
              <a:buNone/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914400" indent="0">
              <a:lnSpc>
                <a:spcPts val="2600"/>
              </a:lnSpc>
              <a:buClr>
                <a:schemeClr val="accent1"/>
              </a:buClr>
              <a:buNone/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>
              <a:lnSpc>
                <a:spcPts val="2600"/>
              </a:lnSpc>
              <a:buClr>
                <a:schemeClr val="accent1"/>
              </a:buClr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>
              <a:lnSpc>
                <a:spcPts val="2600"/>
              </a:lnSpc>
              <a:buClr>
                <a:schemeClr val="accent1"/>
              </a:buClr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/>
              <a:t>Open Sans Regular 20pt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89059224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Palsta +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78FF60A2-2544-5841-901B-FF87DD05723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9668932" y="0"/>
            <a:ext cx="2523067" cy="685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</a:lstStyle>
          <a:p>
            <a:r>
              <a:rPr lang="fi-FI"/>
              <a:t>Lisää kuva ikonista</a:t>
            </a:r>
          </a:p>
        </p:txBody>
      </p:sp>
      <p:pic>
        <p:nvPicPr>
          <p:cNvPr id="6" name="Picture 5" descr="A picture containing object&#10;&#10;Description automatically generated">
            <a:extLst>
              <a:ext uri="{FF2B5EF4-FFF2-40B4-BE49-F238E27FC236}">
                <a16:creationId xmlns:a16="http://schemas.microsoft.com/office/drawing/2014/main" id="{94BA88AA-468E-6647-BC60-C24F9F50FE7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281" y="5941128"/>
            <a:ext cx="1871122" cy="628993"/>
          </a:xfrm>
          <a:prstGeom prst="rect">
            <a:avLst/>
          </a:prstGeom>
        </p:spPr>
      </p:pic>
      <p:sp>
        <p:nvSpPr>
          <p:cNvPr id="7" name="Otsikko 1">
            <a:extLst>
              <a:ext uri="{FF2B5EF4-FFF2-40B4-BE49-F238E27FC236}">
                <a16:creationId xmlns:a16="http://schemas.microsoft.com/office/drawing/2014/main" id="{049BD4F7-9E55-2E40-87FE-59611C48D83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80542" y="973667"/>
            <a:ext cx="8398925" cy="451599"/>
          </a:xfrm>
          <a:prstGeom prst="rect">
            <a:avLst/>
          </a:prstGeom>
        </p:spPr>
        <p:txBody>
          <a:bodyPr anchor="t" anchorCtr="0"/>
          <a:lstStyle>
            <a:lvl1pPr>
              <a:defRPr sz="3200" b="1" i="0" baseline="0">
                <a:solidFill>
                  <a:schemeClr val="tx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</a:lstStyle>
          <a:p>
            <a:r>
              <a:rPr lang="en-US"/>
              <a:t>Open Sans </a:t>
            </a:r>
            <a:r>
              <a:rPr lang="en-US" err="1"/>
              <a:t>Semibold</a:t>
            </a:r>
            <a:r>
              <a:rPr lang="en-US"/>
              <a:t> 32</a:t>
            </a:r>
            <a:endParaRPr lang="fi-FI"/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75C98964-0D3A-2543-B5C6-5C8242C50DB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81063" y="1617133"/>
            <a:ext cx="4029603" cy="41910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600"/>
              </a:lnSpc>
              <a:buClr>
                <a:schemeClr val="accent1"/>
              </a:buClr>
              <a:buNone/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457200" indent="0">
              <a:lnSpc>
                <a:spcPts val="2600"/>
              </a:lnSpc>
              <a:buClr>
                <a:schemeClr val="accent1"/>
              </a:buClr>
              <a:buNone/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914400" indent="0">
              <a:lnSpc>
                <a:spcPts val="2600"/>
              </a:lnSpc>
              <a:buClr>
                <a:schemeClr val="accent1"/>
              </a:buClr>
              <a:buNone/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>
              <a:lnSpc>
                <a:spcPts val="2600"/>
              </a:lnSpc>
              <a:buClr>
                <a:schemeClr val="accent1"/>
              </a:buClr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>
              <a:lnSpc>
                <a:spcPts val="2600"/>
              </a:lnSpc>
              <a:buClr>
                <a:schemeClr val="accent1"/>
              </a:buClr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/>
              <a:t>Open Sans Regular 20pt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A7C01B4E-0A23-B441-A440-B7569996F85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249863" y="1617133"/>
            <a:ext cx="4029603" cy="41910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600"/>
              </a:lnSpc>
              <a:buClr>
                <a:schemeClr val="accent1"/>
              </a:buClr>
              <a:buNone/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457200" indent="0">
              <a:lnSpc>
                <a:spcPts val="2600"/>
              </a:lnSpc>
              <a:buClr>
                <a:schemeClr val="accent1"/>
              </a:buClr>
              <a:buNone/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914400" indent="0">
              <a:lnSpc>
                <a:spcPts val="2600"/>
              </a:lnSpc>
              <a:buClr>
                <a:schemeClr val="accent1"/>
              </a:buClr>
              <a:buNone/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>
              <a:lnSpc>
                <a:spcPts val="2600"/>
              </a:lnSpc>
              <a:buClr>
                <a:schemeClr val="accent1"/>
              </a:buClr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>
              <a:lnSpc>
                <a:spcPts val="2600"/>
              </a:lnSpc>
              <a:buClr>
                <a:schemeClr val="accent1"/>
              </a:buClr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/>
              <a:t>Open Sans Regular 20pt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7440213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Palsta +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78FF60A2-2544-5841-901B-FF87DD05723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9668932" y="0"/>
            <a:ext cx="2523067" cy="685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</a:lstStyle>
          <a:p>
            <a:r>
              <a:rPr lang="fi-FI"/>
              <a:t>Lisää kuva ikonista</a:t>
            </a:r>
          </a:p>
        </p:txBody>
      </p:sp>
      <p:pic>
        <p:nvPicPr>
          <p:cNvPr id="6" name="Picture 5" descr="A picture containing object&#10;&#10;Description automatically generated">
            <a:extLst>
              <a:ext uri="{FF2B5EF4-FFF2-40B4-BE49-F238E27FC236}">
                <a16:creationId xmlns:a16="http://schemas.microsoft.com/office/drawing/2014/main" id="{94BA88AA-468E-6647-BC60-C24F9F50FE7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281" y="5941128"/>
            <a:ext cx="1871122" cy="628993"/>
          </a:xfrm>
          <a:prstGeom prst="rect">
            <a:avLst/>
          </a:prstGeom>
        </p:spPr>
      </p:pic>
      <p:sp>
        <p:nvSpPr>
          <p:cNvPr id="7" name="Otsikko 1">
            <a:extLst>
              <a:ext uri="{FF2B5EF4-FFF2-40B4-BE49-F238E27FC236}">
                <a16:creationId xmlns:a16="http://schemas.microsoft.com/office/drawing/2014/main" id="{049BD4F7-9E55-2E40-87FE-59611C48D83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80542" y="973667"/>
            <a:ext cx="8398925" cy="451599"/>
          </a:xfrm>
          <a:prstGeom prst="rect">
            <a:avLst/>
          </a:prstGeom>
        </p:spPr>
        <p:txBody>
          <a:bodyPr anchor="t" anchorCtr="0"/>
          <a:lstStyle>
            <a:lvl1pPr>
              <a:defRPr sz="3200" b="1" i="0" baseline="0">
                <a:solidFill>
                  <a:schemeClr val="tx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</a:lstStyle>
          <a:p>
            <a:r>
              <a:rPr lang="en-US"/>
              <a:t>Open Sans </a:t>
            </a:r>
            <a:r>
              <a:rPr lang="en-US" err="1"/>
              <a:t>Semibold</a:t>
            </a:r>
            <a:r>
              <a:rPr lang="en-US"/>
              <a:t> 32</a:t>
            </a:r>
            <a:endParaRPr lang="fi-FI"/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75C98964-0D3A-2543-B5C6-5C8242C50DB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81063" y="1617133"/>
            <a:ext cx="8398404" cy="41910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600"/>
              </a:lnSpc>
              <a:buClr>
                <a:schemeClr val="accent1"/>
              </a:buClr>
              <a:buNone/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457200" indent="0">
              <a:lnSpc>
                <a:spcPts val="2600"/>
              </a:lnSpc>
              <a:buClr>
                <a:schemeClr val="accent1"/>
              </a:buClr>
              <a:buNone/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914400" indent="0">
              <a:lnSpc>
                <a:spcPts val="2600"/>
              </a:lnSpc>
              <a:buClr>
                <a:schemeClr val="accent1"/>
              </a:buClr>
              <a:buNone/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>
              <a:lnSpc>
                <a:spcPts val="2600"/>
              </a:lnSpc>
              <a:buClr>
                <a:schemeClr val="accent1"/>
              </a:buClr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>
              <a:lnSpc>
                <a:spcPts val="2600"/>
              </a:lnSpc>
              <a:buClr>
                <a:schemeClr val="accent1"/>
              </a:buClr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/>
              <a:t>Open Sans Regular 20pt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40795137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tsikko + leipäteksti (Kuva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78BC6CA-AD88-F54F-910E-1BE37FE60A2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 descr="A picture containing object&#10;&#10;Description automatically generated">
            <a:extLst>
              <a:ext uri="{FF2B5EF4-FFF2-40B4-BE49-F238E27FC236}">
                <a16:creationId xmlns:a16="http://schemas.microsoft.com/office/drawing/2014/main" id="{94BA88AA-468E-6647-BC60-C24F9F50FE7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281" y="5941128"/>
            <a:ext cx="1871122" cy="628993"/>
          </a:xfrm>
          <a:prstGeom prst="rect">
            <a:avLst/>
          </a:prstGeom>
        </p:spPr>
      </p:pic>
      <p:sp>
        <p:nvSpPr>
          <p:cNvPr id="5" name="Otsikko 1">
            <a:extLst>
              <a:ext uri="{FF2B5EF4-FFF2-40B4-BE49-F238E27FC236}">
                <a16:creationId xmlns:a16="http://schemas.microsoft.com/office/drawing/2014/main" id="{9444CDB8-3132-AF4B-9D72-21D6226106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80542" y="973667"/>
            <a:ext cx="4827531" cy="451599"/>
          </a:xfrm>
          <a:prstGeom prst="rect">
            <a:avLst/>
          </a:prstGeom>
        </p:spPr>
        <p:txBody>
          <a:bodyPr anchor="t" anchorCtr="0"/>
          <a:lstStyle>
            <a:lvl1pPr>
              <a:defRPr sz="3200" b="1" i="0" baseline="0">
                <a:solidFill>
                  <a:schemeClr val="tx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</a:lstStyle>
          <a:p>
            <a:r>
              <a:rPr lang="en-US"/>
              <a:t>Open Sans </a:t>
            </a:r>
            <a:r>
              <a:rPr lang="en-US" err="1"/>
              <a:t>Semibold</a:t>
            </a:r>
            <a:r>
              <a:rPr lang="en-US"/>
              <a:t> 32</a:t>
            </a:r>
            <a:endParaRPr lang="fi-FI"/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E16C5E72-9A8D-DD43-9C22-C56CD56AD67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81063" y="1617133"/>
            <a:ext cx="4827010" cy="41910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600"/>
              </a:lnSpc>
              <a:buClr>
                <a:schemeClr val="accent1"/>
              </a:buClr>
              <a:buNone/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457200" indent="0">
              <a:lnSpc>
                <a:spcPts val="2600"/>
              </a:lnSpc>
              <a:buClr>
                <a:schemeClr val="accent1"/>
              </a:buClr>
              <a:buNone/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914400" indent="0">
              <a:lnSpc>
                <a:spcPts val="2600"/>
              </a:lnSpc>
              <a:buClr>
                <a:schemeClr val="accent1"/>
              </a:buClr>
              <a:buNone/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>
              <a:lnSpc>
                <a:spcPts val="2600"/>
              </a:lnSpc>
              <a:buClr>
                <a:schemeClr val="accent1"/>
              </a:buClr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>
              <a:lnSpc>
                <a:spcPts val="2600"/>
              </a:lnSpc>
              <a:buClr>
                <a:schemeClr val="accent1"/>
              </a:buClr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/>
              <a:t>Open Sans Regular 20pt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94158290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Otsikko + leipäteksti (Kuva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5077DC3-F472-B845-89C5-60CE9EC0B4D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 descr="A picture containing object&#10;&#10;Description automatically generated">
            <a:extLst>
              <a:ext uri="{FF2B5EF4-FFF2-40B4-BE49-F238E27FC236}">
                <a16:creationId xmlns:a16="http://schemas.microsoft.com/office/drawing/2014/main" id="{94BA88AA-468E-6647-BC60-C24F9F50FE7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281" y="5941128"/>
            <a:ext cx="1871122" cy="628993"/>
          </a:xfrm>
          <a:prstGeom prst="rect">
            <a:avLst/>
          </a:prstGeom>
        </p:spPr>
      </p:pic>
      <p:sp>
        <p:nvSpPr>
          <p:cNvPr id="5" name="Otsikko 1">
            <a:extLst>
              <a:ext uri="{FF2B5EF4-FFF2-40B4-BE49-F238E27FC236}">
                <a16:creationId xmlns:a16="http://schemas.microsoft.com/office/drawing/2014/main" id="{FFF6A796-A3F2-8F49-929E-B78BE5512C7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80542" y="973667"/>
            <a:ext cx="4827531" cy="451599"/>
          </a:xfrm>
          <a:prstGeom prst="rect">
            <a:avLst/>
          </a:prstGeom>
        </p:spPr>
        <p:txBody>
          <a:bodyPr anchor="t" anchorCtr="0"/>
          <a:lstStyle>
            <a:lvl1pPr>
              <a:defRPr sz="3200" b="1" i="0" baseline="0">
                <a:solidFill>
                  <a:schemeClr val="tx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</a:lstStyle>
          <a:p>
            <a:r>
              <a:rPr lang="en-US"/>
              <a:t>Open Sans </a:t>
            </a:r>
            <a:r>
              <a:rPr lang="en-US" err="1"/>
              <a:t>Semibold</a:t>
            </a:r>
            <a:r>
              <a:rPr lang="en-US"/>
              <a:t> 32</a:t>
            </a:r>
            <a:endParaRPr lang="fi-FI"/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E50FD8D3-1056-A548-90AE-E8AE01F2A30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81063" y="1617133"/>
            <a:ext cx="4827010" cy="41910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600"/>
              </a:lnSpc>
              <a:buClr>
                <a:schemeClr val="accent1"/>
              </a:buClr>
              <a:buNone/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457200" indent="0">
              <a:lnSpc>
                <a:spcPts val="2600"/>
              </a:lnSpc>
              <a:buClr>
                <a:schemeClr val="accent1"/>
              </a:buClr>
              <a:buNone/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914400" indent="0">
              <a:lnSpc>
                <a:spcPts val="2600"/>
              </a:lnSpc>
              <a:buClr>
                <a:schemeClr val="accent1"/>
              </a:buClr>
              <a:buNone/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>
              <a:lnSpc>
                <a:spcPts val="2600"/>
              </a:lnSpc>
              <a:buClr>
                <a:schemeClr val="accent1"/>
              </a:buClr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>
              <a:lnSpc>
                <a:spcPts val="2600"/>
              </a:lnSpc>
              <a:buClr>
                <a:schemeClr val="accent1"/>
              </a:buClr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/>
              <a:t>Open Sans Regular 20pt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42327708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Otsikko + leipäteksti (Kuva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82FC519-01C4-3C4A-BB23-12DEF7F6545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 descr="A picture containing object&#10;&#10;Description automatically generated">
            <a:extLst>
              <a:ext uri="{FF2B5EF4-FFF2-40B4-BE49-F238E27FC236}">
                <a16:creationId xmlns:a16="http://schemas.microsoft.com/office/drawing/2014/main" id="{94BA88AA-468E-6647-BC60-C24F9F50FE7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281" y="5941128"/>
            <a:ext cx="1871122" cy="628993"/>
          </a:xfrm>
          <a:prstGeom prst="rect">
            <a:avLst/>
          </a:prstGeom>
        </p:spPr>
      </p:pic>
      <p:sp>
        <p:nvSpPr>
          <p:cNvPr id="5" name="Otsikko 1">
            <a:extLst>
              <a:ext uri="{FF2B5EF4-FFF2-40B4-BE49-F238E27FC236}">
                <a16:creationId xmlns:a16="http://schemas.microsoft.com/office/drawing/2014/main" id="{E1A759B7-C304-924A-8EFF-F52B561B18D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80542" y="973667"/>
            <a:ext cx="4827531" cy="451599"/>
          </a:xfrm>
          <a:prstGeom prst="rect">
            <a:avLst/>
          </a:prstGeom>
        </p:spPr>
        <p:txBody>
          <a:bodyPr anchor="t" anchorCtr="0"/>
          <a:lstStyle>
            <a:lvl1pPr>
              <a:defRPr sz="3200" b="1" i="0" baseline="0">
                <a:solidFill>
                  <a:schemeClr val="tx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</a:lstStyle>
          <a:p>
            <a:r>
              <a:rPr lang="en-US"/>
              <a:t>Open Sans </a:t>
            </a:r>
            <a:r>
              <a:rPr lang="en-US" err="1"/>
              <a:t>Semibold</a:t>
            </a:r>
            <a:r>
              <a:rPr lang="en-US"/>
              <a:t> 32</a:t>
            </a:r>
            <a:endParaRPr lang="fi-FI"/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B7897F8B-75B2-3C45-8FFD-32A821906FC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81063" y="1617133"/>
            <a:ext cx="4827010" cy="41910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600"/>
              </a:lnSpc>
              <a:buClr>
                <a:schemeClr val="accent1"/>
              </a:buClr>
              <a:buNone/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457200" indent="0">
              <a:lnSpc>
                <a:spcPts val="2600"/>
              </a:lnSpc>
              <a:buClr>
                <a:schemeClr val="accent1"/>
              </a:buClr>
              <a:buNone/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914400" indent="0">
              <a:lnSpc>
                <a:spcPts val="2600"/>
              </a:lnSpc>
              <a:buClr>
                <a:schemeClr val="accent1"/>
              </a:buClr>
              <a:buNone/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>
              <a:lnSpc>
                <a:spcPts val="2600"/>
              </a:lnSpc>
              <a:buClr>
                <a:schemeClr val="accent1"/>
              </a:buClr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>
              <a:lnSpc>
                <a:spcPts val="2600"/>
              </a:lnSpc>
              <a:buClr>
                <a:schemeClr val="accent1"/>
              </a:buClr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/>
              <a:t>Open Sans Regular 20pt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418665653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Otsikko + leipäteksti (Kuva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2B3EC93-D30C-9D40-BA5F-788C2ACB3B1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 descr="A picture containing object&#10;&#10;Description automatically generated">
            <a:extLst>
              <a:ext uri="{FF2B5EF4-FFF2-40B4-BE49-F238E27FC236}">
                <a16:creationId xmlns:a16="http://schemas.microsoft.com/office/drawing/2014/main" id="{94BA88AA-468E-6647-BC60-C24F9F50FE7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281" y="5941128"/>
            <a:ext cx="1871122" cy="628993"/>
          </a:xfrm>
          <a:prstGeom prst="rect">
            <a:avLst/>
          </a:prstGeom>
        </p:spPr>
      </p:pic>
      <p:sp>
        <p:nvSpPr>
          <p:cNvPr id="5" name="Otsikko 1">
            <a:extLst>
              <a:ext uri="{FF2B5EF4-FFF2-40B4-BE49-F238E27FC236}">
                <a16:creationId xmlns:a16="http://schemas.microsoft.com/office/drawing/2014/main" id="{87067D3C-AAF3-C041-AE99-C6D00FFD713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80542" y="973667"/>
            <a:ext cx="4827531" cy="451599"/>
          </a:xfrm>
          <a:prstGeom prst="rect">
            <a:avLst/>
          </a:prstGeom>
        </p:spPr>
        <p:txBody>
          <a:bodyPr anchor="t" anchorCtr="0"/>
          <a:lstStyle>
            <a:lvl1pPr>
              <a:defRPr sz="3200" b="1" i="0" baseline="0">
                <a:solidFill>
                  <a:schemeClr val="tx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</a:lstStyle>
          <a:p>
            <a:r>
              <a:rPr lang="en-US"/>
              <a:t>Open Sans </a:t>
            </a:r>
            <a:r>
              <a:rPr lang="en-US" err="1"/>
              <a:t>Semibold</a:t>
            </a:r>
            <a:r>
              <a:rPr lang="en-US"/>
              <a:t> 32</a:t>
            </a:r>
            <a:endParaRPr lang="fi-FI"/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0B852D55-0330-4C49-9027-D4D4A7E9FB0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81063" y="1617133"/>
            <a:ext cx="4827010" cy="41910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600"/>
              </a:lnSpc>
              <a:buClr>
                <a:schemeClr val="accent1"/>
              </a:buClr>
              <a:buNone/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457200" indent="0">
              <a:lnSpc>
                <a:spcPts val="2600"/>
              </a:lnSpc>
              <a:buClr>
                <a:schemeClr val="accent1"/>
              </a:buClr>
              <a:buNone/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914400" indent="0">
              <a:lnSpc>
                <a:spcPts val="2600"/>
              </a:lnSpc>
              <a:buClr>
                <a:schemeClr val="accent1"/>
              </a:buClr>
              <a:buNone/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>
              <a:lnSpc>
                <a:spcPts val="2600"/>
              </a:lnSpc>
              <a:buClr>
                <a:schemeClr val="accent1"/>
              </a:buClr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>
              <a:lnSpc>
                <a:spcPts val="2600"/>
              </a:lnSpc>
              <a:buClr>
                <a:schemeClr val="accent1"/>
              </a:buClr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/>
              <a:t>Open Sans Regular 20pt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46082572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Otsikko + leipäteksti (Kuva)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0A4A7BF-0E6B-CE42-97D2-A0823E780D2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 descr="A picture containing object&#10;&#10;Description automatically generated">
            <a:extLst>
              <a:ext uri="{FF2B5EF4-FFF2-40B4-BE49-F238E27FC236}">
                <a16:creationId xmlns:a16="http://schemas.microsoft.com/office/drawing/2014/main" id="{94BA88AA-468E-6647-BC60-C24F9F50FE7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281" y="5941128"/>
            <a:ext cx="1871122" cy="628993"/>
          </a:xfrm>
          <a:prstGeom prst="rect">
            <a:avLst/>
          </a:prstGeom>
        </p:spPr>
      </p:pic>
      <p:sp>
        <p:nvSpPr>
          <p:cNvPr id="5" name="Otsikko 1">
            <a:extLst>
              <a:ext uri="{FF2B5EF4-FFF2-40B4-BE49-F238E27FC236}">
                <a16:creationId xmlns:a16="http://schemas.microsoft.com/office/drawing/2014/main" id="{0920CE1D-ED00-E946-9222-3CCA344D17C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80542" y="973667"/>
            <a:ext cx="4827531" cy="451599"/>
          </a:xfrm>
          <a:prstGeom prst="rect">
            <a:avLst/>
          </a:prstGeom>
        </p:spPr>
        <p:txBody>
          <a:bodyPr anchor="t" anchorCtr="0"/>
          <a:lstStyle>
            <a:lvl1pPr>
              <a:defRPr sz="3200" b="1" i="0" baseline="0">
                <a:solidFill>
                  <a:schemeClr val="tx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</a:lstStyle>
          <a:p>
            <a:r>
              <a:rPr lang="en-US"/>
              <a:t>Open Sans </a:t>
            </a:r>
            <a:r>
              <a:rPr lang="en-US" err="1"/>
              <a:t>Semibold</a:t>
            </a:r>
            <a:r>
              <a:rPr lang="en-US"/>
              <a:t> 32</a:t>
            </a:r>
            <a:endParaRPr lang="fi-FI"/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A380274B-6588-AE4B-B2BF-C6E985EAF1A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81063" y="1617133"/>
            <a:ext cx="4827010" cy="4191000"/>
          </a:xfrm>
          <a:prstGeom prst="rect">
            <a:avLst/>
          </a:prstGeom>
        </p:spPr>
        <p:txBody>
          <a:bodyPr/>
          <a:lstStyle>
            <a:lvl1pPr marL="0" indent="0">
              <a:lnSpc>
                <a:spcPts val="2600"/>
              </a:lnSpc>
              <a:buClr>
                <a:schemeClr val="accent1"/>
              </a:buClr>
              <a:buNone/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457200" indent="0">
              <a:lnSpc>
                <a:spcPts val="2600"/>
              </a:lnSpc>
              <a:buClr>
                <a:schemeClr val="accent1"/>
              </a:buClr>
              <a:buNone/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 marL="914400" indent="0">
              <a:lnSpc>
                <a:spcPts val="2600"/>
              </a:lnSpc>
              <a:buClr>
                <a:schemeClr val="accent1"/>
              </a:buClr>
              <a:buNone/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>
              <a:lnSpc>
                <a:spcPts val="2600"/>
              </a:lnSpc>
              <a:buClr>
                <a:schemeClr val="accent1"/>
              </a:buClr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>
              <a:lnSpc>
                <a:spcPts val="2600"/>
              </a:lnSpc>
              <a:buClr>
                <a:schemeClr val="accent1"/>
              </a:buClr>
              <a:defRPr sz="2000" baseline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/>
              <a:t>Open Sans Regular 20pt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02921292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äliotsikko valk.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ED3465FF-38E0-CA43-8237-4FAADB53545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281" y="344069"/>
            <a:ext cx="1871122" cy="628992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B6E1CC6-3ED0-CD4B-BFC1-198601562A34}"/>
              </a:ext>
            </a:extLst>
          </p:cNvPr>
          <p:cNvSpPr/>
          <p:nvPr userDrawn="1"/>
        </p:nvSpPr>
        <p:spPr>
          <a:xfrm>
            <a:off x="0" y="4599998"/>
            <a:ext cx="12192000" cy="1527740"/>
          </a:xfrm>
          <a:prstGeom prst="rect">
            <a:avLst/>
          </a:prstGeom>
          <a:solidFill>
            <a:schemeClr val="bg1">
              <a:lumMod val="9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6" name="Otsikko 1">
            <a:extLst>
              <a:ext uri="{FF2B5EF4-FFF2-40B4-BE49-F238E27FC236}">
                <a16:creationId xmlns:a16="http://schemas.microsoft.com/office/drawing/2014/main" id="{529F64A8-3E4B-E14B-AFF4-50640061E3C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7927" y="5095014"/>
            <a:ext cx="11416146" cy="436418"/>
          </a:xfrm>
          <a:prstGeom prst="rect">
            <a:avLst/>
          </a:prstGeom>
        </p:spPr>
        <p:txBody>
          <a:bodyPr anchor="ctr" anchorCtr="0"/>
          <a:lstStyle>
            <a:lvl1pPr algn="ctr">
              <a:defRPr sz="3600" b="1" i="0" baseline="0">
                <a:solidFill>
                  <a:schemeClr val="tx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</a:lstStyle>
          <a:p>
            <a:r>
              <a:rPr lang="en-US"/>
              <a:t>Open Sans </a:t>
            </a:r>
            <a:r>
              <a:rPr lang="en-US" err="1"/>
              <a:t>Semibold</a:t>
            </a:r>
            <a:r>
              <a:rPr lang="en-US"/>
              <a:t> 36pt</a:t>
            </a:r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49171341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äliotsikko musta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ED3465FF-38E0-CA43-8237-4FAADB53545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282" y="344069"/>
            <a:ext cx="1871119" cy="628992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B6E1CC6-3ED0-CD4B-BFC1-198601562A34}"/>
              </a:ext>
            </a:extLst>
          </p:cNvPr>
          <p:cNvSpPr/>
          <p:nvPr userDrawn="1"/>
        </p:nvSpPr>
        <p:spPr>
          <a:xfrm>
            <a:off x="0" y="4599998"/>
            <a:ext cx="12192000" cy="1527740"/>
          </a:xfrm>
          <a:prstGeom prst="rect">
            <a:avLst/>
          </a:prstGeom>
          <a:solidFill>
            <a:schemeClr val="bg1">
              <a:lumMod val="9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6" name="Otsikko 1">
            <a:extLst>
              <a:ext uri="{FF2B5EF4-FFF2-40B4-BE49-F238E27FC236}">
                <a16:creationId xmlns:a16="http://schemas.microsoft.com/office/drawing/2014/main" id="{529F64A8-3E4B-E14B-AFF4-50640061E3C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7927" y="5095014"/>
            <a:ext cx="11416146" cy="436418"/>
          </a:xfrm>
          <a:prstGeom prst="rect">
            <a:avLst/>
          </a:prstGeom>
        </p:spPr>
        <p:txBody>
          <a:bodyPr anchor="ctr" anchorCtr="0"/>
          <a:lstStyle>
            <a:lvl1pPr algn="ctr">
              <a:defRPr sz="3600" b="1" i="0" baseline="0">
                <a:solidFill>
                  <a:schemeClr val="tx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</a:lstStyle>
          <a:p>
            <a:r>
              <a:rPr lang="en-US"/>
              <a:t>Open Sans </a:t>
            </a:r>
            <a:r>
              <a:rPr lang="en-US" err="1"/>
              <a:t>Semibold</a:t>
            </a:r>
            <a:r>
              <a:rPr lang="en-US"/>
              <a:t> 36pt</a:t>
            </a:r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72268315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äliotsikko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5078D40-8DB0-6F41-B116-D85D62E021E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A880BE5-E8C0-F544-86CB-FD270424272B}"/>
              </a:ext>
            </a:extLst>
          </p:cNvPr>
          <p:cNvSpPr/>
          <p:nvPr userDrawn="1"/>
        </p:nvSpPr>
        <p:spPr>
          <a:xfrm>
            <a:off x="0" y="4599998"/>
            <a:ext cx="12192000" cy="1527740"/>
          </a:xfrm>
          <a:prstGeom prst="rect">
            <a:avLst/>
          </a:prstGeom>
          <a:solidFill>
            <a:schemeClr val="bg1">
              <a:lumMod val="9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15" name="Otsikko 1">
            <a:extLst>
              <a:ext uri="{FF2B5EF4-FFF2-40B4-BE49-F238E27FC236}">
                <a16:creationId xmlns:a16="http://schemas.microsoft.com/office/drawing/2014/main" id="{D0B42FF4-39CF-A640-819A-4E67BC2514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7927" y="5095014"/>
            <a:ext cx="11416146" cy="436418"/>
          </a:xfrm>
          <a:prstGeom prst="rect">
            <a:avLst/>
          </a:prstGeom>
        </p:spPr>
        <p:txBody>
          <a:bodyPr anchor="ctr" anchorCtr="0"/>
          <a:lstStyle>
            <a:lvl1pPr algn="ctr">
              <a:defRPr sz="3600" b="1" i="0" baseline="0">
                <a:solidFill>
                  <a:schemeClr val="tx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</a:lstStyle>
          <a:p>
            <a:r>
              <a:rPr lang="en-US"/>
              <a:t>Open Sans </a:t>
            </a:r>
            <a:r>
              <a:rPr lang="en-US" err="1"/>
              <a:t>Semibold</a:t>
            </a:r>
            <a:r>
              <a:rPr lang="en-US"/>
              <a:t> 36pt</a:t>
            </a:r>
            <a:endParaRPr lang="fi-FI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8DE8CC2-3790-564B-90BD-71A797F512F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282" y="240254"/>
            <a:ext cx="1871119" cy="628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42239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äliotsikko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68BB693-0488-7641-829B-EBB6B5BF155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ABF013E7-00F0-C544-AA70-0DD36F225832}"/>
              </a:ext>
            </a:extLst>
          </p:cNvPr>
          <p:cNvSpPr/>
          <p:nvPr userDrawn="1"/>
        </p:nvSpPr>
        <p:spPr>
          <a:xfrm>
            <a:off x="0" y="4599998"/>
            <a:ext cx="12192000" cy="1527740"/>
          </a:xfrm>
          <a:prstGeom prst="rect">
            <a:avLst/>
          </a:prstGeom>
          <a:solidFill>
            <a:schemeClr val="bg1">
              <a:lumMod val="9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15" name="Otsikko 1">
            <a:extLst>
              <a:ext uri="{FF2B5EF4-FFF2-40B4-BE49-F238E27FC236}">
                <a16:creationId xmlns:a16="http://schemas.microsoft.com/office/drawing/2014/main" id="{636B173A-2321-9148-B5FE-89E72703748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7927" y="5095014"/>
            <a:ext cx="11416146" cy="436418"/>
          </a:xfrm>
          <a:prstGeom prst="rect">
            <a:avLst/>
          </a:prstGeom>
        </p:spPr>
        <p:txBody>
          <a:bodyPr anchor="ctr" anchorCtr="0"/>
          <a:lstStyle>
            <a:lvl1pPr algn="ctr">
              <a:defRPr sz="3600" b="1" i="0" baseline="0">
                <a:solidFill>
                  <a:schemeClr val="tx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</a:lstStyle>
          <a:p>
            <a:r>
              <a:rPr lang="en-US"/>
              <a:t>Open Sans </a:t>
            </a:r>
            <a:r>
              <a:rPr lang="en-US" err="1"/>
              <a:t>Semibold</a:t>
            </a:r>
            <a:r>
              <a:rPr lang="en-US"/>
              <a:t> 36pt</a:t>
            </a:r>
            <a:endParaRPr lang="fi-FI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933ABFD-4EED-0441-9D21-4D74944F5E7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281" y="240254"/>
            <a:ext cx="1871122" cy="628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6789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äliotsikko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A1F830F-724A-5944-9D5B-C05A20A9DF3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6EDBCEC-CC22-B044-9D52-92D1C604B2E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281" y="240254"/>
            <a:ext cx="1871122" cy="628992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A6F14E3F-DE47-9344-AFAA-0F05F718A583}"/>
              </a:ext>
            </a:extLst>
          </p:cNvPr>
          <p:cNvSpPr/>
          <p:nvPr userDrawn="1"/>
        </p:nvSpPr>
        <p:spPr>
          <a:xfrm>
            <a:off x="0" y="4599998"/>
            <a:ext cx="12192000" cy="1527740"/>
          </a:xfrm>
          <a:prstGeom prst="rect">
            <a:avLst/>
          </a:prstGeom>
          <a:solidFill>
            <a:schemeClr val="bg1">
              <a:lumMod val="9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13" name="Otsikko 1">
            <a:extLst>
              <a:ext uri="{FF2B5EF4-FFF2-40B4-BE49-F238E27FC236}">
                <a16:creationId xmlns:a16="http://schemas.microsoft.com/office/drawing/2014/main" id="{7422591E-AC54-ED46-BB61-FE223B848D5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7927" y="5095014"/>
            <a:ext cx="11416146" cy="436418"/>
          </a:xfrm>
          <a:prstGeom prst="rect">
            <a:avLst/>
          </a:prstGeom>
        </p:spPr>
        <p:txBody>
          <a:bodyPr anchor="ctr" anchorCtr="0"/>
          <a:lstStyle>
            <a:lvl1pPr algn="ctr">
              <a:defRPr sz="3600" b="1" i="0" baseline="0">
                <a:solidFill>
                  <a:schemeClr val="tx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</a:lstStyle>
          <a:p>
            <a:r>
              <a:rPr lang="en-US"/>
              <a:t>Open Sans </a:t>
            </a:r>
            <a:r>
              <a:rPr lang="en-US" err="1"/>
              <a:t>Semibold</a:t>
            </a:r>
            <a:r>
              <a:rPr lang="en-US"/>
              <a:t> 36pt</a:t>
            </a:r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64897590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äliotsikko 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DBCAC04-7A33-2045-8537-AF114078477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F170F44-DE02-6B4C-87F9-D785F70F056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282" y="240254"/>
            <a:ext cx="1871119" cy="628992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5E2BBA4A-862B-3744-9C74-519500B1AF96}"/>
              </a:ext>
            </a:extLst>
          </p:cNvPr>
          <p:cNvSpPr/>
          <p:nvPr userDrawn="1"/>
        </p:nvSpPr>
        <p:spPr>
          <a:xfrm>
            <a:off x="0" y="4599998"/>
            <a:ext cx="12192000" cy="1527740"/>
          </a:xfrm>
          <a:prstGeom prst="rect">
            <a:avLst/>
          </a:prstGeom>
          <a:solidFill>
            <a:schemeClr val="bg1">
              <a:lumMod val="9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16" name="Otsikko 1">
            <a:extLst>
              <a:ext uri="{FF2B5EF4-FFF2-40B4-BE49-F238E27FC236}">
                <a16:creationId xmlns:a16="http://schemas.microsoft.com/office/drawing/2014/main" id="{6716C520-939A-E74F-A355-E4381E914E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7927" y="5095014"/>
            <a:ext cx="11416146" cy="436418"/>
          </a:xfrm>
          <a:prstGeom prst="rect">
            <a:avLst/>
          </a:prstGeom>
        </p:spPr>
        <p:txBody>
          <a:bodyPr anchor="ctr" anchorCtr="0"/>
          <a:lstStyle>
            <a:lvl1pPr algn="ctr">
              <a:defRPr sz="3600" b="1" i="0" baseline="0">
                <a:solidFill>
                  <a:schemeClr val="tx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</a:lstStyle>
          <a:p>
            <a:r>
              <a:rPr lang="en-US"/>
              <a:t>Open Sans </a:t>
            </a:r>
            <a:r>
              <a:rPr lang="en-US" err="1"/>
              <a:t>Semibold</a:t>
            </a:r>
            <a:r>
              <a:rPr lang="en-US"/>
              <a:t> 36pt</a:t>
            </a:r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1611776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äliotsikko 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57D20A3-1D98-D14A-A5E6-3774B9A8D18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F170F44-DE02-6B4C-87F9-D785F70F056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282" y="240254"/>
            <a:ext cx="1871119" cy="628992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5E2BBA4A-862B-3744-9C74-519500B1AF96}"/>
              </a:ext>
            </a:extLst>
          </p:cNvPr>
          <p:cNvSpPr/>
          <p:nvPr userDrawn="1"/>
        </p:nvSpPr>
        <p:spPr>
          <a:xfrm>
            <a:off x="0" y="4599998"/>
            <a:ext cx="12192000" cy="1527740"/>
          </a:xfrm>
          <a:prstGeom prst="rect">
            <a:avLst/>
          </a:prstGeom>
          <a:solidFill>
            <a:schemeClr val="bg1">
              <a:lumMod val="9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16" name="Otsikko 1">
            <a:extLst>
              <a:ext uri="{FF2B5EF4-FFF2-40B4-BE49-F238E27FC236}">
                <a16:creationId xmlns:a16="http://schemas.microsoft.com/office/drawing/2014/main" id="{6716C520-939A-E74F-A355-E4381E914E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7927" y="5095014"/>
            <a:ext cx="11416146" cy="436418"/>
          </a:xfrm>
          <a:prstGeom prst="rect">
            <a:avLst/>
          </a:prstGeom>
        </p:spPr>
        <p:txBody>
          <a:bodyPr anchor="ctr" anchorCtr="0"/>
          <a:lstStyle>
            <a:lvl1pPr algn="ctr">
              <a:defRPr sz="3600" b="1" i="0" baseline="0">
                <a:solidFill>
                  <a:schemeClr val="tx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</a:lstStyle>
          <a:p>
            <a:r>
              <a:rPr lang="en-US"/>
              <a:t>Open Sans </a:t>
            </a:r>
            <a:r>
              <a:rPr lang="en-US" err="1"/>
              <a:t>Semibold</a:t>
            </a:r>
            <a:r>
              <a:rPr lang="en-US"/>
              <a:t> 36pt</a:t>
            </a:r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62583849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Väliotsikko 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293D857-BE0A-BB4D-919D-8D18DBB31A9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5E2BBA4A-862B-3744-9C74-519500B1AF96}"/>
              </a:ext>
            </a:extLst>
          </p:cNvPr>
          <p:cNvSpPr/>
          <p:nvPr userDrawn="1"/>
        </p:nvSpPr>
        <p:spPr>
          <a:xfrm>
            <a:off x="0" y="4599998"/>
            <a:ext cx="12192000" cy="1527740"/>
          </a:xfrm>
          <a:prstGeom prst="rect">
            <a:avLst/>
          </a:prstGeom>
          <a:solidFill>
            <a:schemeClr val="bg1">
              <a:lumMod val="9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16" name="Otsikko 1">
            <a:extLst>
              <a:ext uri="{FF2B5EF4-FFF2-40B4-BE49-F238E27FC236}">
                <a16:creationId xmlns:a16="http://schemas.microsoft.com/office/drawing/2014/main" id="{6716C520-939A-E74F-A355-E4381E914E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7927" y="5095014"/>
            <a:ext cx="11416146" cy="436418"/>
          </a:xfrm>
          <a:prstGeom prst="rect">
            <a:avLst/>
          </a:prstGeom>
        </p:spPr>
        <p:txBody>
          <a:bodyPr anchor="ctr" anchorCtr="0"/>
          <a:lstStyle>
            <a:lvl1pPr algn="ctr">
              <a:defRPr sz="3600" b="1" i="0" baseline="0">
                <a:solidFill>
                  <a:schemeClr val="tx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</a:lstStyle>
          <a:p>
            <a:r>
              <a:rPr lang="en-US"/>
              <a:t>Open Sans </a:t>
            </a:r>
            <a:r>
              <a:rPr lang="en-US" err="1"/>
              <a:t>Semibold</a:t>
            </a:r>
            <a:r>
              <a:rPr lang="en-US"/>
              <a:t> 36pt</a:t>
            </a:r>
            <a:endParaRPr lang="fi-FI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004D95-E027-6D47-AA11-009319778B9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281" y="240254"/>
            <a:ext cx="1871122" cy="628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08149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Väliotsikko 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EFAEE44F-F34B-7246-8AC3-A9CFF0B419C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5E2BBA4A-862B-3744-9C74-519500B1AF96}"/>
              </a:ext>
            </a:extLst>
          </p:cNvPr>
          <p:cNvSpPr/>
          <p:nvPr userDrawn="1"/>
        </p:nvSpPr>
        <p:spPr>
          <a:xfrm>
            <a:off x="0" y="4599998"/>
            <a:ext cx="12192000" cy="1527740"/>
          </a:xfrm>
          <a:prstGeom prst="rect">
            <a:avLst/>
          </a:prstGeom>
          <a:solidFill>
            <a:schemeClr val="bg1">
              <a:lumMod val="9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16" name="Otsikko 1">
            <a:extLst>
              <a:ext uri="{FF2B5EF4-FFF2-40B4-BE49-F238E27FC236}">
                <a16:creationId xmlns:a16="http://schemas.microsoft.com/office/drawing/2014/main" id="{6716C520-939A-E74F-A355-E4381E914E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7927" y="5095014"/>
            <a:ext cx="11416146" cy="436418"/>
          </a:xfrm>
          <a:prstGeom prst="rect">
            <a:avLst/>
          </a:prstGeom>
        </p:spPr>
        <p:txBody>
          <a:bodyPr anchor="ctr" anchorCtr="0"/>
          <a:lstStyle>
            <a:lvl1pPr algn="ctr">
              <a:defRPr sz="3600" b="1" i="0" baseline="0">
                <a:solidFill>
                  <a:schemeClr val="tx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</a:lstStyle>
          <a:p>
            <a:r>
              <a:rPr lang="en-US"/>
              <a:t>Open Sans </a:t>
            </a:r>
            <a:r>
              <a:rPr lang="en-US" err="1"/>
              <a:t>Semibold</a:t>
            </a:r>
            <a:r>
              <a:rPr lang="en-US"/>
              <a:t> 36pt</a:t>
            </a:r>
            <a:endParaRPr lang="fi-FI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A5CE58-6B49-FC47-975E-BEC69991072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282" y="240254"/>
            <a:ext cx="1871119" cy="628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58518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Väliotsikko 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AAC7FAA-1835-A94C-8396-17D7C178DCB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F170F44-DE02-6B4C-87F9-D785F70F056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282" y="240254"/>
            <a:ext cx="1871119" cy="628992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5E2BBA4A-862B-3744-9C74-519500B1AF96}"/>
              </a:ext>
            </a:extLst>
          </p:cNvPr>
          <p:cNvSpPr/>
          <p:nvPr userDrawn="1"/>
        </p:nvSpPr>
        <p:spPr>
          <a:xfrm>
            <a:off x="0" y="4599998"/>
            <a:ext cx="12192000" cy="1527740"/>
          </a:xfrm>
          <a:prstGeom prst="rect">
            <a:avLst/>
          </a:prstGeom>
          <a:solidFill>
            <a:schemeClr val="bg1">
              <a:lumMod val="9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16" name="Otsikko 1">
            <a:extLst>
              <a:ext uri="{FF2B5EF4-FFF2-40B4-BE49-F238E27FC236}">
                <a16:creationId xmlns:a16="http://schemas.microsoft.com/office/drawing/2014/main" id="{6716C520-939A-E74F-A355-E4381E914E4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7927" y="5095014"/>
            <a:ext cx="11416146" cy="436418"/>
          </a:xfrm>
          <a:prstGeom prst="rect">
            <a:avLst/>
          </a:prstGeom>
        </p:spPr>
        <p:txBody>
          <a:bodyPr anchor="ctr" anchorCtr="0"/>
          <a:lstStyle>
            <a:lvl1pPr algn="ctr">
              <a:defRPr sz="3600" b="1" i="0" baseline="0">
                <a:solidFill>
                  <a:schemeClr val="tx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</a:lstStyle>
          <a:p>
            <a:r>
              <a:rPr lang="en-US"/>
              <a:t>Open Sans </a:t>
            </a:r>
            <a:r>
              <a:rPr lang="en-US" err="1"/>
              <a:t>Semibold</a:t>
            </a:r>
            <a:r>
              <a:rPr lang="en-US"/>
              <a:t> 36pt</a:t>
            </a:r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25675503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tsikko + taulukk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object&#10;&#10;Description automatically generated">
            <a:extLst>
              <a:ext uri="{FF2B5EF4-FFF2-40B4-BE49-F238E27FC236}">
                <a16:creationId xmlns:a16="http://schemas.microsoft.com/office/drawing/2014/main" id="{E0CAB493-D074-4643-AD0B-D5E3E2537FB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281" y="5941128"/>
            <a:ext cx="1871122" cy="628993"/>
          </a:xfrm>
          <a:prstGeom prst="rect">
            <a:avLst/>
          </a:prstGeom>
        </p:spPr>
      </p:pic>
      <p:sp>
        <p:nvSpPr>
          <p:cNvPr id="5" name="Otsikko 1">
            <a:extLst>
              <a:ext uri="{FF2B5EF4-FFF2-40B4-BE49-F238E27FC236}">
                <a16:creationId xmlns:a16="http://schemas.microsoft.com/office/drawing/2014/main" id="{B0FE7BD7-FB0E-9D4A-BBF1-01B6C3BE41B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80542" y="973667"/>
            <a:ext cx="10304694" cy="451599"/>
          </a:xfrm>
          <a:prstGeom prst="rect">
            <a:avLst/>
          </a:prstGeom>
        </p:spPr>
        <p:txBody>
          <a:bodyPr/>
          <a:lstStyle>
            <a:lvl1pPr>
              <a:defRPr sz="3200" b="1" i="0" baseline="0">
                <a:solidFill>
                  <a:schemeClr val="tx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</a:lstStyle>
          <a:p>
            <a:r>
              <a:rPr lang="en-US"/>
              <a:t>Open Sans </a:t>
            </a:r>
            <a:r>
              <a:rPr lang="en-US" err="1"/>
              <a:t>Semibold</a:t>
            </a:r>
            <a:r>
              <a:rPr lang="en-US"/>
              <a:t> 32pt</a:t>
            </a:r>
            <a:endParaRPr lang="fi-FI"/>
          </a:p>
        </p:txBody>
      </p:sp>
      <p:sp>
        <p:nvSpPr>
          <p:cNvPr id="7" name="Table Placeholder 5">
            <a:extLst>
              <a:ext uri="{FF2B5EF4-FFF2-40B4-BE49-F238E27FC236}">
                <a16:creationId xmlns:a16="http://schemas.microsoft.com/office/drawing/2014/main" id="{6FBF8265-6A49-6D42-B75F-03957296FDB0}"/>
              </a:ext>
            </a:extLst>
          </p:cNvPr>
          <p:cNvSpPr>
            <a:spLocks noGrp="1"/>
          </p:cNvSpPr>
          <p:nvPr>
            <p:ph type="tbl" sz="quarter" idx="11" hasCustomPrompt="1"/>
          </p:nvPr>
        </p:nvSpPr>
        <p:spPr>
          <a:xfrm>
            <a:off x="960438" y="1589088"/>
            <a:ext cx="10225087" cy="41195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</a:lstStyle>
          <a:p>
            <a:r>
              <a:rPr lang="fi-FI"/>
              <a:t>Lisää taulukko ikonista</a:t>
            </a:r>
          </a:p>
        </p:txBody>
      </p:sp>
    </p:spTree>
    <p:extLst>
      <p:ext uri="{BB962C8B-B14F-4D97-AF65-F5344CB8AC3E}">
        <p14:creationId xmlns:p14="http://schemas.microsoft.com/office/powerpoint/2010/main" val="120181517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tsikko + kaavi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object&#10;&#10;Description automatically generated">
            <a:extLst>
              <a:ext uri="{FF2B5EF4-FFF2-40B4-BE49-F238E27FC236}">
                <a16:creationId xmlns:a16="http://schemas.microsoft.com/office/drawing/2014/main" id="{E0CAB493-D074-4643-AD0B-D5E3E2537FB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281" y="5941128"/>
            <a:ext cx="1871122" cy="628993"/>
          </a:xfrm>
          <a:prstGeom prst="rect">
            <a:avLst/>
          </a:prstGeom>
        </p:spPr>
      </p:pic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5745A337-BBEF-0C45-BF30-3EFC30F87B88}"/>
              </a:ext>
            </a:extLst>
          </p:cNvPr>
          <p:cNvSpPr>
            <a:spLocks noGrp="1"/>
          </p:cNvSpPr>
          <p:nvPr>
            <p:ph type="chart" sz="quarter" idx="10" hasCustomPrompt="1"/>
          </p:nvPr>
        </p:nvSpPr>
        <p:spPr>
          <a:xfrm>
            <a:off x="969818" y="1597168"/>
            <a:ext cx="10215418" cy="41195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</a:lstStyle>
          <a:p>
            <a:r>
              <a:rPr lang="fi-FI"/>
              <a:t>Lisää kaavio ikonista</a:t>
            </a:r>
          </a:p>
        </p:txBody>
      </p:sp>
      <p:sp>
        <p:nvSpPr>
          <p:cNvPr id="5" name="Otsikko 1">
            <a:extLst>
              <a:ext uri="{FF2B5EF4-FFF2-40B4-BE49-F238E27FC236}">
                <a16:creationId xmlns:a16="http://schemas.microsoft.com/office/drawing/2014/main" id="{B0FE7BD7-FB0E-9D4A-BBF1-01B6C3BE41B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80542" y="973667"/>
            <a:ext cx="10304694" cy="451599"/>
          </a:xfrm>
          <a:prstGeom prst="rect">
            <a:avLst/>
          </a:prstGeom>
        </p:spPr>
        <p:txBody>
          <a:bodyPr/>
          <a:lstStyle>
            <a:lvl1pPr>
              <a:defRPr sz="3200" b="1" i="0" baseline="0">
                <a:solidFill>
                  <a:schemeClr val="tx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</a:lstStyle>
          <a:p>
            <a:r>
              <a:rPr lang="en-US"/>
              <a:t>Open Sans </a:t>
            </a:r>
            <a:r>
              <a:rPr lang="en-US" err="1"/>
              <a:t>Semibold</a:t>
            </a:r>
            <a:r>
              <a:rPr lang="en-US"/>
              <a:t> 32pt</a:t>
            </a:r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59395067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yhj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object&#10;&#10;Description automatically generated">
            <a:extLst>
              <a:ext uri="{FF2B5EF4-FFF2-40B4-BE49-F238E27FC236}">
                <a16:creationId xmlns:a16="http://schemas.microsoft.com/office/drawing/2014/main" id="{E0CAB493-D074-4643-AD0B-D5E3E2537FB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281" y="5941128"/>
            <a:ext cx="1871122" cy="628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951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18" Type="http://schemas.openxmlformats.org/officeDocument/2006/relationships/slideLayout" Target="../slideLayouts/slideLayout33.xml"/><Relationship Id="rId3" Type="http://schemas.openxmlformats.org/officeDocument/2006/relationships/slideLayout" Target="../slideLayouts/slideLayout18.xml"/><Relationship Id="rId21" Type="http://schemas.openxmlformats.org/officeDocument/2006/relationships/slideLayout" Target="../slideLayouts/slideLayout36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17" Type="http://schemas.openxmlformats.org/officeDocument/2006/relationships/slideLayout" Target="../slideLayouts/slideLayout32.xml"/><Relationship Id="rId25" Type="http://schemas.openxmlformats.org/officeDocument/2006/relationships/theme" Target="../theme/theme2.xml"/><Relationship Id="rId2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31.xml"/><Relationship Id="rId20" Type="http://schemas.openxmlformats.org/officeDocument/2006/relationships/slideLayout" Target="../slideLayouts/slideLayout35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24" Type="http://schemas.openxmlformats.org/officeDocument/2006/relationships/slideLayout" Target="../slideLayouts/slideLayout39.xml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23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25.xml"/><Relationship Id="rId19" Type="http://schemas.openxmlformats.org/officeDocument/2006/relationships/slideLayout" Target="../slideLayouts/slideLayout34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Relationship Id="rId22" Type="http://schemas.openxmlformats.org/officeDocument/2006/relationships/slideLayout" Target="../slideLayouts/slideLayout3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on paikkamerkki 1">
            <a:extLst>
              <a:ext uri="{FF2B5EF4-FFF2-40B4-BE49-F238E27FC236}">
                <a16:creationId xmlns:a16="http://schemas.microsoft.com/office/drawing/2014/main" id="{A85B7F6E-63B6-6ABE-1E5E-C5E7A655AC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7ED1C21B-052C-112E-4F3E-BD88F092D5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FFDCFD93-960C-9164-92DF-20AFFB966D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EB2ECC7-A850-4B11-BF6D-18D1C7B3216B}" type="datetimeFigureOut">
              <a:rPr lang="fi-FI" smtClean="0"/>
              <a:t>6.11.2026</a:t>
            </a:fld>
            <a:endParaRPr lang="fi-FI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63530EF2-AE22-D337-B872-E0EB8B839C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i-FI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C83C49BD-80C1-AA64-EAE0-CAC435EAE4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33640E6-221B-4DBC-BAE3-A09AE4C034DD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0112785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89405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  <p:sldLayoutId id="2147483677" r:id="rId13"/>
    <p:sldLayoutId id="2147483678" r:id="rId14"/>
    <p:sldLayoutId id="2147483679" r:id="rId15"/>
    <p:sldLayoutId id="2147483680" r:id="rId16"/>
    <p:sldLayoutId id="2147483681" r:id="rId17"/>
    <p:sldLayoutId id="2147483682" r:id="rId18"/>
    <p:sldLayoutId id="2147483683" r:id="rId19"/>
    <p:sldLayoutId id="2147483684" r:id="rId20"/>
    <p:sldLayoutId id="2147483685" r:id="rId21"/>
    <p:sldLayoutId id="2147483686" r:id="rId22"/>
    <p:sldLayoutId id="2147483687" r:id="rId23"/>
    <p:sldLayoutId id="2147483688" r:id="rId24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chemeClr val="bg1"/>
          </a:solidFill>
          <a:latin typeface="Open Sans SemiBold" panose="020B0706030804020204" pitchFamily="34" charset="0"/>
          <a:ea typeface="Open Sans SemiBold" panose="020B0706030804020204" pitchFamily="34" charset="0"/>
          <a:cs typeface="Open Sans SemiBold" panose="020B0706030804020204" pitchFamily="34" charset="0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Open Sans SemiBold" panose="020B0606030504020204" pitchFamily="34" charset="0"/>
          <a:ea typeface="Open Sans SemiBold" panose="020B0606030504020204" pitchFamily="34" charset="0"/>
          <a:cs typeface="Open Sans SemiBold" panose="020B060603050402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Open Sans SemiBold" panose="020B0606030504020204" pitchFamily="34" charset="0"/>
          <a:ea typeface="Open Sans SemiBold" panose="020B0606030504020204" pitchFamily="34" charset="0"/>
          <a:cs typeface="Open Sans SemiBold" panose="020B060603050402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Open Sans SemiBold" panose="020B0606030504020204" pitchFamily="34" charset="0"/>
          <a:ea typeface="Open Sans SemiBold" panose="020B0606030504020204" pitchFamily="34" charset="0"/>
          <a:cs typeface="Open Sans SemiBold" panose="020B060603050402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Open Sans SemiBold" panose="020B0606030504020204" pitchFamily="34" charset="0"/>
          <a:ea typeface="Open Sans SemiBold" panose="020B0606030504020204" pitchFamily="34" charset="0"/>
          <a:cs typeface="Open Sans SemiBold" panose="020B060603050402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Open Sans SemiBold" panose="020B0606030504020204" pitchFamily="34" charset="0"/>
          <a:ea typeface="Open Sans SemiBold" panose="020B0606030504020204" pitchFamily="34" charset="0"/>
          <a:cs typeface="Open Sans SemiBold" panose="020B060603050402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Open Sans SemiBold" panose="020B0606030504020204" pitchFamily="34" charset="0"/>
          <a:ea typeface="Open Sans SemiBold" panose="020B0606030504020204" pitchFamily="34" charset="0"/>
          <a:cs typeface="Open Sans SemiBold" panose="020B060603050402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Open Sans SemiBold" panose="020B0606030504020204" pitchFamily="34" charset="0"/>
          <a:ea typeface="Open Sans SemiBold" panose="020B0606030504020204" pitchFamily="34" charset="0"/>
          <a:cs typeface="Open Sans SemiBold" panose="020B060603050402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Open Sans SemiBold" panose="020B0606030504020204" pitchFamily="34" charset="0"/>
          <a:ea typeface="Open Sans SemiBold" panose="020B0606030504020204" pitchFamily="34" charset="0"/>
          <a:cs typeface="Open Sans SemiBold" panose="020B06060305040202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Clr>
          <a:schemeClr val="bg1"/>
        </a:buClr>
        <a:buSzPct val="110000"/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bg1"/>
        </a:buClr>
        <a:buSzPct val="110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chemeClr val="bg1"/>
        </a:buClr>
        <a:buSzPct val="110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Arial" panose="020B0604020202020204" pitchFamily="34" charset="0"/>
          <a:ea typeface="Open Sans" panose="020B0606030504020204" pitchFamily="34" charset="0"/>
          <a:cs typeface="Arial" panose="020B0604020202020204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Arial" panose="020B0604020202020204" pitchFamily="34" charset="0"/>
          <a:ea typeface="Open Sans" panose="020B0606030504020204" pitchFamily="34" charset="0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E286D1-7A27-3E43-AC49-F02F07AA23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9732" y="4354700"/>
            <a:ext cx="10532536" cy="1709904"/>
          </a:xfrm>
        </p:spPr>
        <p:txBody>
          <a:bodyPr lIns="91440" tIns="45720" rIns="91440" bIns="45720" anchor="t"/>
          <a:lstStyle/>
          <a:p>
            <a:r>
              <a:rPr lang="fi-FI" sz="2400">
                <a:latin typeface="Open Sans Semibold"/>
                <a:ea typeface="Open Sans Semibold"/>
                <a:cs typeface="Open Sans Semibold"/>
              </a:rPr>
              <a:t>TERVETULOA VANHEMPAINILTAAN!</a:t>
            </a:r>
            <a:br>
              <a:rPr lang="fi-FI" sz="2400">
                <a:latin typeface="Open Sans Semibold"/>
                <a:ea typeface="Open Sans Semibold"/>
                <a:cs typeface="Open Sans Semibold"/>
              </a:rPr>
            </a:br>
            <a:br>
              <a:rPr lang="fi-FI" sz="2400">
                <a:latin typeface="Open Sans Semibold"/>
                <a:ea typeface="Open Sans Semibold"/>
                <a:cs typeface="Open Sans Semibold"/>
              </a:rPr>
            </a:br>
            <a:br>
              <a:rPr lang="fi-FI" sz="2400">
                <a:latin typeface="Open Sans Semibold"/>
                <a:ea typeface="Open Sans Semibold"/>
                <a:cs typeface="Open Sans Semibold"/>
              </a:rPr>
            </a:br>
            <a:r>
              <a:rPr lang="fi-FI" sz="2400">
                <a:latin typeface="Open Sans Semibold"/>
                <a:ea typeface="Open Sans Semibold"/>
                <a:cs typeface="Open Sans Semibold"/>
              </a:rPr>
              <a:t>PERUSKOULUN JÄLKEISET JATKO-OPINNOT JA YHTEISHAKU 2027</a:t>
            </a:r>
            <a:endParaRPr lang="fi-FI" sz="24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E3EA90-DE77-0149-8D69-1A20183D227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lIns="91440" tIns="45720" rIns="91440" bIns="45720" anchor="t">
            <a:normAutofit fontScale="85000" lnSpcReduction="20000"/>
          </a:bodyPr>
          <a:lstStyle/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6979584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28EC5E-F957-5043-B093-729FA41052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3674" y="592667"/>
            <a:ext cx="10304694" cy="451599"/>
          </a:xfrm>
        </p:spPr>
        <p:txBody>
          <a:bodyPr>
            <a:normAutofit fontScale="90000"/>
          </a:bodyPr>
          <a:lstStyle/>
          <a:p>
            <a:r>
              <a:rPr lang="fi-FI"/>
              <a:t>VALINTAPERUSTEET JATKO-OPINTOIHIN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EC19AE-16C2-914D-B104-5BC6865270A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01669" y="1370949"/>
            <a:ext cx="11051222" cy="4513384"/>
          </a:xfrm>
        </p:spPr>
        <p:txBody>
          <a:bodyPr lIns="91440" tIns="45720" rIns="91440" bIns="45720" anchor="t"/>
          <a:lstStyle/>
          <a:p>
            <a:pPr>
              <a:buFont typeface="Arial" panose="020B0604020202020204" pitchFamily="34" charset="0"/>
              <a:buChar char="•"/>
            </a:pPr>
            <a:r>
              <a:rPr lang="fi-FI" sz="2400">
                <a:solidFill>
                  <a:srgbClr val="404040"/>
                </a:solidFill>
                <a:latin typeface="Century Gothic"/>
                <a:ea typeface="Open Sans"/>
                <a:cs typeface="Open Sans"/>
              </a:rPr>
              <a:t> </a:t>
            </a:r>
            <a:r>
              <a:rPr lang="fi-FI" sz="2400"/>
              <a:t>Opiskelijavalinnat tehdään peruskoulun </a:t>
            </a:r>
            <a:r>
              <a:rPr lang="fi-FI" sz="2400" b="1"/>
              <a:t>päättötodistuksen</a:t>
            </a:r>
            <a:endParaRPr lang="fi-FI"/>
          </a:p>
          <a:p>
            <a:r>
              <a:rPr lang="fi-FI" sz="2400" b="1">
                <a:latin typeface="Open Sans"/>
                <a:ea typeface="Open Sans"/>
                <a:cs typeface="Open Sans"/>
              </a:rPr>
              <a:t>   </a:t>
            </a:r>
            <a:r>
              <a:rPr lang="fi-FI" sz="2400">
                <a:latin typeface="Open Sans"/>
                <a:ea typeface="Open Sans"/>
                <a:cs typeface="Open Sans"/>
              </a:rPr>
              <a:t>perusteella:</a:t>
            </a:r>
          </a:p>
          <a:p>
            <a:r>
              <a:rPr lang="fi-FI" sz="2400">
                <a:latin typeface="Open Sans"/>
                <a:ea typeface="Open Sans"/>
                <a:cs typeface="Open Sans"/>
              </a:rPr>
              <a:t>		Lukioon lukuaineiden keskiarvo</a:t>
            </a:r>
          </a:p>
          <a:p>
            <a:r>
              <a:rPr lang="fi-FI" sz="2400">
                <a:latin typeface="Open Sans"/>
                <a:ea typeface="Open Sans"/>
                <a:cs typeface="Open Sans"/>
              </a:rPr>
              <a:t>		Ammattiopistoon hakupisteet                        </a:t>
            </a:r>
          </a:p>
          <a:p>
            <a:endParaRPr lang="en-US" sz="2400"/>
          </a:p>
          <a:p>
            <a:pPr>
              <a:buFont typeface="Arial" panose="020B0604020202020204" pitchFamily="34" charset="0"/>
              <a:buChar char="•"/>
            </a:pPr>
            <a:r>
              <a:rPr lang="fi-FI" sz="2400"/>
              <a:t> Erikoislukioihin ja joihinkin ammatillisiin perustutkintoihin</a:t>
            </a:r>
          </a:p>
          <a:p>
            <a:r>
              <a:rPr lang="fi-FI" sz="2400"/>
              <a:t>  lisäksi </a:t>
            </a:r>
            <a:r>
              <a:rPr lang="fi-FI" sz="2400" b="1"/>
              <a:t>pääsy- tai soveltuvuuskoe ja/tai harrastuneisuus</a:t>
            </a:r>
            <a:r>
              <a:rPr lang="en-US" sz="2400"/>
              <a:t>​</a:t>
            </a:r>
            <a:endParaRPr lang="en-US"/>
          </a:p>
          <a:p>
            <a:endParaRPr lang="en-US" sz="2400"/>
          </a:p>
          <a:p>
            <a:pPr>
              <a:buFont typeface="Arial" panose="020B0604020202020204" pitchFamily="34" charset="0"/>
              <a:buChar char="•"/>
            </a:pPr>
            <a:r>
              <a:rPr lang="fi-FI" sz="2400"/>
              <a:t> Muutamiin ammatillisiin perustutkintoihin pelkkä </a:t>
            </a:r>
            <a:r>
              <a:rPr lang="fi-FI" sz="2400" b="1"/>
              <a:t>pääsykoe </a:t>
            </a:r>
            <a:r>
              <a:rPr lang="en-US" sz="2400"/>
              <a:t>​</a:t>
            </a:r>
          </a:p>
          <a:p>
            <a:endParaRPr lang="en-US" sz="2400"/>
          </a:p>
          <a:p>
            <a:endParaRPr lang="en-US" sz="2400">
              <a:latin typeface="Century Gothic"/>
            </a:endParaRPr>
          </a:p>
          <a:p>
            <a:endParaRPr lang="fi-FI"/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208AF13E-DCAC-DE0A-24F9-A297951C24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7783" y="64918"/>
            <a:ext cx="2438400" cy="651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50130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28EC5E-F957-5043-B093-729FA41052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0831" y="432288"/>
            <a:ext cx="10304694" cy="489321"/>
          </a:xfrm>
        </p:spPr>
        <p:txBody>
          <a:bodyPr lIns="91440" tIns="45720" rIns="91440" bIns="45720" anchor="t"/>
          <a:lstStyle/>
          <a:p>
            <a:r>
              <a:rPr lang="fi-FI">
                <a:solidFill>
                  <a:srgbClr val="262626"/>
                </a:solidFill>
                <a:latin typeface="Open Sans SemiBold"/>
                <a:ea typeface="Open Sans SemiBold"/>
                <a:cs typeface="Open Sans SemiBold"/>
              </a:rPr>
              <a:t>PERUSKOULUN PÄÄTTÖTODISTUKSEEN TULEVAT VALINNAISAINEIDEN NUMEROT</a:t>
            </a:r>
            <a:r>
              <a:rPr lang="fi-FI" b="0">
                <a:solidFill>
                  <a:srgbClr val="000000"/>
                </a:solidFill>
                <a:latin typeface="Open Sans SemiBold"/>
                <a:ea typeface="Open Sans SemiBold"/>
                <a:cs typeface="Open Sans SemiBold"/>
              </a:rPr>
              <a:t>​</a:t>
            </a:r>
            <a:endParaRPr lang="fi-FI">
              <a:latin typeface="Open Sans SemiBold"/>
              <a:ea typeface="Open Sans SemiBold"/>
              <a:cs typeface="Open Sans SemiBold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EC19AE-16C2-914D-B104-5BC6865270A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79424" y="1612872"/>
            <a:ext cx="10304462" cy="4351315"/>
          </a:xfrm>
        </p:spPr>
        <p:txBody>
          <a:bodyPr lIns="91440" tIns="45720" rIns="91440" bIns="45720" anchor="t"/>
          <a:lstStyle/>
          <a:p>
            <a:pPr>
              <a:buFont typeface="Arial" panose="020B0604020202020204" pitchFamily="34" charset="0"/>
              <a:buChar char="•"/>
            </a:pPr>
            <a:r>
              <a:rPr lang="fi-FI">
                <a:solidFill>
                  <a:srgbClr val="404040"/>
                </a:solidFill>
                <a:latin typeface="Century Gothic"/>
                <a:ea typeface="Open Sans"/>
                <a:cs typeface="Open Sans"/>
              </a:rPr>
              <a:t>  </a:t>
            </a:r>
            <a:r>
              <a:rPr lang="fi-FI"/>
              <a:t>käsityö, musiikki, kotitalous ja kuvataide</a:t>
            </a:r>
            <a:endParaRPr lang="en-US"/>
          </a:p>
          <a:p>
            <a:pPr lvl="1">
              <a:buFont typeface="Arial" panose="020B0604020202020204" pitchFamily="34" charset="0"/>
              <a:buChar char="•"/>
            </a:pPr>
            <a:r>
              <a:rPr lang="en-US"/>
              <a:t> </a:t>
            </a:r>
            <a:r>
              <a:rPr lang="en-US" err="1"/>
              <a:t>taide</a:t>
            </a:r>
            <a:r>
              <a:rPr lang="en-US"/>
              <a:t>- ja </a:t>
            </a:r>
            <a:r>
              <a:rPr lang="en-US" err="1"/>
              <a:t>taitoaineiden</a:t>
            </a:r>
            <a:r>
              <a:rPr lang="en-US"/>
              <a:t> </a:t>
            </a:r>
            <a:r>
              <a:rPr lang="en-US" err="1"/>
              <a:t>kiintiössä</a:t>
            </a:r>
            <a:r>
              <a:rPr lang="en-US"/>
              <a:t> </a:t>
            </a:r>
            <a:r>
              <a:rPr lang="en-US" err="1"/>
              <a:t>valittuna</a:t>
            </a:r>
            <a:r>
              <a:rPr lang="en-US"/>
              <a:t> </a:t>
            </a:r>
            <a:r>
              <a:rPr lang="en-US">
                <a:sym typeface="Wingdings" panose="05000000000000000000" pitchFamily="2" charset="2"/>
              </a:rPr>
              <a:t> </a:t>
            </a:r>
            <a:r>
              <a:rPr lang="en-US" err="1"/>
              <a:t>yksi</a:t>
            </a:r>
            <a:r>
              <a:rPr lang="en-US"/>
              <a:t> </a:t>
            </a:r>
            <a:r>
              <a:rPr lang="en-US" err="1"/>
              <a:t>numero</a:t>
            </a:r>
            <a:endParaRPr lang="en-US"/>
          </a:p>
          <a:p>
            <a:pPr lvl="1">
              <a:buFont typeface="Arial" panose="020B0604020202020204" pitchFamily="34" charset="0"/>
              <a:buChar char="•"/>
            </a:pPr>
            <a:r>
              <a:rPr lang="en-US"/>
              <a:t> </a:t>
            </a:r>
            <a:r>
              <a:rPr lang="en-US" err="1"/>
              <a:t>muut</a:t>
            </a:r>
            <a:r>
              <a:rPr lang="en-US"/>
              <a:t> </a:t>
            </a:r>
            <a:r>
              <a:rPr lang="en-US" err="1"/>
              <a:t>valinnaiset</a:t>
            </a:r>
            <a:r>
              <a:rPr lang="en-US"/>
              <a:t> –</a:t>
            </a:r>
            <a:r>
              <a:rPr lang="en-US" err="1"/>
              <a:t>kiintiössä</a:t>
            </a:r>
            <a:r>
              <a:rPr lang="en-US"/>
              <a:t> </a:t>
            </a:r>
            <a:r>
              <a:rPr lang="en-US">
                <a:sym typeface="Wingdings" panose="05000000000000000000" pitchFamily="2" charset="2"/>
              </a:rPr>
              <a:t> </a:t>
            </a:r>
            <a:r>
              <a:rPr lang="en-US" err="1">
                <a:sym typeface="Wingdings" panose="05000000000000000000" pitchFamily="2" charset="2"/>
              </a:rPr>
              <a:t>kaksi</a:t>
            </a:r>
            <a:r>
              <a:rPr lang="en-US">
                <a:sym typeface="Wingdings" panose="05000000000000000000" pitchFamily="2" charset="2"/>
              </a:rPr>
              <a:t> </a:t>
            </a:r>
            <a:r>
              <a:rPr lang="en-US" err="1">
                <a:sym typeface="Wingdings" panose="05000000000000000000" pitchFamily="2" charset="2"/>
              </a:rPr>
              <a:t>numeroa</a:t>
            </a:r>
            <a:endParaRPr lang="en-US">
              <a:sym typeface="Wingdings" panose="05000000000000000000" pitchFamily="2" charset="2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US">
                <a:sym typeface="Wingdings" panose="05000000000000000000" pitchFamily="2" charset="2"/>
              </a:rPr>
              <a:t> </a:t>
            </a:r>
            <a:r>
              <a:rPr lang="en-US" err="1">
                <a:sym typeface="Wingdings" panose="05000000000000000000" pitchFamily="2" charset="2"/>
              </a:rPr>
              <a:t>jos</a:t>
            </a:r>
            <a:r>
              <a:rPr lang="en-US">
                <a:sym typeface="Wingdings" panose="05000000000000000000" pitchFamily="2" charset="2"/>
              </a:rPr>
              <a:t> </a:t>
            </a:r>
            <a:r>
              <a:rPr lang="en-US" err="1">
                <a:sym typeface="Wingdings" panose="05000000000000000000" pitchFamily="2" charset="2"/>
              </a:rPr>
              <a:t>ainetta</a:t>
            </a:r>
            <a:r>
              <a:rPr lang="en-US">
                <a:sym typeface="Wingdings" panose="05000000000000000000" pitchFamily="2" charset="2"/>
              </a:rPr>
              <a:t> </a:t>
            </a:r>
            <a:r>
              <a:rPr lang="en-US" err="1">
                <a:sym typeface="Wingdings" panose="05000000000000000000" pitchFamily="2" charset="2"/>
              </a:rPr>
              <a:t>ei</a:t>
            </a:r>
            <a:r>
              <a:rPr lang="en-US">
                <a:sym typeface="Wingdings" panose="05000000000000000000" pitchFamily="2" charset="2"/>
              </a:rPr>
              <a:t> </a:t>
            </a:r>
            <a:r>
              <a:rPr lang="en-US" err="1">
                <a:sym typeface="Wingdings" panose="05000000000000000000" pitchFamily="2" charset="2"/>
              </a:rPr>
              <a:t>valinnaisena</a:t>
            </a:r>
            <a:r>
              <a:rPr lang="en-US">
                <a:sym typeface="Wingdings" panose="05000000000000000000" pitchFamily="2" charset="2"/>
              </a:rPr>
              <a:t>  7. </a:t>
            </a:r>
            <a:r>
              <a:rPr lang="en-US" err="1">
                <a:sym typeface="Wingdings" panose="05000000000000000000" pitchFamily="2" charset="2"/>
              </a:rPr>
              <a:t>luokan</a:t>
            </a:r>
            <a:r>
              <a:rPr lang="en-US">
                <a:sym typeface="Wingdings" panose="05000000000000000000" pitchFamily="2" charset="2"/>
              </a:rPr>
              <a:t> </a:t>
            </a:r>
            <a:r>
              <a:rPr lang="en-US" err="1">
                <a:sym typeface="Wingdings" panose="05000000000000000000" pitchFamily="2" charset="2"/>
              </a:rPr>
              <a:t>numero</a:t>
            </a:r>
            <a:endParaRPr lang="en-US"/>
          </a:p>
          <a:p>
            <a:pPr lvl="1">
              <a:buFont typeface="Arial" panose="020B0604020202020204" pitchFamily="34" charset="0"/>
              <a:buChar char="•"/>
            </a:pPr>
            <a:endParaRPr lang="en-US"/>
          </a:p>
          <a:p>
            <a:pPr>
              <a:buFont typeface="Arial" panose="020B0604020202020204" pitchFamily="34" charset="0"/>
              <a:buChar char="•"/>
            </a:pPr>
            <a:r>
              <a:rPr lang="fi-FI"/>
              <a:t>    8. luokan lyhytkurssista tulee päättötodistukseen suoritusmerkintä</a:t>
            </a:r>
          </a:p>
          <a:p>
            <a:pPr>
              <a:buChar char="•"/>
            </a:pPr>
            <a:r>
              <a:rPr lang="fi-FI"/>
              <a:t>  </a:t>
            </a:r>
            <a:r>
              <a:rPr lang="en-US"/>
              <a:t>  </a:t>
            </a:r>
            <a:r>
              <a:rPr lang="en-US" err="1"/>
              <a:t>Huoltajan</a:t>
            </a:r>
            <a:r>
              <a:rPr lang="en-US"/>
              <a:t> </a:t>
            </a:r>
            <a:r>
              <a:rPr lang="en-US" err="1"/>
              <a:t>pyynnöstä</a:t>
            </a:r>
            <a:r>
              <a:rPr lang="en-US"/>
              <a:t> </a:t>
            </a:r>
            <a:r>
              <a:rPr lang="en-US" err="1"/>
              <a:t>voidaan</a:t>
            </a:r>
            <a:r>
              <a:rPr lang="en-US"/>
              <a:t> A2- ja B2-kieli </a:t>
            </a:r>
            <a:r>
              <a:rPr lang="en-US" err="1"/>
              <a:t>arvioida</a:t>
            </a:r>
            <a:r>
              <a:rPr lang="en-US"/>
              <a:t> </a:t>
            </a:r>
            <a:r>
              <a:rPr lang="en-US" err="1"/>
              <a:t>numeron</a:t>
            </a:r>
            <a:r>
              <a:rPr lang="en-US"/>
              <a:t> </a:t>
            </a:r>
            <a:r>
              <a:rPr lang="en-US" err="1"/>
              <a:t>sijaan</a:t>
            </a:r>
            <a:r>
              <a:rPr lang="en-US"/>
              <a:t> </a:t>
            </a:r>
            <a:r>
              <a:rPr lang="en-US" err="1"/>
              <a:t>merkinnällä</a:t>
            </a:r>
            <a:endParaRPr lang="en-US"/>
          </a:p>
          <a:p>
            <a:r>
              <a:rPr lang="en-US"/>
              <a:t>     “</a:t>
            </a:r>
            <a:r>
              <a:rPr lang="en-US" err="1"/>
              <a:t>hyväksytty</a:t>
            </a:r>
            <a:r>
              <a:rPr lang="en-US"/>
              <a:t>”.</a:t>
            </a:r>
          </a:p>
          <a:p>
            <a:endParaRPr lang="en-US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/>
              <a:t> </a:t>
            </a:r>
            <a:r>
              <a:rPr lang="fi-FI"/>
              <a:t>8. luokalta päättötodistukseen tulee historian numero</a:t>
            </a:r>
            <a:r>
              <a:rPr lang="en-US"/>
              <a:t> </a:t>
            </a:r>
          </a:p>
          <a:p>
            <a:endParaRPr lang="en-US"/>
          </a:p>
          <a:p>
            <a:r>
              <a:rPr lang="fi-FI">
                <a:latin typeface="Century Gothic" panose="020B0502020202020204" pitchFamily="34" charset="0"/>
              </a:rPr>
              <a:t>​</a:t>
            </a:r>
            <a:endParaRPr lang="en-US">
              <a:latin typeface="Arial" panose="020B0604020202020204" pitchFamily="34" charset="0"/>
            </a:endParaRPr>
          </a:p>
          <a:p>
            <a:r>
              <a:rPr lang="fi-FI">
                <a:solidFill>
                  <a:srgbClr val="000000"/>
                </a:solidFill>
                <a:latin typeface="Century Gothic" panose="020B0502020202020204" pitchFamily="34" charset="0"/>
              </a:rPr>
              <a:t>​</a:t>
            </a:r>
            <a:endParaRPr lang="fi-FI">
              <a:solidFill>
                <a:srgbClr val="000000"/>
              </a:solidFill>
              <a:latin typeface="Segoe UI" panose="020B0502040204020203" pitchFamily="34" charset="0"/>
            </a:endParaRPr>
          </a:p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7154356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BAF59BAE-2A4F-32B2-7EF0-0DC9CE3E2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0542" y="604957"/>
            <a:ext cx="10304694" cy="451599"/>
          </a:xfrm>
        </p:spPr>
        <p:txBody>
          <a:bodyPr>
            <a:normAutofit fontScale="90000"/>
          </a:bodyPr>
          <a:lstStyle/>
          <a:p>
            <a:r>
              <a:rPr lang="fi-FI"/>
              <a:t>JAKSOTUS JA SEN MERKITYS ARVOSANOIHIN</a:t>
            </a: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825F20F7-A394-75DE-224F-6BE79BF9B88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45869" y="1715456"/>
            <a:ext cx="10304462" cy="4191000"/>
          </a:xfrm>
        </p:spPr>
        <p:txBody>
          <a:bodyPr lIns="91440" tIns="45720" rIns="91440" bIns="45720" anchor="t"/>
          <a:lstStyle/>
          <a:p>
            <a:r>
              <a:rPr lang="fi-FI"/>
              <a:t>Osaa oppiaineista ei opiskella joka jaksossa.</a:t>
            </a:r>
          </a:p>
          <a:p>
            <a:endParaRPr lang="fi-FI"/>
          </a:p>
          <a:p>
            <a:r>
              <a:rPr lang="fi-FI">
                <a:latin typeface="Open Sans"/>
                <a:ea typeface="Open Sans"/>
                <a:cs typeface="Open Sans"/>
              </a:rPr>
              <a:t>Huom.: GE, BI, TE, UEEV, UEEL</a:t>
            </a:r>
            <a:endParaRPr lang="fi-FI"/>
          </a:p>
          <a:p>
            <a:endParaRPr lang="fi-FI"/>
          </a:p>
          <a:p>
            <a:endParaRPr lang="fi-FI"/>
          </a:p>
          <a:p>
            <a:endParaRPr lang="fi-FI"/>
          </a:p>
          <a:p>
            <a:r>
              <a:rPr lang="fi-FI">
                <a:latin typeface="Open Sans"/>
                <a:ea typeface="Open Sans"/>
                <a:cs typeface="Open Sans"/>
              </a:rPr>
              <a:t>					</a:t>
            </a:r>
          </a:p>
        </p:txBody>
      </p:sp>
      <p:graphicFrame>
        <p:nvGraphicFramePr>
          <p:cNvPr id="4" name="Taulukko 3">
            <a:extLst>
              <a:ext uri="{FF2B5EF4-FFF2-40B4-BE49-F238E27FC236}">
                <a16:creationId xmlns:a16="http://schemas.microsoft.com/office/drawing/2014/main" id="{96EF9792-19AB-4FA2-E602-0951024EB4FB}"/>
              </a:ext>
            </a:extLst>
          </p:cNvPr>
          <p:cNvGraphicFramePr>
            <a:graphicFrameLocks noGrp="1"/>
          </p:cNvGraphicFramePr>
          <p:nvPr/>
        </p:nvGraphicFramePr>
        <p:xfrm>
          <a:off x="6973557" y="1717616"/>
          <a:ext cx="4069580" cy="4532455"/>
        </p:xfrm>
        <a:graphic>
          <a:graphicData uri="http://schemas.openxmlformats.org/drawingml/2006/table">
            <a:tbl>
              <a:tblPr firstRow="1" firstCol="1" bandRow="1"/>
              <a:tblGrid>
                <a:gridCol w="1798394">
                  <a:extLst>
                    <a:ext uri="{9D8B030D-6E8A-4147-A177-3AD203B41FA5}">
                      <a16:colId xmlns:a16="http://schemas.microsoft.com/office/drawing/2014/main" val="258814408"/>
                    </a:ext>
                  </a:extLst>
                </a:gridCol>
                <a:gridCol w="620825">
                  <a:extLst>
                    <a:ext uri="{9D8B030D-6E8A-4147-A177-3AD203B41FA5}">
                      <a16:colId xmlns:a16="http://schemas.microsoft.com/office/drawing/2014/main" val="924946965"/>
                    </a:ext>
                  </a:extLst>
                </a:gridCol>
                <a:gridCol w="549689">
                  <a:extLst>
                    <a:ext uri="{9D8B030D-6E8A-4147-A177-3AD203B41FA5}">
                      <a16:colId xmlns:a16="http://schemas.microsoft.com/office/drawing/2014/main" val="3846371895"/>
                    </a:ext>
                  </a:extLst>
                </a:gridCol>
                <a:gridCol w="550983">
                  <a:extLst>
                    <a:ext uri="{9D8B030D-6E8A-4147-A177-3AD203B41FA5}">
                      <a16:colId xmlns:a16="http://schemas.microsoft.com/office/drawing/2014/main" val="2458308077"/>
                    </a:ext>
                  </a:extLst>
                </a:gridCol>
                <a:gridCol w="549689">
                  <a:extLst>
                    <a:ext uri="{9D8B030D-6E8A-4147-A177-3AD203B41FA5}">
                      <a16:colId xmlns:a16="http://schemas.microsoft.com/office/drawing/2014/main" val="4169828031"/>
                    </a:ext>
                  </a:extLst>
                </a:gridCol>
              </a:tblGrid>
              <a:tr h="2666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b="1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Aine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b="1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b="1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b="1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b="1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33303039"/>
                  </a:ext>
                </a:extLst>
              </a:tr>
              <a:tr h="2666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SUK/STK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54258034"/>
                  </a:ext>
                </a:extLst>
              </a:tr>
              <a:tr h="2666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A1-kieli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i-FI" sz="1400" kern="100">
                        <a:effectLst/>
                        <a:latin typeface="Aptos"/>
                        <a:ea typeface="Aptos" panose="020B000402020202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6437117"/>
                  </a:ext>
                </a:extLst>
              </a:tr>
              <a:tr h="2666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A2-kieli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657096"/>
                  </a:ext>
                </a:extLst>
              </a:tr>
              <a:tr h="2666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RUB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i-FI" sz="1400" kern="100">
                        <a:effectLst/>
                        <a:latin typeface="Aptos"/>
                        <a:ea typeface="Aptos" panose="020B000402020202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/>
                          <a:ea typeface="Aptos" panose="020B0004020202020204" pitchFamily="34" charset="0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/>
                          <a:ea typeface="Aptos" panose="020B0004020202020204" pitchFamily="34" charset="0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51741235"/>
                  </a:ext>
                </a:extLst>
              </a:tr>
              <a:tr h="2666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MA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/>
                          <a:ea typeface="Aptos" panose="020B0004020202020204" pitchFamily="34" charset="0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/>
                          <a:ea typeface="Aptos" panose="020B0004020202020204" pitchFamily="34" charset="0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119743"/>
                  </a:ext>
                </a:extLst>
              </a:tr>
              <a:tr h="2666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FK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i-FI" sz="1400" kern="100">
                        <a:effectLst/>
                        <a:latin typeface="Aptos"/>
                        <a:ea typeface="Aptos" panose="020B000402020202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8877392"/>
                  </a:ext>
                </a:extLst>
              </a:tr>
              <a:tr h="2666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UEEV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/>
                          <a:ea typeface="Aptos" panose="020B0004020202020204" pitchFamily="34" charset="0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/>
                          <a:ea typeface="Aptos" panose="020B0004020202020204" pitchFamily="34" charset="0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i-FI" sz="1400" kern="100">
                        <a:effectLst/>
                        <a:latin typeface="Aptos"/>
                        <a:ea typeface="Aptos" panose="020B000402020202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31975339"/>
                  </a:ext>
                </a:extLst>
              </a:tr>
              <a:tr h="2666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UEEL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i-FI" sz="1400" kern="100">
                        <a:effectLst/>
                        <a:latin typeface="Aptos"/>
                        <a:ea typeface="Aptos" panose="020B000402020202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i-FI" sz="1400" kern="100">
                        <a:effectLst/>
                        <a:latin typeface="Aptos"/>
                        <a:ea typeface="Aptos" panose="020B000402020202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6841615"/>
                  </a:ext>
                </a:extLst>
              </a:tr>
              <a:tr h="2666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UEOR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7208883"/>
                  </a:ext>
                </a:extLst>
              </a:tr>
              <a:tr h="2666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YH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321709"/>
                  </a:ext>
                </a:extLst>
              </a:tr>
              <a:tr h="2666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BI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i-FI" sz="1400" kern="100">
                        <a:effectLst/>
                        <a:latin typeface="Aptos"/>
                        <a:ea typeface="Aptos" panose="020B000402020202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i-FI" sz="1400" kern="100">
                        <a:effectLst/>
                        <a:latin typeface="Aptos"/>
                        <a:ea typeface="Aptos" panose="020B000402020202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11594681"/>
                  </a:ext>
                </a:extLst>
              </a:tr>
              <a:tr h="2666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GE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i-FI" sz="1400" kern="100">
                        <a:effectLst/>
                        <a:latin typeface="Aptos"/>
                        <a:ea typeface="Aptos" panose="020B000402020202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i-FI" sz="1400" kern="100">
                        <a:effectLst/>
                        <a:latin typeface="Aptos"/>
                        <a:ea typeface="Aptos" panose="020B000402020202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44972021"/>
                  </a:ext>
                </a:extLst>
              </a:tr>
              <a:tr h="2666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OPO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i-FI" sz="1400" kern="100">
                        <a:effectLst/>
                        <a:latin typeface="Aptos"/>
                        <a:ea typeface="Aptos" panose="020B000402020202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63782918"/>
                  </a:ext>
                </a:extLst>
              </a:tr>
              <a:tr h="2666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TE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i-FI" sz="1400" kern="100">
                        <a:effectLst/>
                        <a:latin typeface="Aptos"/>
                        <a:ea typeface="Aptos" panose="020B000402020202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i-FI" sz="1400" kern="100">
                        <a:effectLst/>
                        <a:latin typeface="Aptos"/>
                        <a:ea typeface="Aptos" panose="020B000402020202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09216426"/>
                  </a:ext>
                </a:extLst>
              </a:tr>
              <a:tr h="2666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LI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012977"/>
                  </a:ext>
                </a:extLst>
              </a:tr>
              <a:tr h="2666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/>
                          <a:ea typeface="Aptos" panose="020B0004020202020204" pitchFamily="34" charset="0"/>
                          <a:cs typeface="Times New Roman"/>
                        </a:rPr>
                        <a:t>val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i-FI" sz="1400" kern="100">
                          <a:effectLst/>
                          <a:latin typeface="Aptos" panose="020B0004020202020204" pitchFamily="34" charset="0"/>
                          <a:ea typeface="Aptos" panose="020B0004020202020204" pitchFamily="34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56675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33496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B737FB4F-19B9-46D7-8142-AC475737BC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91440" tIns="45720" rIns="91440" bIns="45720" anchor="t">
            <a:normAutofit fontScale="90000"/>
          </a:bodyPr>
          <a:lstStyle/>
          <a:p>
            <a:r>
              <a:rPr lang="fi-FI">
                <a:latin typeface="Open Sans Semibold"/>
                <a:ea typeface="Open Sans Semibold"/>
                <a:cs typeface="Open Sans Semibold"/>
              </a:rPr>
              <a:t>YHTEISHAKU</a:t>
            </a:r>
            <a:endParaRPr lang="fi-FI"/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AC2A0806-6747-468E-AA95-F5D1258D433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7257" y="1607706"/>
            <a:ext cx="10304462" cy="4191000"/>
          </a:xfrm>
        </p:spPr>
        <p:txBody>
          <a:bodyPr lIns="91440" tIns="45720" rIns="91440" bIns="45720" anchor="t"/>
          <a:lstStyle/>
          <a:p>
            <a:r>
              <a:rPr lang="fi-FI">
                <a:latin typeface="Open Sans"/>
                <a:ea typeface="Open Sans"/>
                <a:cs typeface="Open Sans"/>
              </a:rPr>
              <a:t>Perusopetuksen jälkeisen koulutuksen yhteishaussa voit hakea </a:t>
            </a:r>
            <a:endParaRPr lang="fi-FI"/>
          </a:p>
          <a:p>
            <a:pPr marL="285750" indent="-285750">
              <a:buFont typeface="Arial"/>
              <a:buChar char="•"/>
            </a:pPr>
            <a:r>
              <a:rPr lang="fi-FI">
                <a:latin typeface="Open Sans"/>
                <a:ea typeface="Open Sans"/>
                <a:cs typeface="Open Sans"/>
              </a:rPr>
              <a:t>lukioon</a:t>
            </a:r>
          </a:p>
          <a:p>
            <a:pPr marL="285750" indent="-285750">
              <a:buFont typeface="Arial"/>
              <a:buChar char="•"/>
            </a:pPr>
            <a:r>
              <a:rPr lang="fi-FI">
                <a:latin typeface="Open Sans"/>
                <a:ea typeface="Open Sans"/>
                <a:cs typeface="Open Sans"/>
              </a:rPr>
              <a:t>ammatilliseen perustutkintoon</a:t>
            </a:r>
          </a:p>
          <a:p>
            <a:pPr marL="285750" indent="-285750">
              <a:buFont typeface="Arial"/>
              <a:buChar char="•"/>
            </a:pPr>
            <a:r>
              <a:rPr lang="fi-FI">
                <a:latin typeface="Open Sans"/>
                <a:ea typeface="Open Sans"/>
                <a:cs typeface="Open Sans"/>
              </a:rPr>
              <a:t>vaativan erityisen tuen perusteella järjestettävään ammatilliseen</a:t>
            </a:r>
          </a:p>
          <a:p>
            <a:r>
              <a:rPr lang="fi-FI">
                <a:latin typeface="Open Sans"/>
                <a:ea typeface="Open Sans"/>
                <a:cs typeface="Open Sans"/>
              </a:rPr>
              <a:t>    koulutukseen</a:t>
            </a:r>
            <a:endParaRPr lang="fi-FI"/>
          </a:p>
          <a:p>
            <a:pPr marL="285750" indent="-285750">
              <a:buFont typeface="Arial"/>
              <a:buChar char="•"/>
            </a:pPr>
            <a:r>
              <a:rPr lang="fi-FI">
                <a:latin typeface="Open Sans"/>
                <a:ea typeface="Open Sans"/>
                <a:cs typeface="Open Sans"/>
              </a:rPr>
              <a:t>tutkintoon valmentavaan koulutukseen (TUVA) </a:t>
            </a:r>
          </a:p>
          <a:p>
            <a:pPr marL="285750" indent="-285750">
              <a:buFont typeface="Arial"/>
              <a:buChar char="•"/>
            </a:pPr>
            <a:r>
              <a:rPr lang="fi-FI">
                <a:latin typeface="Open Sans"/>
                <a:ea typeface="Open Sans"/>
                <a:cs typeface="Open Sans"/>
              </a:rPr>
              <a:t>työhön ja itsenäiseen elämään valmistavaan koulutukseen (TELMA)</a:t>
            </a:r>
          </a:p>
          <a:p>
            <a:pPr marL="285750" indent="-285750">
              <a:buFont typeface="Arial"/>
              <a:buChar char="•"/>
            </a:pPr>
            <a:r>
              <a:rPr lang="fi-FI">
                <a:latin typeface="Open Sans"/>
                <a:ea typeface="Open Sans"/>
                <a:cs typeface="Open Sans"/>
              </a:rPr>
              <a:t>kansanopistojen oppivelvollisille tarkoitetuille vapaan sivistystyön</a:t>
            </a:r>
          </a:p>
          <a:p>
            <a:r>
              <a:rPr lang="fi-FI">
                <a:latin typeface="Open Sans"/>
                <a:ea typeface="Open Sans"/>
                <a:cs typeface="Open Sans"/>
              </a:rPr>
              <a:t>    linjoille (Opistovuosi oppivelvollisille)</a:t>
            </a:r>
            <a:endParaRPr lang="fi-FI"/>
          </a:p>
          <a:p>
            <a:endParaRPr lang="fi-FI"/>
          </a:p>
        </p:txBody>
      </p:sp>
      <p:pic>
        <p:nvPicPr>
          <p:cNvPr id="4" name="Kuva 4" descr="Kuva, joka sisältää kohteen puu, ulko, puisto, kasvi&#10;&#10;Kuvaus luotu automaattisesti">
            <a:extLst>
              <a:ext uri="{FF2B5EF4-FFF2-40B4-BE49-F238E27FC236}">
                <a16:creationId xmlns:a16="http://schemas.microsoft.com/office/drawing/2014/main" id="{A349F714-DF59-F250-0F36-FA4CF63572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5896" y="469232"/>
            <a:ext cx="2335128" cy="6230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3569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CB0A9122-5AD7-4D60-ADFE-F7B4BBC8D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1063" y="-3193"/>
            <a:ext cx="10304694" cy="451599"/>
          </a:xfrm>
        </p:spPr>
        <p:txBody>
          <a:bodyPr lIns="91440" tIns="45720" rIns="91440" bIns="45720" anchor="t"/>
          <a:lstStyle/>
          <a:p>
            <a:br>
              <a:rPr lang="fi-FI">
                <a:latin typeface="Century Gothic"/>
                <a:ea typeface="Open Sans Semibold"/>
                <a:cs typeface="Open Sans Semibold"/>
              </a:rPr>
            </a:br>
            <a:r>
              <a:rPr lang="fi-FI">
                <a:solidFill>
                  <a:srgbClr val="262626"/>
                </a:solidFill>
                <a:latin typeface="Open Sans SemiBold"/>
                <a:ea typeface="Open Sans SemiBold"/>
                <a:cs typeface="Open Sans SemiBold"/>
              </a:rPr>
              <a:t>YHTEISHAKU</a:t>
            </a:r>
            <a:endParaRPr lang="fi-FI">
              <a:latin typeface="Open Sans SemiBold"/>
              <a:ea typeface="Open Sans SemiBold"/>
              <a:cs typeface="Open Sans SemiBold"/>
            </a:endParaRP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D0AD3F3E-DDA3-4532-9D33-A98523AD016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81063" y="1064345"/>
            <a:ext cx="11015662" cy="5337491"/>
          </a:xfrm>
        </p:spPr>
        <p:txBody>
          <a:bodyPr lIns="91440" tIns="45720" rIns="91440" bIns="45720" anchor="t"/>
          <a:lstStyle/>
          <a:p>
            <a:pPr>
              <a:buFont typeface="Arial" panose="020B0604020202020204" pitchFamily="34" charset="0"/>
              <a:buChar char="•"/>
            </a:pPr>
            <a:r>
              <a:rPr lang="en-US">
                <a:solidFill>
                  <a:srgbClr val="000000"/>
                </a:solidFill>
                <a:latin typeface="Century Gothic"/>
                <a:ea typeface="Open Sans"/>
                <a:cs typeface="Open Sans"/>
              </a:rPr>
              <a:t>  </a:t>
            </a:r>
            <a:r>
              <a:rPr lang="en-US">
                <a:latin typeface="Open Sans"/>
                <a:ea typeface="Open Sans"/>
                <a:cs typeface="Open Sans"/>
              </a:rPr>
              <a:t>Hakuaika </a:t>
            </a:r>
            <a:r>
              <a:rPr lang="en-US" b="1">
                <a:latin typeface="Open Sans"/>
                <a:ea typeface="Open Sans"/>
                <a:cs typeface="Open Sans"/>
              </a:rPr>
              <a:t>16.2.–16.3.2027</a:t>
            </a:r>
          </a:p>
          <a:p>
            <a:pPr>
              <a:buChar char="•"/>
            </a:pPr>
            <a:r>
              <a:rPr lang="en-US">
                <a:latin typeface="Open Sans"/>
                <a:ea typeface="Open Sans"/>
                <a:cs typeface="Open Sans"/>
              </a:rPr>
              <a:t>  Haku tehdään sähköisenä osoitteessa </a:t>
            </a:r>
            <a:r>
              <a:rPr lang="en-US" b="1">
                <a:latin typeface="Open Sans"/>
                <a:ea typeface="Open Sans"/>
                <a:cs typeface="Open Sans"/>
              </a:rPr>
              <a:t>opintopolku.fi</a:t>
            </a:r>
          </a:p>
          <a:p>
            <a:pPr>
              <a:buChar char="•"/>
            </a:pPr>
            <a:r>
              <a:rPr lang="en-US">
                <a:latin typeface="Open Sans"/>
                <a:ea typeface="Open Sans"/>
                <a:cs typeface="Open Sans"/>
              </a:rPr>
              <a:t>  Oppilas voi hakea jopa 7 eri hakukohteeseen, mutta </a:t>
            </a:r>
            <a:r>
              <a:rPr lang="en-US" b="1">
                <a:latin typeface="Open Sans"/>
                <a:ea typeface="Open Sans"/>
                <a:cs typeface="Open Sans"/>
              </a:rPr>
              <a:t>saa vain yhden </a:t>
            </a:r>
            <a:r>
              <a:rPr lang="en-US">
                <a:latin typeface="Open Sans"/>
                <a:ea typeface="Open Sans"/>
                <a:cs typeface="Open Sans"/>
              </a:rPr>
              <a:t>opiskelupaikan.</a:t>
            </a:r>
            <a:r>
              <a:rPr lang="fi-FI">
                <a:latin typeface="Open Sans"/>
                <a:ea typeface="Open Sans"/>
                <a:cs typeface="Open Sans"/>
              </a:rPr>
              <a:t>​</a:t>
            </a:r>
            <a:endParaRPr lang="fi-FI" b="1">
              <a:latin typeface="Open Sans"/>
              <a:ea typeface="Open Sans"/>
              <a:cs typeface="Open Sans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fi-FI" b="1">
                <a:latin typeface="Open Sans"/>
                <a:ea typeface="Open Sans"/>
                <a:cs typeface="Open Sans"/>
              </a:rPr>
              <a:t>  Hakutoivejärjestys sitova!</a:t>
            </a:r>
            <a:endParaRPr lang="en-US">
              <a:latin typeface="Open Sans"/>
              <a:ea typeface="Open Sans"/>
              <a:cs typeface="Open Sans"/>
            </a:endParaRPr>
          </a:p>
          <a:p>
            <a:pPr>
              <a:buChar char="•"/>
            </a:pPr>
            <a:r>
              <a:rPr lang="en-US">
                <a:latin typeface="Open Sans"/>
                <a:ea typeface="Open Sans"/>
                <a:cs typeface="Open Sans"/>
              </a:rPr>
              <a:t>  Hakukohteiden määrä oppilaskohtainen</a:t>
            </a:r>
          </a:p>
          <a:p>
            <a:pPr>
              <a:buChar char="•"/>
            </a:pPr>
            <a:r>
              <a:rPr lang="en-US">
                <a:latin typeface="Open Sans"/>
                <a:ea typeface="Open Sans"/>
                <a:cs typeface="Open Sans"/>
              </a:rPr>
              <a:t>  Hakemukselle ei merkitä arvosanoja</a:t>
            </a:r>
          </a:p>
          <a:p>
            <a:pPr>
              <a:buChar char="•"/>
            </a:pPr>
            <a:r>
              <a:rPr lang="fi-FI">
                <a:latin typeface="Open Sans"/>
                <a:ea typeface="Open Sans"/>
                <a:cs typeface="Open Sans"/>
              </a:rPr>
              <a:t>  Oppilas hakee kevään päättötodistuksella</a:t>
            </a:r>
            <a:endParaRPr lang="en-US">
              <a:latin typeface="Open Sans"/>
              <a:ea typeface="Open Sans"/>
              <a:cs typeface="Open Sans"/>
            </a:endParaRPr>
          </a:p>
          <a:p>
            <a:pPr>
              <a:buChar char="•"/>
            </a:pPr>
            <a:r>
              <a:rPr lang="en-US">
                <a:latin typeface="Open Sans"/>
                <a:ea typeface="Open Sans"/>
                <a:cs typeface="Open Sans"/>
              </a:rPr>
              <a:t>  Hakemuksen lähettämisen jälkeen hakija ja huoltajat saavat </a:t>
            </a:r>
            <a:r>
              <a:rPr lang="en-US" b="1">
                <a:latin typeface="Open Sans"/>
                <a:ea typeface="Open Sans"/>
                <a:cs typeface="Open Sans"/>
              </a:rPr>
              <a:t>sähköpostiin viestin</a:t>
            </a:r>
          </a:p>
          <a:p>
            <a:r>
              <a:rPr lang="en-US">
                <a:latin typeface="Open Sans"/>
                <a:ea typeface="Open Sans"/>
                <a:cs typeface="Open Sans"/>
              </a:rPr>
              <a:t>   osoitteesta noreply@opintopolku.fi : "Opintopolku: hakemuksesi on vastaanotettu"</a:t>
            </a:r>
          </a:p>
          <a:p>
            <a:endParaRPr lang="en-US">
              <a:latin typeface="Open Sans"/>
              <a:ea typeface="Open Sans"/>
              <a:cs typeface="Open Sans"/>
            </a:endParaRPr>
          </a:p>
          <a:p>
            <a:pPr marL="342900" indent="-342900">
              <a:buChar char="•"/>
            </a:pPr>
            <a:r>
              <a:rPr lang="en-US">
                <a:latin typeface="Open Sans"/>
                <a:ea typeface="Open Sans"/>
                <a:cs typeface="Open Sans"/>
              </a:rPr>
              <a:t>Hakijan viestissä linkki hakutoiveiden muuttamiseen </a:t>
            </a:r>
            <a:r>
              <a:rPr lang="en-US" b="1">
                <a:latin typeface="Open Sans"/>
                <a:ea typeface="Open Sans"/>
                <a:cs typeface="Open Sans"/>
              </a:rPr>
              <a:t>hakuaikana</a:t>
            </a:r>
          </a:p>
          <a:p>
            <a:pPr>
              <a:buChar char="•"/>
            </a:pPr>
            <a:endParaRPr lang="en-US"/>
          </a:p>
          <a:p>
            <a:pPr>
              <a:buChar char="•"/>
            </a:pPr>
            <a:endParaRPr lang="en-US"/>
          </a:p>
          <a:p>
            <a:endParaRPr lang="en-US"/>
          </a:p>
          <a:p>
            <a:pPr>
              <a:buChar char="•"/>
            </a:pPr>
            <a:endParaRPr lang="fi-FI">
              <a:latin typeface="Open Sans"/>
              <a:ea typeface="Open Sans"/>
              <a:cs typeface="Open Sans"/>
            </a:endParaRPr>
          </a:p>
          <a:p>
            <a:r>
              <a:rPr lang="fi-FI"/>
              <a:t>​</a:t>
            </a:r>
          </a:p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7547937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ACB58C93-CC60-3B01-A5D6-0A520FF634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1994" y="777022"/>
            <a:ext cx="10304694" cy="451599"/>
          </a:xfrm>
        </p:spPr>
        <p:txBody>
          <a:bodyPr lIns="91440" tIns="45720" rIns="91440" bIns="45720" anchor="t">
            <a:normAutofit fontScale="90000"/>
          </a:bodyPr>
          <a:lstStyle/>
          <a:p>
            <a:r>
              <a:rPr lang="fi-FI">
                <a:latin typeface="Open Sans Semibold"/>
                <a:ea typeface="Open Sans Semibold"/>
                <a:cs typeface="Open Sans Semibold"/>
              </a:rPr>
              <a:t>YHTEISHAUN TULOKSET</a:t>
            </a:r>
            <a:endParaRPr lang="fi-FI"/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462F61B4-18F5-1A1C-6832-DD8D38D598F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7929" y="1590707"/>
            <a:ext cx="10304462" cy="4191000"/>
          </a:xfrm>
        </p:spPr>
        <p:txBody>
          <a:bodyPr lIns="91440" tIns="45720" rIns="91440" bIns="45720" anchor="t">
            <a:normAutofit fontScale="85000" lnSpcReduction="10000"/>
          </a:bodyPr>
          <a:lstStyle/>
          <a:p>
            <a:pPr marL="285750" indent="-285750">
              <a:buFont typeface="Arial,Sans-Serif"/>
              <a:buChar char="•"/>
            </a:pPr>
            <a:r>
              <a:rPr lang="fi-FI">
                <a:solidFill>
                  <a:srgbClr val="404040"/>
                </a:solidFill>
                <a:latin typeface="Open Sans"/>
                <a:ea typeface="Open Sans"/>
                <a:cs typeface="Open Sans"/>
              </a:rPr>
              <a:t>Tulokset julkaistaan aikaisintaan </a:t>
            </a:r>
            <a:r>
              <a:rPr lang="fi-FI" b="1">
                <a:solidFill>
                  <a:srgbClr val="404040"/>
                </a:solidFill>
                <a:latin typeface="Open Sans"/>
                <a:ea typeface="Open Sans"/>
                <a:cs typeface="Open Sans"/>
              </a:rPr>
              <a:t>17.6.2027</a:t>
            </a:r>
            <a:endParaRPr lang="en-US">
              <a:solidFill>
                <a:srgbClr val="404040"/>
              </a:solidFill>
            </a:endParaRPr>
          </a:p>
          <a:p>
            <a:pPr marL="285750" indent="-285750">
              <a:buFont typeface="Arial,Sans-Serif"/>
              <a:buChar char="•"/>
            </a:pPr>
            <a:r>
              <a:rPr lang="fi-FI">
                <a:solidFill>
                  <a:srgbClr val="404040"/>
                </a:solidFill>
                <a:latin typeface="Open Sans"/>
                <a:ea typeface="Open Sans"/>
                <a:cs typeface="Open Sans"/>
              </a:rPr>
              <a:t>OPH lähettää sähköisen </a:t>
            </a:r>
            <a:r>
              <a:rPr lang="fi-FI" b="1">
                <a:solidFill>
                  <a:srgbClr val="404040"/>
                </a:solidFill>
                <a:latin typeface="Open Sans"/>
                <a:ea typeface="Open Sans"/>
                <a:cs typeface="Open Sans"/>
              </a:rPr>
              <a:t>tuloskirjeen</a:t>
            </a:r>
            <a:r>
              <a:rPr lang="fi-FI">
                <a:solidFill>
                  <a:srgbClr val="404040"/>
                </a:solidFill>
                <a:latin typeface="Open Sans"/>
                <a:ea typeface="Open Sans"/>
                <a:cs typeface="Open Sans"/>
              </a:rPr>
              <a:t> hakijoille</a:t>
            </a:r>
            <a:endParaRPr lang="fi-FI" b="1">
              <a:solidFill>
                <a:srgbClr val="404040"/>
              </a:solidFill>
              <a:latin typeface="Open Sans"/>
              <a:ea typeface="Open Sans"/>
              <a:cs typeface="Open Sans"/>
            </a:endParaRPr>
          </a:p>
          <a:p>
            <a:pPr marL="285750" indent="-285750">
              <a:buFont typeface="Arial,Sans-Serif"/>
              <a:buChar char="•"/>
            </a:pPr>
            <a:r>
              <a:rPr lang="fi-FI">
                <a:solidFill>
                  <a:srgbClr val="404040"/>
                </a:solidFill>
                <a:latin typeface="Open Sans"/>
                <a:ea typeface="Open Sans"/>
                <a:cs typeface="Open Sans"/>
              </a:rPr>
              <a:t>Hyväksytyille hakijoille tulee lisäksi </a:t>
            </a:r>
            <a:r>
              <a:rPr lang="fi-FI" b="1">
                <a:solidFill>
                  <a:srgbClr val="404040"/>
                </a:solidFill>
                <a:latin typeface="Open Sans"/>
                <a:ea typeface="Open Sans"/>
                <a:cs typeface="Open Sans"/>
              </a:rPr>
              <a:t>erillinen viesti, jossa on linkki</a:t>
            </a:r>
            <a:r>
              <a:rPr lang="fi-FI">
                <a:solidFill>
                  <a:srgbClr val="404040"/>
                </a:solidFill>
                <a:latin typeface="Open Sans"/>
                <a:ea typeface="Open Sans"/>
                <a:cs typeface="Open Sans"/>
              </a:rPr>
              <a:t> paikan vastaanottamiseen</a:t>
            </a:r>
          </a:p>
          <a:p>
            <a:endParaRPr lang="fi-FI">
              <a:solidFill>
                <a:srgbClr val="404040"/>
              </a:solidFill>
              <a:latin typeface="Open Sans"/>
              <a:ea typeface="Open Sans"/>
              <a:cs typeface="Open Sans"/>
            </a:endParaRPr>
          </a:p>
          <a:p>
            <a:pPr marL="285750" indent="-285750">
              <a:buFont typeface="Arial,Sans-Serif"/>
              <a:buChar char="•"/>
            </a:pPr>
            <a:r>
              <a:rPr lang="fi-FI">
                <a:solidFill>
                  <a:srgbClr val="404040"/>
                </a:solidFill>
                <a:latin typeface="Open Sans"/>
                <a:ea typeface="Open Sans"/>
                <a:cs typeface="Open Sans"/>
              </a:rPr>
              <a:t>Myös oppilaitokset yleensä lähettävät oman viestin, jossa on ohjeet miten heille ilmoitetaan paikan vastaanottamisesta</a:t>
            </a:r>
          </a:p>
          <a:p>
            <a:pPr algn="ctr"/>
            <a:endParaRPr lang="fi-FI" sz="2500">
              <a:solidFill>
                <a:srgbClr val="404040"/>
              </a:solidFill>
            </a:endParaRPr>
          </a:p>
          <a:p>
            <a:pPr marL="285750" indent="-285750">
              <a:buFont typeface="Arial,Sans-Serif"/>
              <a:buChar char="•"/>
            </a:pPr>
            <a:r>
              <a:rPr lang="fi-FI" b="1">
                <a:solidFill>
                  <a:srgbClr val="404040"/>
                </a:solidFill>
                <a:latin typeface="Open Sans"/>
                <a:ea typeface="Open Sans"/>
                <a:cs typeface="Open Sans"/>
              </a:rPr>
              <a:t>Opiskelupaikan vastaanottaminen viim. 1.7.2027</a:t>
            </a:r>
            <a:endParaRPr lang="fi-FI">
              <a:solidFill>
                <a:srgbClr val="404040"/>
              </a:solidFill>
            </a:endParaRPr>
          </a:p>
          <a:p>
            <a:pPr marL="285750" indent="-285750">
              <a:buFont typeface="Arial,Sans-Serif"/>
              <a:buChar char="•"/>
            </a:pPr>
            <a:r>
              <a:rPr lang="fi-FI">
                <a:solidFill>
                  <a:srgbClr val="404040"/>
                </a:solidFill>
                <a:latin typeface="Open Sans"/>
                <a:ea typeface="Open Sans"/>
                <a:cs typeface="Open Sans"/>
              </a:rPr>
              <a:t>Varasijat voimassa 13.8.2027 saakka</a:t>
            </a:r>
            <a:r>
              <a:rPr lang="en-US">
                <a:latin typeface="Open Sans"/>
                <a:ea typeface="Open Sans"/>
                <a:cs typeface="Open Sans"/>
              </a:rPr>
              <a:t> </a:t>
            </a:r>
          </a:p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2522264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uva 4" descr="Kuva, joka sisältää kohteen henkilö, henkilöt, ryhmä, väkijoukko&#10;&#10;Kuvaus luotu automaattisesti">
            <a:extLst>
              <a:ext uri="{FF2B5EF4-FFF2-40B4-BE49-F238E27FC236}">
                <a16:creationId xmlns:a16="http://schemas.microsoft.com/office/drawing/2014/main" id="{DB8D6454-CCF2-F10A-B449-D1636B63901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893"/>
          <a:stretch/>
        </p:blipFill>
        <p:spPr>
          <a:xfrm>
            <a:off x="9558400" y="10"/>
            <a:ext cx="2523067" cy="6857990"/>
          </a:xfrm>
          <a:prstGeom prst="rect">
            <a:avLst/>
          </a:prstGeom>
          <a:noFill/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71DCAAA-7A06-4675-A364-D8CE8C14B1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0542" y="641828"/>
            <a:ext cx="8398925" cy="451599"/>
          </a:xfrm>
        </p:spPr>
        <p:txBody>
          <a:bodyPr lIns="91440" tIns="45720" rIns="91440" bIns="45720" anchor="t">
            <a:noAutofit/>
          </a:bodyPr>
          <a:lstStyle/>
          <a:p>
            <a:r>
              <a:rPr lang="fi-FI">
                <a:latin typeface="Open Sans Semibold"/>
                <a:ea typeface="Open Sans Semibold"/>
                <a:cs typeface="Open Sans Semibold"/>
              </a:rPr>
              <a:t>YHTEISHAKU TAPIKSESSA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F3EA46-6612-44A5-819A-5BCC2E20731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81063" y="1395908"/>
            <a:ext cx="8398404" cy="4646673"/>
          </a:xfrm>
        </p:spPr>
        <p:txBody>
          <a:bodyPr lIns="91440" tIns="45720" rIns="91440" bIns="45720" anchor="t">
            <a:normAutofit/>
          </a:bodyPr>
          <a:lstStyle/>
          <a:p>
            <a:pPr marL="285750" indent="-285750">
              <a:spcAft>
                <a:spcPts val="0"/>
              </a:spcAft>
              <a:buFont typeface="Arial"/>
              <a:buChar char="•"/>
            </a:pPr>
            <a:r>
              <a:rPr lang="fi-FI">
                <a:latin typeface="Open Sans"/>
                <a:ea typeface="Open Sans"/>
                <a:cs typeface="Open Sans"/>
              </a:rPr>
              <a:t> Harjoitellaan hakemista ennen joulua demolomakkeella, joka  </a:t>
            </a:r>
          </a:p>
          <a:p>
            <a:pPr>
              <a:spcAft>
                <a:spcPts val="0"/>
              </a:spcAft>
            </a:pPr>
            <a:r>
              <a:rPr lang="fi-FI">
                <a:latin typeface="Open Sans"/>
                <a:ea typeface="Open Sans"/>
                <a:cs typeface="Open Sans"/>
              </a:rPr>
              <a:t>     löytyy opintopolku.fi –etusivulta</a:t>
            </a:r>
          </a:p>
          <a:p>
            <a:pPr>
              <a:spcAft>
                <a:spcPts val="0"/>
              </a:spcAft>
            </a:pPr>
            <a:endParaRPr lang="en-US"/>
          </a:p>
          <a:p>
            <a:pPr marL="342900" indent="-34290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fi-FI">
                <a:latin typeface="Open Sans"/>
                <a:ea typeface="Open Sans"/>
                <a:cs typeface="Open Sans"/>
              </a:rPr>
              <a:t>Ennen hakua oppilaille jaetaan </a:t>
            </a:r>
            <a:r>
              <a:rPr lang="fi-FI" b="1">
                <a:latin typeface="Open Sans"/>
                <a:ea typeface="Open Sans"/>
                <a:cs typeface="Open Sans"/>
              </a:rPr>
              <a:t>Yhteishakusuunnitelma</a:t>
            </a:r>
            <a:r>
              <a:rPr lang="fi-FI">
                <a:latin typeface="Open Sans"/>
                <a:ea typeface="Open Sans"/>
                <a:cs typeface="Open Sans"/>
              </a:rPr>
              <a:t> kotona täytettäväksi ja huoltajien allekirjoitettavaksi</a:t>
            </a:r>
            <a:endParaRPr lang="fi-FI"/>
          </a:p>
          <a:p>
            <a:pPr marL="285750" indent="-285750">
              <a:spcAft>
                <a:spcPts val="0"/>
              </a:spcAft>
              <a:buFont typeface="Arial"/>
              <a:buChar char="•"/>
            </a:pPr>
            <a:r>
              <a:rPr lang="fi-FI">
                <a:latin typeface="Open Sans"/>
                <a:ea typeface="Open Sans"/>
                <a:cs typeface="Open Sans"/>
              </a:rPr>
              <a:t>Yhteishaku tehdään koulussa viikolla 7 yhteishakusuunnitelman mukaisesti</a:t>
            </a:r>
            <a:endParaRPr lang="en-US">
              <a:latin typeface="Open Sans"/>
              <a:ea typeface="Open Sans"/>
              <a:cs typeface="Open Sans"/>
            </a:endParaRPr>
          </a:p>
          <a:p>
            <a:pPr marL="285750" indent="-285750">
              <a:spcAft>
                <a:spcPts val="0"/>
              </a:spcAft>
              <a:buFont typeface="Arial"/>
              <a:buChar char="•"/>
            </a:pPr>
            <a:r>
              <a:rPr lang="fi-FI">
                <a:latin typeface="Open Sans"/>
                <a:ea typeface="Open Sans"/>
                <a:cs typeface="Open Sans"/>
              </a:rPr>
              <a:t>Haun saa tehdä myös kotona</a:t>
            </a:r>
          </a:p>
          <a:p>
            <a:pPr marL="285750" indent="-285750">
              <a:spcAft>
                <a:spcPts val="0"/>
              </a:spcAft>
              <a:buFont typeface="Arial"/>
              <a:buChar char="•"/>
            </a:pPr>
            <a:endParaRPr lang="fi-FI"/>
          </a:p>
          <a:p>
            <a:pPr marL="285750" indent="-285750">
              <a:spcAft>
                <a:spcPts val="0"/>
              </a:spcAft>
              <a:buFont typeface="Arial"/>
              <a:buChar char="•"/>
            </a:pPr>
            <a:r>
              <a:rPr lang="fi-FI">
                <a:latin typeface="Open Sans"/>
                <a:ea typeface="Open Sans"/>
                <a:cs typeface="Open Sans"/>
              </a:rPr>
              <a:t>Yhteishausta tulee lisätietoa wilmassa.</a:t>
            </a:r>
          </a:p>
          <a:p>
            <a:pPr marL="285750" indent="-285750">
              <a:spcAft>
                <a:spcPts val="0"/>
              </a:spcAft>
              <a:buFont typeface="Arial"/>
              <a:buChar char="•"/>
            </a:pPr>
            <a:endParaRPr lang="fi-FI"/>
          </a:p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1853639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103580-FEE0-441F-B0E6-3C85BAA0CF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0364" y="445548"/>
            <a:ext cx="10304694" cy="451599"/>
          </a:xfrm>
        </p:spPr>
        <p:txBody>
          <a:bodyPr lIns="91440" tIns="45720" rIns="91440" bIns="45720" anchor="t">
            <a:normAutofit fontScale="90000"/>
          </a:bodyPr>
          <a:lstStyle/>
          <a:p>
            <a:r>
              <a:rPr lang="fi-FI">
                <a:latin typeface="Open Sans Semibold"/>
                <a:ea typeface="Open Sans Semibold"/>
                <a:cs typeface="Open Sans Semibold"/>
              </a:rPr>
              <a:t>AMMATILLINEN KOULUTUS</a:t>
            </a:r>
            <a:endParaRPr lang="fi-FI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65EDED-00C9-424D-BC64-73AE906C1FB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55663" y="1278969"/>
            <a:ext cx="10304462" cy="4749297"/>
          </a:xfrm>
        </p:spPr>
        <p:txBody>
          <a:bodyPr lIns="91440" tIns="45720" rIns="91440" bIns="45720" anchor="t">
            <a:normAutofit fontScale="92500" lnSpcReduction="20000"/>
          </a:bodyPr>
          <a:lstStyle/>
          <a:p>
            <a:pPr marL="285750" indent="-285750">
              <a:lnSpc>
                <a:spcPct val="100000"/>
              </a:lnSpc>
              <a:spcAft>
                <a:spcPts val="0"/>
              </a:spcAft>
              <a:buFont typeface="Arial"/>
              <a:buChar char="•"/>
            </a:pPr>
            <a:r>
              <a:rPr lang="fi-FI">
                <a:latin typeface="Open Sans"/>
                <a:ea typeface="Open Sans"/>
                <a:cs typeface="Open Sans"/>
              </a:rPr>
              <a:t>Opiskelijat valitaan hakupisteiden perusteella</a:t>
            </a:r>
          </a:p>
          <a:p>
            <a:pPr marL="285750" indent="-285750">
              <a:lnSpc>
                <a:spcPct val="100000"/>
              </a:lnSpc>
              <a:spcAft>
                <a:spcPts val="0"/>
              </a:spcAft>
              <a:buFont typeface="Arial"/>
              <a:buChar char="•"/>
            </a:pPr>
            <a:r>
              <a:rPr lang="fi-FI">
                <a:latin typeface="Open Sans"/>
                <a:ea typeface="Open Sans"/>
                <a:cs typeface="Open Sans"/>
              </a:rPr>
              <a:t>Pisteitä päättötodistuksesta saa</a:t>
            </a:r>
          </a:p>
          <a:p>
            <a:pPr marL="742950" lvl="1" indent="-285750">
              <a:lnSpc>
                <a:spcPct val="100000"/>
              </a:lnSpc>
              <a:spcAft>
                <a:spcPts val="0"/>
              </a:spcAft>
              <a:buFont typeface="Arial"/>
              <a:buChar char="•"/>
            </a:pPr>
            <a:r>
              <a:rPr lang="fi-FI">
                <a:latin typeface="Open Sans"/>
                <a:ea typeface="Open Sans"/>
                <a:cs typeface="Open Sans"/>
              </a:rPr>
              <a:t>kaikkien aineiden keskiarvosta</a:t>
            </a:r>
            <a:endParaRPr lang="en-US">
              <a:latin typeface="Open Sans"/>
              <a:ea typeface="Open Sans"/>
              <a:cs typeface="Open Sans"/>
            </a:endParaRPr>
          </a:p>
          <a:p>
            <a:pPr marL="742950" lvl="1" indent="-285750">
              <a:lnSpc>
                <a:spcPct val="100000"/>
              </a:lnSpc>
              <a:spcAft>
                <a:spcPts val="0"/>
              </a:spcAft>
              <a:buFont typeface="Arial"/>
              <a:buChar char="•"/>
            </a:pPr>
            <a:r>
              <a:rPr lang="fi-FI">
                <a:latin typeface="Open Sans"/>
                <a:ea typeface="Open Sans"/>
                <a:cs typeface="Open Sans"/>
              </a:rPr>
              <a:t>kolmen parhaan taide- ja taitoaineen numeron</a:t>
            </a:r>
          </a:p>
          <a:p>
            <a:pPr lvl="1">
              <a:lnSpc>
                <a:spcPct val="100000"/>
              </a:lnSpc>
              <a:spcAft>
                <a:spcPts val="0"/>
              </a:spcAft>
            </a:pPr>
            <a:r>
              <a:rPr lang="fi-FI">
                <a:latin typeface="Open Sans"/>
                <a:ea typeface="Open Sans"/>
                <a:cs typeface="Open Sans"/>
              </a:rPr>
              <a:t>    keskiarvosta</a:t>
            </a:r>
            <a:endParaRPr lang="en-US">
              <a:latin typeface="Open Sans"/>
              <a:ea typeface="Open Sans"/>
              <a:cs typeface="Open Sans"/>
            </a:endParaRPr>
          </a:p>
          <a:p>
            <a:pPr marL="285750" indent="-285750">
              <a:lnSpc>
                <a:spcPct val="100000"/>
              </a:lnSpc>
              <a:spcAft>
                <a:spcPts val="0"/>
              </a:spcAft>
              <a:buFont typeface="Arial"/>
              <a:buChar char="•"/>
            </a:pPr>
            <a:r>
              <a:rPr lang="fi-FI">
                <a:latin typeface="Open Sans"/>
                <a:ea typeface="Open Sans"/>
                <a:cs typeface="Open Sans"/>
              </a:rPr>
              <a:t>Ensimmäisestä hakutoiveesta saa kaksi lisäpistettä</a:t>
            </a:r>
          </a:p>
          <a:p>
            <a:pPr marL="285750" indent="-285750">
              <a:lnSpc>
                <a:spcPct val="100000"/>
              </a:lnSpc>
              <a:spcAft>
                <a:spcPts val="0"/>
              </a:spcAft>
              <a:buFont typeface="Arial"/>
              <a:buChar char="•"/>
            </a:pPr>
            <a:r>
              <a:rPr lang="fi-FI">
                <a:latin typeface="Open Sans"/>
                <a:ea typeface="Open Sans"/>
                <a:cs typeface="Open Sans"/>
              </a:rPr>
              <a:t>Pisteitä saa myös mahdollisesta pääsy- tai soveltuvuuskokeesta</a:t>
            </a:r>
          </a:p>
          <a:p>
            <a:pPr marL="285750" indent="-285750">
              <a:lnSpc>
                <a:spcPct val="100000"/>
              </a:lnSpc>
              <a:spcAft>
                <a:spcPts val="0"/>
              </a:spcAft>
              <a:buFont typeface="Arial"/>
              <a:buChar char="•"/>
            </a:pPr>
            <a:r>
              <a:rPr lang="fi-FI">
                <a:solidFill>
                  <a:srgbClr val="000000"/>
                </a:solidFill>
                <a:latin typeface="Open Sans"/>
                <a:ea typeface="Open Sans"/>
                <a:cs typeface="Open Sans"/>
              </a:rPr>
              <a:t>Yhteishakulaskuri.fi </a:t>
            </a:r>
          </a:p>
          <a:p>
            <a:pPr marL="285750" indent="-285750">
              <a:lnSpc>
                <a:spcPct val="100000"/>
              </a:lnSpc>
              <a:spcAft>
                <a:spcPts val="0"/>
              </a:spcAft>
              <a:buFont typeface="Arial"/>
              <a:buChar char="•"/>
            </a:pPr>
            <a:r>
              <a:rPr lang="fi-FI">
                <a:latin typeface="Open Sans"/>
                <a:ea typeface="Open Sans"/>
                <a:cs typeface="Open Sans"/>
              </a:rPr>
              <a:t>Tutustumiset amikseen</a:t>
            </a:r>
          </a:p>
          <a:p>
            <a:pPr marL="742950" lvl="1" indent="-285750">
              <a:lnSpc>
                <a:spcPct val="100000"/>
              </a:lnSpc>
              <a:spcAft>
                <a:spcPts val="0"/>
              </a:spcAft>
              <a:buFont typeface="Arial"/>
              <a:buChar char="•"/>
            </a:pPr>
            <a:r>
              <a:rPr lang="fi-FI">
                <a:latin typeface="Open Sans"/>
                <a:ea typeface="Open Sans"/>
                <a:cs typeface="Open Sans"/>
              </a:rPr>
              <a:t>Hyvin tulevaisuus -tapahtuma 19.11.</a:t>
            </a:r>
          </a:p>
          <a:p>
            <a:pPr marL="742950" lvl="1" indent="-285750">
              <a:lnSpc>
                <a:spcPct val="100000"/>
              </a:lnSpc>
              <a:spcAft>
                <a:spcPts val="0"/>
              </a:spcAft>
              <a:buFont typeface="Arial"/>
              <a:buChar char="•"/>
            </a:pPr>
            <a:r>
              <a:rPr lang="fi-FI">
                <a:latin typeface="Open Sans"/>
                <a:ea typeface="Open Sans"/>
                <a:cs typeface="Open Sans"/>
              </a:rPr>
              <a:t>Päivä Hyriassa ti 10.11., ke 9.12., to 21.1., pe 5.2., ke 3.3.</a:t>
            </a:r>
          </a:p>
          <a:p>
            <a:pPr lvl="1">
              <a:lnSpc>
                <a:spcPct val="100000"/>
              </a:lnSpc>
              <a:spcAft>
                <a:spcPts val="0"/>
              </a:spcAft>
            </a:pPr>
            <a:endParaRPr lang="fi-FI">
              <a:latin typeface="Open Sans"/>
              <a:ea typeface="Open Sans"/>
              <a:cs typeface="Open Sans"/>
            </a:endParaRPr>
          </a:p>
          <a:p>
            <a:pPr marL="742950" lvl="1" indent="-285750">
              <a:lnSpc>
                <a:spcPct val="100000"/>
              </a:lnSpc>
              <a:spcAft>
                <a:spcPts val="0"/>
              </a:spcAft>
              <a:buFont typeface="Arial"/>
              <a:buChar char="•"/>
            </a:pPr>
            <a:endParaRPr lang="fi-FI">
              <a:solidFill>
                <a:srgbClr val="404040"/>
              </a:solidFill>
              <a:latin typeface="Open Sans"/>
              <a:ea typeface="Open Sans"/>
              <a:cs typeface="Open Sans"/>
            </a:endParaRPr>
          </a:p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fi-FI">
                <a:latin typeface="Open Sans"/>
                <a:ea typeface="Open Sans"/>
                <a:cs typeface="Open Sans"/>
              </a:rPr>
              <a:t>                  </a:t>
            </a:r>
            <a:endParaRPr lang="fi-FI"/>
          </a:p>
          <a:p>
            <a:endParaRPr lang="fi-FI"/>
          </a:p>
        </p:txBody>
      </p:sp>
      <p:pic>
        <p:nvPicPr>
          <p:cNvPr id="4" name="Kuva 3">
            <a:extLst>
              <a:ext uri="{FF2B5EF4-FFF2-40B4-BE49-F238E27FC236}">
                <a16:creationId xmlns:a16="http://schemas.microsoft.com/office/drawing/2014/main" id="{D9C564BC-3D6C-A52A-C483-80F6A41F0A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6079" y="98973"/>
            <a:ext cx="2483739" cy="6660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4354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103580-FEE0-441F-B0E6-3C85BAA0CF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0364" y="445548"/>
            <a:ext cx="10304694" cy="451599"/>
          </a:xfrm>
        </p:spPr>
        <p:txBody>
          <a:bodyPr lIns="91440" tIns="45720" rIns="91440" bIns="45720" anchor="t">
            <a:normAutofit fontScale="90000"/>
          </a:bodyPr>
          <a:lstStyle/>
          <a:p>
            <a:r>
              <a:rPr lang="fi-FI">
                <a:latin typeface="Open Sans Semibold"/>
                <a:ea typeface="Open Sans Semibold"/>
                <a:cs typeface="Open Sans Semibold"/>
              </a:rPr>
              <a:t>LUKIO</a:t>
            </a:r>
            <a:endParaRPr lang="fi-FI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65EDED-00C9-424D-BC64-73AE906C1FB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23793" y="1031017"/>
            <a:ext cx="11142661" cy="5663697"/>
          </a:xfrm>
        </p:spPr>
        <p:txBody>
          <a:bodyPr lIns="91440" tIns="45720" rIns="91440" bIns="45720" anchor="t"/>
          <a:lstStyle/>
          <a:p>
            <a:pPr marL="285750" indent="-285750">
              <a:lnSpc>
                <a:spcPct val="100000"/>
              </a:lnSpc>
              <a:spcAft>
                <a:spcPts val="0"/>
              </a:spcAft>
              <a:buFont typeface="Arial"/>
              <a:buChar char="•"/>
            </a:pPr>
            <a:r>
              <a:rPr lang="fi-FI">
                <a:latin typeface="Open Sans"/>
                <a:ea typeface="Open Sans"/>
                <a:cs typeface="Open Sans"/>
              </a:rPr>
              <a:t>Peruskoulun päättötodistuksen lukuaineiden keskiarvo oltava vähintään 7,0</a:t>
            </a:r>
          </a:p>
          <a:p>
            <a:pPr marL="285750" indent="-285750">
              <a:lnSpc>
                <a:spcPct val="100000"/>
              </a:lnSpc>
              <a:spcAft>
                <a:spcPts val="0"/>
              </a:spcAft>
              <a:buFont typeface="Arial"/>
              <a:buChar char="•"/>
            </a:pPr>
            <a:r>
              <a:rPr lang="fi-FI">
                <a:latin typeface="Open Sans"/>
                <a:ea typeface="Open Sans"/>
                <a:cs typeface="Open Sans"/>
              </a:rPr>
              <a:t>Vaatii hyvää opiskelumotivaatiota, sinnikkyyttä ja halua tehdä töitä</a:t>
            </a:r>
            <a:endParaRPr lang="en-US">
              <a:latin typeface="Open Sans"/>
              <a:ea typeface="Open Sans"/>
              <a:cs typeface="Open Sans"/>
            </a:endParaRPr>
          </a:p>
          <a:p>
            <a:pPr marL="285750" indent="-285750">
              <a:lnSpc>
                <a:spcPct val="100000"/>
              </a:lnSpc>
              <a:spcAft>
                <a:spcPts val="0"/>
              </a:spcAft>
              <a:buFont typeface="Arial"/>
              <a:buChar char="•"/>
            </a:pPr>
            <a:r>
              <a:rPr lang="fi-FI">
                <a:latin typeface="Open Sans"/>
                <a:ea typeface="Open Sans"/>
                <a:cs typeface="Open Sans"/>
              </a:rPr>
              <a:t>Hyvinkään lukion keskiarvorajat v. 2026 yhteishaussa: yleislinja 7,83 ja luonnontiedelinja 8,83</a:t>
            </a:r>
          </a:p>
          <a:p>
            <a:pPr marL="285750" indent="-285750">
              <a:lnSpc>
                <a:spcPct val="100000"/>
              </a:lnSpc>
              <a:spcAft>
                <a:spcPts val="0"/>
              </a:spcAft>
              <a:buFont typeface="Arial"/>
              <a:buChar char="•"/>
            </a:pPr>
            <a:r>
              <a:rPr lang="fi-FI">
                <a:latin typeface="Open Sans"/>
                <a:ea typeface="Open Sans"/>
                <a:cs typeface="Open Sans"/>
              </a:rPr>
              <a:t>Erikoislukioihin omat pääsyvaatimukset</a:t>
            </a:r>
            <a:endParaRPr lang="en-US">
              <a:latin typeface="Open Sans"/>
              <a:ea typeface="Open Sans"/>
              <a:cs typeface="Open Sans"/>
            </a:endParaRPr>
          </a:p>
          <a:p>
            <a:pPr marL="285750" indent="-285750">
              <a:lnSpc>
                <a:spcPct val="100000"/>
              </a:lnSpc>
              <a:spcAft>
                <a:spcPts val="0"/>
              </a:spcAft>
              <a:buFont typeface="Arial"/>
              <a:buChar char="•"/>
            </a:pPr>
            <a:r>
              <a:rPr lang="fi-FI">
                <a:latin typeface="Open Sans"/>
                <a:ea typeface="Open Sans"/>
                <a:cs typeface="Open Sans"/>
              </a:rPr>
              <a:t>Tutustumiset Hyvinkään lukioon:</a:t>
            </a:r>
          </a:p>
          <a:p>
            <a:pPr marL="742950" lvl="1" indent="-285750">
              <a:lnSpc>
                <a:spcPct val="100000"/>
              </a:lnSpc>
              <a:spcAft>
                <a:spcPts val="0"/>
              </a:spcAft>
              <a:buFont typeface="Arial"/>
              <a:buChar char="•"/>
            </a:pPr>
            <a:r>
              <a:rPr lang="fi-FI">
                <a:latin typeface="Open Sans"/>
                <a:ea typeface="Open Sans"/>
                <a:cs typeface="Open Sans"/>
              </a:rPr>
              <a:t>rehtorit esittelevät lukiota Tapainlinnassa 23.11.</a:t>
            </a:r>
          </a:p>
          <a:p>
            <a:pPr marL="742950" lvl="1" indent="-285750">
              <a:lnSpc>
                <a:spcPct val="100000"/>
              </a:lnSpc>
              <a:spcAft>
                <a:spcPts val="0"/>
              </a:spcAft>
              <a:buFont typeface="Arial"/>
              <a:buChar char="•"/>
            </a:pPr>
            <a:r>
              <a:rPr lang="fi-FI">
                <a:latin typeface="Open Sans"/>
                <a:ea typeface="Open Sans"/>
                <a:cs typeface="Open Sans"/>
              </a:rPr>
              <a:t>To 14.1. oppilaiden tutustuminen Kipinään + vanhempainilta</a:t>
            </a:r>
          </a:p>
          <a:p>
            <a:pPr lvl="1">
              <a:lnSpc>
                <a:spcPct val="100000"/>
              </a:lnSpc>
              <a:spcAft>
                <a:spcPts val="0"/>
              </a:spcAft>
            </a:pPr>
            <a:endParaRPr lang="en-US">
              <a:latin typeface="Open Sans"/>
              <a:ea typeface="Open Sans"/>
              <a:cs typeface="Open Sans"/>
            </a:endParaRPr>
          </a:p>
          <a:p>
            <a:pPr marL="742950" lvl="1" indent="-285750">
              <a:lnSpc>
                <a:spcPct val="100000"/>
              </a:lnSpc>
              <a:spcAft>
                <a:spcPts val="0"/>
              </a:spcAft>
              <a:buFont typeface="Arial"/>
              <a:buChar char="•"/>
            </a:pPr>
            <a:endParaRPr lang="fi-FI">
              <a:latin typeface="Open Sans"/>
              <a:ea typeface="Open Sans"/>
              <a:cs typeface="Open Sans"/>
            </a:endParaRPr>
          </a:p>
          <a:p>
            <a:pPr marL="742950" lvl="1" indent="-285750">
              <a:lnSpc>
                <a:spcPct val="100000"/>
              </a:lnSpc>
              <a:spcAft>
                <a:spcPts val="0"/>
              </a:spcAft>
              <a:buFont typeface="Arial"/>
              <a:buChar char="•"/>
            </a:pPr>
            <a:r>
              <a:rPr lang="fi-FI">
                <a:latin typeface="Open Sans"/>
                <a:ea typeface="Open Sans"/>
                <a:cs typeface="Open Sans"/>
              </a:rPr>
              <a:t> Ti 10.11. Riihimäen lukiossa ysien päivä + vanhempainilta </a:t>
            </a:r>
          </a:p>
          <a:p>
            <a:pPr marL="800100" lvl="1" indent="-342900">
              <a:lnSpc>
                <a:spcPct val="10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fi-FI">
                <a:latin typeface="Open Sans"/>
                <a:ea typeface="Open Sans"/>
                <a:cs typeface="Open Sans"/>
              </a:rPr>
              <a:t>Tammikuussa lukioiden avoimet ovet mm. Jokelan ja Järvenpään lukiot </a:t>
            </a:r>
          </a:p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fi-FI">
                <a:latin typeface="Open Sans"/>
                <a:ea typeface="Open Sans"/>
                <a:cs typeface="Open Sans"/>
              </a:rPr>
              <a:t>                  </a:t>
            </a:r>
            <a:endParaRPr lang="fi-FI"/>
          </a:p>
          <a:p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8391214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BD985D35-DA45-EC0C-8429-81E1384A7A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0542" y="543506"/>
            <a:ext cx="4827531" cy="451599"/>
          </a:xfrm>
        </p:spPr>
        <p:txBody>
          <a:bodyPr>
            <a:normAutofit fontScale="90000"/>
          </a:bodyPr>
          <a:lstStyle/>
          <a:p>
            <a:r>
              <a:rPr lang="fi-FI"/>
              <a:t>TUVA</a:t>
            </a: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ECC5549E-A837-AE18-F00F-3F2C4DB0B17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81063" y="1210102"/>
            <a:ext cx="4827010" cy="4598030"/>
          </a:xfrm>
        </p:spPr>
        <p:txBody>
          <a:bodyPr lIns="91440" tIns="45720" rIns="91440" bIns="45720" anchor="t"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fi-FI">
                <a:latin typeface="Open Sans"/>
                <a:ea typeface="Open Sans"/>
                <a:cs typeface="Open Sans"/>
              </a:rPr>
              <a:t>Hyrialla kolme Tuva-ryhmää Hyvinkäällä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i-FI">
                <a:latin typeface="Open Sans"/>
                <a:ea typeface="Open Sans"/>
                <a:cs typeface="Open Sans"/>
              </a:rPr>
              <a:t>Haku yhteishaussa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i-FI">
                <a:latin typeface="Open Sans"/>
                <a:ea typeface="Open Sans"/>
                <a:cs typeface="Open Sans"/>
              </a:rPr>
              <a:t>Kestää korkeintaan yhden lukuvuoden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i-FI">
                <a:latin typeface="Open Sans"/>
                <a:ea typeface="Open Sans"/>
                <a:cs typeface="Open Sans"/>
              </a:rPr>
              <a:t>Tavoitteena: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fi-FI">
                <a:latin typeface="Open Sans"/>
                <a:ea typeface="Open Sans"/>
                <a:cs typeface="Open Sans"/>
              </a:rPr>
              <a:t>nostaa päättötodistuksen numeroita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fi-FI">
                <a:latin typeface="Open Sans"/>
                <a:ea typeface="Open Sans"/>
                <a:cs typeface="Open Sans"/>
              </a:rPr>
              <a:t>löytää mieluisa jatko-opiskelupaikka</a:t>
            </a:r>
          </a:p>
        </p:txBody>
      </p:sp>
    </p:spTree>
    <p:extLst>
      <p:ext uri="{BB962C8B-B14F-4D97-AF65-F5344CB8AC3E}">
        <p14:creationId xmlns:p14="http://schemas.microsoft.com/office/powerpoint/2010/main" val="38207750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8B1BE2-B9E3-47A0-BC36-55681EB1E2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4822" y="425027"/>
            <a:ext cx="10304694" cy="451599"/>
          </a:xfrm>
        </p:spPr>
        <p:txBody>
          <a:bodyPr lIns="91440" tIns="45720" rIns="91440" bIns="45720" anchor="t">
            <a:normAutofit fontScale="90000"/>
          </a:bodyPr>
          <a:lstStyle/>
          <a:p>
            <a:r>
              <a:rPr lang="fi-FI">
                <a:latin typeface="Open Sans Semibold"/>
                <a:ea typeface="Open Sans Semibold"/>
                <a:cs typeface="Open Sans Semibold"/>
              </a:rPr>
              <a:t>VALINTOJEN TUEKSI</a:t>
            </a:r>
            <a:endParaRPr lang="fi-FI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63CB10-6613-40C5-9A0E-FDD6796B75B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5343" y="1129453"/>
            <a:ext cx="10304462" cy="4953000"/>
          </a:xfrm>
        </p:spPr>
        <p:txBody>
          <a:bodyPr lIns="91440" tIns="45720" rIns="91440" bIns="45720" anchor="t"/>
          <a:lstStyle/>
          <a:p>
            <a:pPr marL="285750" indent="-285750">
              <a:lnSpc>
                <a:spcPct val="100000"/>
              </a:lnSpc>
              <a:spcAft>
                <a:spcPts val="0"/>
              </a:spcAft>
              <a:buFont typeface="Arial"/>
              <a:buChar char="•"/>
            </a:pPr>
            <a:r>
              <a:rPr lang="fi-FI">
                <a:latin typeface="Open Sans"/>
                <a:ea typeface="Open Sans"/>
                <a:cs typeface="Open Sans"/>
              </a:rPr>
              <a:t>Opon yksilöohjaukset</a:t>
            </a:r>
            <a:endParaRPr lang="en-US">
              <a:latin typeface="Open Sans"/>
              <a:ea typeface="Open Sans"/>
              <a:cs typeface="Open Sans"/>
            </a:endParaRPr>
          </a:p>
          <a:p>
            <a:pPr marL="285750" indent="-285750">
              <a:lnSpc>
                <a:spcPct val="100000"/>
              </a:lnSpc>
              <a:spcAft>
                <a:spcPts val="0"/>
              </a:spcAft>
              <a:buFont typeface="Arial"/>
              <a:buChar char="•"/>
            </a:pPr>
            <a:r>
              <a:rPr lang="fi-FI">
                <a:latin typeface="Open Sans"/>
                <a:ea typeface="Open Sans"/>
                <a:cs typeface="Open Sans"/>
              </a:rPr>
              <a:t>Vanhempaintapaamiset tarvittaessa koululla tai </a:t>
            </a:r>
          </a:p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fi-FI">
                <a:latin typeface="Open Sans"/>
                <a:ea typeface="Open Sans"/>
                <a:cs typeface="Open Sans"/>
              </a:rPr>
              <a:t>    Teamsissa </a:t>
            </a:r>
          </a:p>
          <a:p>
            <a:pPr marL="285750" indent="-285750">
              <a:lnSpc>
                <a:spcPct val="100000"/>
              </a:lnSpc>
              <a:spcAft>
                <a:spcPts val="0"/>
              </a:spcAft>
              <a:buFont typeface="Arial"/>
              <a:buChar char="•"/>
            </a:pPr>
            <a:r>
              <a:rPr lang="fi-FI">
                <a:latin typeface="Open Sans"/>
                <a:ea typeface="Open Sans"/>
                <a:cs typeface="Open Sans"/>
              </a:rPr>
              <a:t>Tutustumiset oppilaitoksiin </a:t>
            </a:r>
            <a:endParaRPr lang="en-US">
              <a:latin typeface="Open Sans"/>
              <a:ea typeface="Open Sans"/>
              <a:cs typeface="Open Sans"/>
            </a:endParaRPr>
          </a:p>
          <a:p>
            <a:pPr marL="285750" indent="-285750">
              <a:lnSpc>
                <a:spcPct val="100000"/>
              </a:lnSpc>
              <a:spcAft>
                <a:spcPts val="0"/>
              </a:spcAft>
              <a:buFont typeface="Arial"/>
              <a:buChar char="•"/>
            </a:pPr>
            <a:r>
              <a:rPr lang="fi-FI">
                <a:latin typeface="Open Sans"/>
                <a:ea typeface="Open Sans"/>
                <a:cs typeface="Open Sans"/>
              </a:rPr>
              <a:t>Hyvinkään ulkopuolelle itsenäisesti tehtävistä </a:t>
            </a:r>
          </a:p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fi-FI">
                <a:latin typeface="Open Sans"/>
                <a:ea typeface="Open Sans"/>
                <a:cs typeface="Open Sans"/>
              </a:rPr>
              <a:t>    tutustumisista huoltaja ilmoittaa wilma-viestillä </a:t>
            </a:r>
          </a:p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fi-FI">
                <a:latin typeface="Open Sans"/>
                <a:ea typeface="Open Sans"/>
                <a:cs typeface="Open Sans"/>
              </a:rPr>
              <a:t>    opinto-ohjaajalle.</a:t>
            </a:r>
            <a:endParaRPr lang="fi-FI"/>
          </a:p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fi-FI">
                <a:latin typeface="Open Sans"/>
                <a:ea typeface="Open Sans"/>
                <a:cs typeface="Open Sans"/>
              </a:rPr>
              <a:t>    </a:t>
            </a:r>
          </a:p>
          <a:p>
            <a:pPr marL="285750" indent="-285750">
              <a:lnSpc>
                <a:spcPct val="100000"/>
              </a:lnSpc>
              <a:spcAft>
                <a:spcPts val="0"/>
              </a:spcAft>
              <a:buFont typeface="Arial"/>
              <a:buChar char="•"/>
            </a:pPr>
            <a:endParaRPr lang="fi-FI">
              <a:latin typeface="Open Sans"/>
              <a:ea typeface="Open Sans"/>
              <a:cs typeface="Open Sans"/>
            </a:endParaRPr>
          </a:p>
          <a:p>
            <a:pPr marL="285750" indent="-285750">
              <a:lnSpc>
                <a:spcPct val="100000"/>
              </a:lnSpc>
              <a:spcAft>
                <a:spcPts val="0"/>
              </a:spcAft>
              <a:buFont typeface="Arial"/>
              <a:buChar char="•"/>
            </a:pPr>
            <a:endParaRPr lang="fi-FI">
              <a:latin typeface="Open Sans"/>
              <a:ea typeface="Open Sans"/>
              <a:cs typeface="Open Sans"/>
            </a:endParaRPr>
          </a:p>
          <a:p>
            <a:pPr>
              <a:lnSpc>
                <a:spcPct val="100000"/>
              </a:lnSpc>
              <a:spcAft>
                <a:spcPts val="0"/>
              </a:spcAft>
            </a:pPr>
            <a:endParaRPr lang="fi-FI"/>
          </a:p>
          <a:p>
            <a:pPr marL="285750" indent="-285750">
              <a:lnSpc>
                <a:spcPct val="100000"/>
              </a:lnSpc>
              <a:spcAft>
                <a:spcPts val="0"/>
              </a:spcAft>
              <a:buFont typeface="Arial"/>
              <a:buChar char="•"/>
            </a:pPr>
            <a:endParaRPr lang="fi-FI"/>
          </a:p>
          <a:p>
            <a:pPr marL="285750" indent="-285750">
              <a:lnSpc>
                <a:spcPct val="100000"/>
              </a:lnSpc>
              <a:spcAft>
                <a:spcPts val="0"/>
              </a:spcAft>
              <a:buFont typeface="Arial"/>
              <a:buChar char="•"/>
            </a:pPr>
            <a:endParaRPr lang="fi-FI"/>
          </a:p>
          <a:p>
            <a:pPr>
              <a:lnSpc>
                <a:spcPct val="100000"/>
              </a:lnSpc>
              <a:spcAft>
                <a:spcPts val="0"/>
              </a:spcAft>
            </a:pPr>
            <a:endParaRPr lang="fi-FI">
              <a:latin typeface="Century Gothic"/>
            </a:endParaRPr>
          </a:p>
          <a:p>
            <a:pPr marL="285750" indent="-285750">
              <a:lnSpc>
                <a:spcPct val="100000"/>
              </a:lnSpc>
              <a:spcAft>
                <a:spcPts val="0"/>
              </a:spcAft>
              <a:buFont typeface="Arial"/>
              <a:buChar char="•"/>
            </a:pPr>
            <a:endParaRPr lang="fi-FI"/>
          </a:p>
          <a:p>
            <a:pPr marL="285750" indent="-285750">
              <a:lnSpc>
                <a:spcPct val="100000"/>
              </a:lnSpc>
              <a:spcAft>
                <a:spcPts val="0"/>
              </a:spcAft>
              <a:buFont typeface="Arial"/>
              <a:buChar char="•"/>
            </a:pPr>
            <a:endParaRPr lang="fi-FI"/>
          </a:p>
          <a:p>
            <a:pPr marL="285750" indent="-285750">
              <a:lnSpc>
                <a:spcPct val="100000"/>
              </a:lnSpc>
              <a:spcAft>
                <a:spcPts val="0"/>
              </a:spcAft>
              <a:buFont typeface="Arial"/>
              <a:buChar char="•"/>
            </a:pPr>
            <a:endParaRPr lang="fi-FI"/>
          </a:p>
          <a:p>
            <a:pPr marL="285750" indent="-285750">
              <a:lnSpc>
                <a:spcPct val="100000"/>
              </a:lnSpc>
              <a:spcAft>
                <a:spcPts val="0"/>
              </a:spcAft>
              <a:buFont typeface="Arial"/>
              <a:buChar char="•"/>
            </a:pPr>
            <a:endParaRPr lang="fi-FI"/>
          </a:p>
          <a:p>
            <a:pPr marL="285750" indent="-285750">
              <a:lnSpc>
                <a:spcPct val="100000"/>
              </a:lnSpc>
              <a:spcAft>
                <a:spcPts val="0"/>
              </a:spcAft>
              <a:buFont typeface="Arial"/>
              <a:buChar char="•"/>
            </a:pPr>
            <a:endParaRPr lang="fi-FI"/>
          </a:p>
          <a:p>
            <a:pPr marL="285750" indent="-285750">
              <a:lnSpc>
                <a:spcPct val="100000"/>
              </a:lnSpc>
              <a:spcAft>
                <a:spcPts val="0"/>
              </a:spcAft>
              <a:buFont typeface="Arial"/>
              <a:buChar char="•"/>
            </a:pPr>
            <a:endParaRPr lang="fi-FI"/>
          </a:p>
          <a:p>
            <a:pPr>
              <a:lnSpc>
                <a:spcPct val="100000"/>
              </a:lnSpc>
              <a:spcAft>
                <a:spcPts val="0"/>
              </a:spcAft>
            </a:pPr>
            <a:endParaRPr lang="fi-FI"/>
          </a:p>
          <a:p>
            <a:pPr marL="285750" indent="-285750">
              <a:lnSpc>
                <a:spcPct val="100000"/>
              </a:lnSpc>
              <a:spcAft>
                <a:spcPts val="0"/>
              </a:spcAft>
              <a:buFont typeface="Arial"/>
              <a:buChar char="•"/>
            </a:pPr>
            <a:endParaRPr lang="fi-FI"/>
          </a:p>
          <a:p>
            <a:pPr>
              <a:lnSpc>
                <a:spcPct val="100000"/>
              </a:lnSpc>
              <a:spcAft>
                <a:spcPts val="0"/>
              </a:spcAft>
            </a:pPr>
            <a:endParaRPr lang="fi-FI"/>
          </a:p>
          <a:p>
            <a:pPr>
              <a:lnSpc>
                <a:spcPct val="100000"/>
              </a:lnSpc>
              <a:spcAft>
                <a:spcPts val="0"/>
              </a:spcAft>
            </a:pPr>
            <a:endParaRPr lang="fi-FI"/>
          </a:p>
          <a:p>
            <a:endParaRPr lang="fi-FI"/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F3BC0F05-F477-5DDC-2E99-6AB93C3C3E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1328" y="650826"/>
            <a:ext cx="5028823" cy="565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44560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Office-teema">
  <a:themeElements>
    <a:clrScheme name="Hyvinkaa 1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0BBDC"/>
      </a:accent1>
      <a:accent2>
        <a:srgbClr val="64A70B"/>
      </a:accent2>
      <a:accent3>
        <a:srgbClr val="CA665D"/>
      </a:accent3>
      <a:accent4>
        <a:srgbClr val="FDDA24"/>
      </a:accent4>
      <a:accent5>
        <a:srgbClr val="FFFFFF"/>
      </a:accent5>
      <a:accent6>
        <a:srgbClr val="00BBDC"/>
      </a:accent6>
      <a:hlink>
        <a:srgbClr val="0000FF"/>
      </a:hlink>
      <a:folHlink>
        <a:srgbClr val="FF00F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/>
      <a:lstStyle>
        <a:defPPr algn="l" eaLnBrk="1" hangingPunct="1">
          <a:defRPr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Hyvinkaa-pptpohja-UUSI-v3" id="{C5F61376-4D6B-094E-8EED-73A07EC60AA5}" vid="{8507C4EC-9CF4-3C4B-AC52-222075442DF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623</Words>
  <Application>Microsoft Office PowerPoint</Application>
  <PresentationFormat>Laajakuva</PresentationFormat>
  <Paragraphs>210</Paragraphs>
  <Slides>12</Slides>
  <Notes>0</Notes>
  <HiddenSlides>0</HiddenSlides>
  <MMClips>0</MMClips>
  <ScaleCrop>false</ScaleCrop>
  <HeadingPairs>
    <vt:vector size="6" baseType="variant">
      <vt:variant>
        <vt:lpstr>Käytetyt fontit</vt:lpstr>
      </vt:variant>
      <vt:variant>
        <vt:i4>10</vt:i4>
      </vt:variant>
      <vt:variant>
        <vt:lpstr>Teema</vt:lpstr>
      </vt:variant>
      <vt:variant>
        <vt:i4>2</vt:i4>
      </vt:variant>
      <vt:variant>
        <vt:lpstr>Dian otsikot</vt:lpstr>
      </vt:variant>
      <vt:variant>
        <vt:i4>12</vt:i4>
      </vt:variant>
    </vt:vector>
  </HeadingPairs>
  <TitlesOfParts>
    <vt:vector size="24" baseType="lpstr">
      <vt:lpstr>Aptos</vt:lpstr>
      <vt:lpstr>Aptos Display</vt:lpstr>
      <vt:lpstr>Arial</vt:lpstr>
      <vt:lpstr>Arial,Sans-Serif</vt:lpstr>
      <vt:lpstr>Century Gothic</vt:lpstr>
      <vt:lpstr>Open Sans</vt:lpstr>
      <vt:lpstr>Open Sans Semibold</vt:lpstr>
      <vt:lpstr>Open Sans Semibold</vt:lpstr>
      <vt:lpstr>Segoe UI</vt:lpstr>
      <vt:lpstr>Wingdings</vt:lpstr>
      <vt:lpstr>Office-teema</vt:lpstr>
      <vt:lpstr>1_Office-teema</vt:lpstr>
      <vt:lpstr>TERVETULOA VANHEMPAINILTAAN!   PERUSKOULUN JÄLKEISET JATKO-OPINNOT JA YHTEISHAKU 2027</vt:lpstr>
      <vt:lpstr>VALINTAPERUSTEET JATKO-OPINTOIHIN</vt:lpstr>
      <vt:lpstr>PERUSKOULUN PÄÄTTÖTODISTUKSEEN TULEVAT VALINNAISAINEIDEN NUMEROT​</vt:lpstr>
      <vt:lpstr>JAKSOTUS JA SEN MERKITYS ARVOSANOIHIN</vt:lpstr>
      <vt:lpstr>YHTEISHAKU</vt:lpstr>
      <vt:lpstr> YHTEISHAKU</vt:lpstr>
      <vt:lpstr>YHTEISHAUN TULOKSET</vt:lpstr>
      <vt:lpstr>YHTEISHAKU TAPIKSESSA</vt:lpstr>
      <vt:lpstr>AMMATILLINEN KOULUTUS</vt:lpstr>
      <vt:lpstr>LUKIO</vt:lpstr>
      <vt:lpstr>TUVA</vt:lpstr>
      <vt:lpstr>VALINTOJEN TUEKSI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Leppänen Kaisa</dc:creator>
  <cp:lastModifiedBy>Leppänen Kaisa</cp:lastModifiedBy>
  <cp:revision>1</cp:revision>
  <dcterms:created xsi:type="dcterms:W3CDTF">2026-11-06T07:21:13Z</dcterms:created>
  <dcterms:modified xsi:type="dcterms:W3CDTF">2026-11-06T07:25:29Z</dcterms:modified>
</cp:coreProperties>
</file>