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59" r:id="rId4"/>
    <p:sldId id="260" r:id="rId5"/>
    <p:sldId id="268" r:id="rId6"/>
    <p:sldId id="269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" roundtripDataSignature="AMtx7mjOwwgdHl9Zr9sKrGEItJdv7tJq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E2A"/>
    <a:srgbClr val="FFFFCC"/>
    <a:srgbClr val="FECB43"/>
    <a:srgbClr val="565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655172f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b655172f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b655172f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b655172f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b655172f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b655172f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3ff51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b3ff51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0" y="2349500"/>
            <a:ext cx="9144000" cy="1981200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3875" y="27662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4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Taustoitus: Itämaa kahden kulttuurin ristipaineessa</a:t>
            </a:r>
            <a:endParaRPr sz="4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4329113"/>
            <a:ext cx="9144000" cy="368300"/>
          </a:xfrm>
          <a:prstGeom prst="rect">
            <a:avLst/>
          </a:prstGeom>
          <a:solidFill>
            <a:srgbClr val="FFBA0D">
              <a:alpha val="6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fi-FI" sz="2000" b="1" u="none" strike="noStrike" cap="none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s. 17</a:t>
            </a:r>
            <a:r>
              <a:rPr lang="fi-FI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fi-FI" sz="2000" b="1" u="none" strike="noStrike" cap="none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19</a:t>
            </a:r>
            <a:endParaRPr sz="2000" b="1" u="none" strike="noStrike" cap="none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344276" y="365125"/>
            <a:ext cx="332395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800" b="1" dirty="0"/>
              <a:t>Itämaa kahden kulttuurin ristipaineessa</a:t>
            </a:r>
            <a:endParaRPr sz="2800" b="1" dirty="0"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2"/>
          </p:nvPr>
        </p:nvSpPr>
        <p:spPr>
          <a:xfrm>
            <a:off x="142210" y="1881962"/>
            <a:ext cx="3526023" cy="39758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Keskiajan alkupuolella vain osa nykyisen Suomen alueesta oli asuttua. </a:t>
            </a:r>
            <a:endParaRPr sz="2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fi-FI" sz="2400" dirty="0"/>
              <a:t>Suomesta olivat keskiajalla kiinnostuneita Ruotsi, katolinen kirkko, Novgorod ja ortodoksinen kirkko.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sz="2400" dirty="0"/>
          </a:p>
        </p:txBody>
      </p:sp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55AB11D8-5C5F-46CD-A998-7F552B92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306" y="1"/>
            <a:ext cx="5203337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b655172f1_0_9"/>
          <p:cNvSpPr txBox="1">
            <a:spLocks noGrp="1"/>
          </p:cNvSpPr>
          <p:nvPr>
            <p:ph type="body" idx="2"/>
          </p:nvPr>
        </p:nvSpPr>
        <p:spPr>
          <a:xfrm>
            <a:off x="5143500" y="967563"/>
            <a:ext cx="4000500" cy="576284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i-FI" sz="2200" dirty="0"/>
              <a:t>Rooma jakautui Itä- ja Länsi-Roomaksi 395.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Länsi-Rooma kukistui 476, mutta Itä-Rooma (Bysantti) vasta Konstantinopolin valtauksen jälkeen 1453.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Kirkko jakautui 1054 läntiseksi ja itäiseksi.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Katolinen kirkko tuli vallitsevaksi Länsi-Euroopassa ja läntisessä Suomessa.</a:t>
            </a:r>
            <a:endParaRPr sz="2200" dirty="0"/>
          </a:p>
          <a:p>
            <a:pPr>
              <a:spcBef>
                <a:spcPts val="0"/>
              </a:spcBef>
            </a:pPr>
            <a:r>
              <a:rPr lang="fi-FI" sz="2200" dirty="0"/>
              <a:t>Ortodoksinen kirkko oli vallitseva Itä-Euroopassa ja Suomen itäisessä osassa. </a:t>
            </a:r>
            <a:endParaRPr sz="2200" dirty="0"/>
          </a:p>
          <a:p>
            <a:pPr>
              <a:spcBef>
                <a:spcPts val="0"/>
              </a:spcBef>
            </a:pPr>
            <a:r>
              <a:rPr lang="fi-FI" sz="2200" dirty="0"/>
              <a:t>1323 Pähkinäsaaren rauha vakiinnutti valtakuntien välisen rajan. </a:t>
            </a:r>
            <a:endParaRPr sz="2200" dirty="0"/>
          </a:p>
        </p:txBody>
      </p:sp>
      <p:sp>
        <p:nvSpPr>
          <p:cNvPr id="112" name="Google Shape;112;g5b655172f1_0_9"/>
          <p:cNvSpPr txBox="1"/>
          <p:nvPr/>
        </p:nvSpPr>
        <p:spPr>
          <a:xfrm>
            <a:off x="385575" y="2866950"/>
            <a:ext cx="3525600" cy="1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5b655172f1_0_9"/>
          <p:cNvSpPr txBox="1"/>
          <p:nvPr/>
        </p:nvSpPr>
        <p:spPr>
          <a:xfrm>
            <a:off x="778500" y="5682225"/>
            <a:ext cx="3586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783CA18B-B281-4A99-BA5F-0EF9B7629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4656"/>
            <a:ext cx="5178331" cy="518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b655172f1_0_24"/>
          <p:cNvSpPr txBox="1">
            <a:spLocks noGrp="1"/>
          </p:cNvSpPr>
          <p:nvPr>
            <p:ph type="body" idx="2"/>
          </p:nvPr>
        </p:nvSpPr>
        <p:spPr>
          <a:xfrm>
            <a:off x="5295980" y="1825625"/>
            <a:ext cx="3677899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dirty="0"/>
              <a:t>Länsi-Rooman romahdus heikensi kaupankäyntiä ja rahataloutta.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Uusi kukoistus alkoi n. 1100-luvulla.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Kaupan painopiste siirtyi Hansan ansiosta Pohjois-Eurooppaan.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89EDF7B-5079-49EB-9961-28928FEBF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876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8042493-9334-4502-A928-F36CC473A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5981541" cy="4083399"/>
          </a:xfrm>
          <a:prstGeom prst="rect">
            <a:avLst/>
          </a:prstGeom>
        </p:spPr>
      </p:pic>
      <p:sp>
        <p:nvSpPr>
          <p:cNvPr id="127" name="Google Shape;127;g5b655172f1_0_30"/>
          <p:cNvSpPr txBox="1">
            <a:spLocks noGrp="1"/>
          </p:cNvSpPr>
          <p:nvPr>
            <p:ph type="body" idx="2"/>
          </p:nvPr>
        </p:nvSpPr>
        <p:spPr>
          <a:xfrm>
            <a:off x="4937494" y="2272193"/>
            <a:ext cx="3886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Vaikka kaupankäynti lisääntyi, suurin osa Euroopan väestöstä asui maaseudulla.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Keski- ja Itä-Euroopassa feodalismi sitoi talonpojat maahan.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Ruotsissa talonpojat olivat itsenäisiä.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BE192E47-6736-4027-9B12-A8A35DCC8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50421"/>
              </p:ext>
            </p:extLst>
          </p:nvPr>
        </p:nvGraphicFramePr>
        <p:xfrm>
          <a:off x="255588" y="74613"/>
          <a:ext cx="6283325" cy="601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10590120" imgH="10145880" progId="">
                  <p:embed/>
                </p:oleObj>
              </mc:Choice>
              <mc:Fallback>
                <p:oleObj r:id="rId4" imgW="10590120" imgH="10145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88" y="74613"/>
                        <a:ext cx="6283325" cy="601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138</Words>
  <Application>Microsoft Office PowerPoint</Application>
  <PresentationFormat>Näytössä katseltava diaesitys (4:3)</PresentationFormat>
  <Paragraphs>17</Paragraphs>
  <Slides>6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Office-teema</vt:lpstr>
      <vt:lpstr>Taustoitus: Itämaa kahden kulttuurin ristipaineessa</vt:lpstr>
      <vt:lpstr>Itämaa kahden kulttuurin ristipaineessa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Osaksi Ruotsia Eurooppaa ja kristikuntaa Kuvanavaus</dc:title>
  <dc:creator>Minna Sallanen</dc:creator>
  <cp:lastModifiedBy>Minna Sallanen</cp:lastModifiedBy>
  <cp:revision>17</cp:revision>
  <dcterms:created xsi:type="dcterms:W3CDTF">2019-05-29T10:24:56Z</dcterms:created>
  <dcterms:modified xsi:type="dcterms:W3CDTF">2019-08-02T11:31:04Z</dcterms:modified>
</cp:coreProperties>
</file>