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256" r:id="rId2"/>
    <p:sldId id="259" r:id="rId3"/>
    <p:sldId id="260" r:id="rId4"/>
    <p:sldId id="258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889" autoAdjust="0"/>
  </p:normalViewPr>
  <p:slideViewPr>
    <p:cSldViewPr>
      <p:cViewPr>
        <p:scale>
          <a:sx n="100" d="100"/>
          <a:sy n="100" d="100"/>
        </p:scale>
        <p:origin x="-51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4F373C-150E-4DCF-BC13-227076FC0AAE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C84168-3813-4F09-B804-9A4EC05EBE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0844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1A323-20EC-4075-8750-7442C4FF8923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1236B-2CE0-4BF2-86B4-B20339FA096F}" type="slidenum">
              <a:rPr lang="fi-FI" smtClean="0"/>
              <a:t>‹#›</a:t>
            </a:fld>
            <a:endParaRPr lang="fi-FI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1A323-20EC-4075-8750-7442C4FF8923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1236B-2CE0-4BF2-86B4-B20339FA096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1A323-20EC-4075-8750-7442C4FF8923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1236B-2CE0-4BF2-86B4-B20339FA096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1A323-20EC-4075-8750-7442C4FF8923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1236B-2CE0-4BF2-86B4-B20339FA096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1A323-20EC-4075-8750-7442C4FF8923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6A1236B-2CE0-4BF2-86B4-B20339FA096F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1A323-20EC-4075-8750-7442C4FF8923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1236B-2CE0-4BF2-86B4-B20339FA096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1A323-20EC-4075-8750-7442C4FF8923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1236B-2CE0-4BF2-86B4-B20339FA096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1A323-20EC-4075-8750-7442C4FF8923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1236B-2CE0-4BF2-86B4-B20339FA096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1A323-20EC-4075-8750-7442C4FF8923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1236B-2CE0-4BF2-86B4-B20339FA096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1A323-20EC-4075-8750-7442C4FF8923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1236B-2CE0-4BF2-86B4-B20339FA096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i-FI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Lisää kuva napsauttamalla kuvaketta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1A323-20EC-4075-8750-7442C4FF8923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1236B-2CE0-4BF2-86B4-B20339FA096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FB1A323-20EC-4075-8750-7442C4FF8923}" type="datetimeFigureOut">
              <a:rPr lang="fi-FI" smtClean="0"/>
              <a:t>29.5.2015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6A1236B-2CE0-4BF2-86B4-B20339FA096F}" type="slidenum">
              <a:rPr lang="fi-FI" smtClean="0"/>
              <a:t>‹#›</a:t>
            </a:fld>
            <a:endParaRPr lang="fi-F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LASTENVAUNUT </a:t>
            </a:r>
            <a:r>
              <a:rPr lang="fi-FI" sz="2000" dirty="0" smtClean="0"/>
              <a:t> </a:t>
            </a:r>
            <a:br>
              <a:rPr lang="fi-FI" sz="2000" dirty="0" smtClean="0"/>
            </a:br>
            <a:r>
              <a:rPr lang="fi-FI" sz="1600" dirty="0" smtClean="0"/>
              <a:t>Tekijät: </a:t>
            </a:r>
            <a:r>
              <a:rPr lang="fi-FI" sz="1600" dirty="0" err="1" smtClean="0"/>
              <a:t>Hytölän</a:t>
            </a:r>
            <a:r>
              <a:rPr lang="fi-FI" sz="1600" dirty="0" smtClean="0"/>
              <a:t> koulun 5.-6. </a:t>
            </a:r>
            <a:r>
              <a:rPr lang="fi-FI" sz="1600" dirty="0" err="1" smtClean="0"/>
              <a:t>lk</a:t>
            </a:r>
            <a:r>
              <a:rPr lang="fi-FI" sz="1600" dirty="0" smtClean="0"/>
              <a:t> Harri </a:t>
            </a:r>
            <a:r>
              <a:rPr lang="fi-FI" sz="1600" dirty="0" err="1" smtClean="0"/>
              <a:t>hytölä</a:t>
            </a:r>
            <a:r>
              <a:rPr lang="fi-FI" sz="1600" dirty="0" smtClean="0"/>
              <a:t>  ja Essi </a:t>
            </a:r>
            <a:r>
              <a:rPr lang="fi-FI" sz="1600" dirty="0" err="1" smtClean="0"/>
              <a:t>valkeinen</a:t>
            </a:r>
            <a:endParaRPr lang="fi-FI" sz="16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</p:txBody>
      </p:sp>
      <p:pic>
        <p:nvPicPr>
          <p:cNvPr id="2050" name="Picture 2" descr="C:\Users\oppilas\Pictures\terv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3573016"/>
            <a:ext cx="1857375" cy="2457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4993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Lastenvaunujen historiaa</a:t>
            </a:r>
            <a:endParaRPr lang="fi-FI" dirty="0"/>
          </a:p>
        </p:txBody>
      </p:sp>
      <p:pic>
        <p:nvPicPr>
          <p:cNvPr id="5" name="Kuvan paikkamerkki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09" r="8609"/>
          <a:stretch>
            <a:fillRect/>
          </a:stretch>
        </p:blipFill>
        <p:spPr>
          <a:xfrm>
            <a:off x="1979712" y="3212976"/>
            <a:ext cx="4621213" cy="3140075"/>
          </a:xfrm>
        </p:spPr>
      </p:pic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828800" y="1166786"/>
            <a:ext cx="5486400" cy="534021"/>
          </a:xfrm>
        </p:spPr>
        <p:txBody>
          <a:bodyPr>
            <a:normAutofit fontScale="25000" lnSpcReduction="20000"/>
          </a:bodyPr>
          <a:lstStyle/>
          <a:p>
            <a:r>
              <a:rPr lang="fi-FI" sz="6400" dirty="0"/>
              <a:t>Lapsia on työnnetty erilaisissa kärryissä vuosisatojen ajan.</a:t>
            </a:r>
          </a:p>
          <a:p>
            <a:r>
              <a:rPr lang="fi-FI" sz="6400" dirty="0"/>
              <a:t>Varhaiset lastenvaunut muistuttivat kottikärryjä</a:t>
            </a:r>
            <a:r>
              <a:rPr lang="fi-FI" sz="6400" dirty="0" smtClean="0"/>
              <a:t>. </a:t>
            </a:r>
            <a:r>
              <a:rPr lang="fi-FI" sz="6400" dirty="0"/>
              <a:t>lastenvaunujen historia alkaa 1700-luvulta, jolloin ne muistuttivat senaikaisia hevosvaunuja. 1840-luvulla kuningatar Viktoria tilasi kolmet lastenvaunut lapsilleen, ja niistä tuli yläluokan suosima tuote</a:t>
            </a:r>
            <a:r>
              <a:rPr lang="fi-FI" dirty="0" smtClean="0"/>
              <a:t>..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49646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59632" y="1556792"/>
            <a:ext cx="7772400" cy="1362075"/>
          </a:xfrm>
        </p:spPr>
        <p:txBody>
          <a:bodyPr/>
          <a:lstStyle/>
          <a:p>
            <a:r>
              <a:rPr lang="fi-FI" dirty="0" smtClean="0"/>
              <a:t>Lastenvaunujen valmistajia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47664" y="3068960"/>
            <a:ext cx="7086600" cy="1857318"/>
          </a:xfrm>
        </p:spPr>
        <p:txBody>
          <a:bodyPr>
            <a:normAutofit fontScale="85000" lnSpcReduction="20000"/>
          </a:bodyPr>
          <a:lstStyle/>
          <a:p>
            <a:r>
              <a:rPr lang="fi-FI" dirty="0" smtClean="0"/>
              <a:t>	Ensimmäisen maailmansodan jälkeen lastenvaunut</a:t>
            </a:r>
          </a:p>
          <a:p>
            <a:r>
              <a:rPr lang="fi-FI" dirty="0" smtClean="0"/>
              <a:t>Yleistyvät myös keskiluokan parissa. </a:t>
            </a:r>
            <a:r>
              <a:rPr lang="fi-FI" b="1" dirty="0" err="1" smtClean="0"/>
              <a:t>Erns</a:t>
            </a:r>
            <a:r>
              <a:rPr lang="fi-FI" b="1" dirty="0" smtClean="0"/>
              <a:t> Albert </a:t>
            </a:r>
            <a:r>
              <a:rPr lang="fi-FI" b="1" dirty="0" err="1" smtClean="0"/>
              <a:t>Naetherin</a:t>
            </a:r>
            <a:endParaRPr lang="fi-FI" b="1" dirty="0" smtClean="0"/>
          </a:p>
          <a:p>
            <a:r>
              <a:rPr lang="fi-FI" dirty="0"/>
              <a:t>s</a:t>
            </a:r>
            <a:r>
              <a:rPr lang="fi-FI" dirty="0" smtClean="0"/>
              <a:t>anotaan </a:t>
            </a:r>
            <a:r>
              <a:rPr lang="fi-FI" dirty="0" smtClean="0"/>
              <a:t>käynnistäneen saksalaisten lastenvaunujen tuotannon  1800-luvun puolivälissä. Ala kasvoi nopeasti, sillä </a:t>
            </a:r>
            <a:r>
              <a:rPr lang="fi-FI" dirty="0" err="1" smtClean="0"/>
              <a:t>Naetherin</a:t>
            </a:r>
            <a:r>
              <a:rPr lang="fi-FI" dirty="0" smtClean="0"/>
              <a:t> vuoden 1896 kuvastossa oli jo yli 100 erilaista vaunumallia.</a:t>
            </a:r>
          </a:p>
          <a:p>
            <a:r>
              <a:rPr lang="fi-FI" dirty="0" smtClean="0"/>
              <a:t>Englantilainen </a:t>
            </a:r>
            <a:r>
              <a:rPr lang="fi-FI" b="1" dirty="0" smtClean="0"/>
              <a:t>William Wilson </a:t>
            </a:r>
            <a:r>
              <a:rPr lang="fi-FI" dirty="0" smtClean="0"/>
              <a:t>keksi 1877 jousijärjestelmän, joka käynnisti modernien työnnettävien lastenvaunujen </a:t>
            </a:r>
            <a:r>
              <a:rPr lang="fi-FI" dirty="0" smtClean="0"/>
              <a:t>valmistamisen.</a:t>
            </a:r>
            <a:endParaRPr lang="fi-FI" dirty="0"/>
          </a:p>
        </p:txBody>
      </p:sp>
      <p:pic>
        <p:nvPicPr>
          <p:cNvPr id="1026" name="Picture 2" descr="C:\Users\oppilas\Pictures\lataus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880223"/>
            <a:ext cx="2880320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4497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Lähteet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err="1" smtClean="0"/>
              <a:t>Wikipedia.fi</a:t>
            </a:r>
            <a:endParaRPr lang="fi-FI" dirty="0" smtClean="0"/>
          </a:p>
          <a:p>
            <a:r>
              <a:rPr lang="fi-FI" dirty="0" smtClean="0"/>
              <a:t>Arjen historia.</a:t>
            </a:r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035682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uippu">
  <a:themeElements>
    <a:clrScheme name="Huippu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Huippu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ippu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165</TotalTime>
  <Words>49</Words>
  <Application>Microsoft Office PowerPoint</Application>
  <PresentationFormat>Näytössä katseltava diaesitys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Huippu</vt:lpstr>
      <vt:lpstr>LASTENVAUNUT   Tekijät: Hytölän koulun 5.-6. lk Harri hytölä  ja Essi valkeinen</vt:lpstr>
      <vt:lpstr>Lastenvaunujen historiaa</vt:lpstr>
      <vt:lpstr>Lastenvaunujen valmistajia</vt:lpstr>
      <vt:lpstr>Lähteet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LASTENVAUNUT</dc:title>
  <dc:creator>oppilas</dc:creator>
  <cp:lastModifiedBy>oppilas</cp:lastModifiedBy>
  <cp:revision>17</cp:revision>
  <dcterms:created xsi:type="dcterms:W3CDTF">2015-05-25T10:42:21Z</dcterms:created>
  <dcterms:modified xsi:type="dcterms:W3CDTF">2015-05-29T08:28:41Z</dcterms:modified>
</cp:coreProperties>
</file>