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sldIdLst>
    <p:sldId id="263" r:id="rId5"/>
    <p:sldId id="264" r:id="rId6"/>
    <p:sldId id="256" r:id="rId7"/>
    <p:sldId id="257" r:id="rId8"/>
    <p:sldId id="261" r:id="rId9"/>
    <p:sldId id="260" r:id="rId10"/>
    <p:sldId id="259" r:id="rId11"/>
    <p:sldId id="262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B04F38-A45C-4360-9124-D9D8606BE9C5}" v="34" dt="2019-10-15T13:14:18.0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1A0030-2BDD-48F4-A840-31B9C31E4BD6}" type="doc">
      <dgm:prSet loTypeId="urn:microsoft.com/office/officeart/2005/8/layout/h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509B3F4-13FD-4CFE-A376-83203B46D3FA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fi-FI"/>
            <a:t>Kreikka</a:t>
          </a:r>
          <a:endParaRPr lang="en-US"/>
        </a:p>
      </dgm:t>
    </dgm:pt>
    <dgm:pt modelId="{959ECB12-09F9-4C79-B0A7-584D9C60912A}" type="parTrans" cxnId="{979A5071-97CE-4767-9DE2-7AE52F654AFD}">
      <dgm:prSet/>
      <dgm:spPr/>
      <dgm:t>
        <a:bodyPr/>
        <a:lstStyle/>
        <a:p>
          <a:endParaRPr lang="en-US"/>
        </a:p>
      </dgm:t>
    </dgm:pt>
    <dgm:pt modelId="{4FD3BFE7-3CB4-4875-8B4A-AF9C37C715D5}" type="sibTrans" cxnId="{979A5071-97CE-4767-9DE2-7AE52F654AFD}">
      <dgm:prSet/>
      <dgm:spPr/>
      <dgm:t>
        <a:bodyPr/>
        <a:lstStyle/>
        <a:p>
          <a:endParaRPr lang="en-US"/>
        </a:p>
      </dgm:t>
    </dgm:pt>
    <dgm:pt modelId="{7B0C134D-C18A-41F2-B1EA-69428FBDDE65}">
      <dgm:prSet/>
      <dgm:spPr/>
      <dgm:t>
        <a:bodyPr/>
        <a:lstStyle/>
        <a:p>
          <a:r>
            <a:rPr lang="fi-FI"/>
            <a:t>Orjalla ei oikeuksia	</a:t>
          </a:r>
          <a:endParaRPr lang="en-US"/>
        </a:p>
      </dgm:t>
    </dgm:pt>
    <dgm:pt modelId="{97795490-4BBA-4FAE-8754-D1143AFD94CE}" type="parTrans" cxnId="{5B28A408-B249-45A8-AD32-DD425AF14297}">
      <dgm:prSet/>
      <dgm:spPr/>
      <dgm:t>
        <a:bodyPr/>
        <a:lstStyle/>
        <a:p>
          <a:endParaRPr lang="en-US"/>
        </a:p>
      </dgm:t>
    </dgm:pt>
    <dgm:pt modelId="{28F05F94-5F0E-4DFD-B5C6-CD72DC8226D8}" type="sibTrans" cxnId="{5B28A408-B249-45A8-AD32-DD425AF14297}">
      <dgm:prSet/>
      <dgm:spPr/>
      <dgm:t>
        <a:bodyPr/>
        <a:lstStyle/>
        <a:p>
          <a:endParaRPr lang="en-US"/>
        </a:p>
      </dgm:t>
    </dgm:pt>
    <dgm:pt modelId="{829A703E-B574-4E08-A839-F3FFB83175AA}">
      <dgm:prSet/>
      <dgm:spPr/>
      <dgm:t>
        <a:bodyPr/>
        <a:lstStyle/>
        <a:p>
          <a:r>
            <a:rPr lang="fi-FI"/>
            <a:t>Esine</a:t>
          </a:r>
          <a:endParaRPr lang="en-US"/>
        </a:p>
      </dgm:t>
    </dgm:pt>
    <dgm:pt modelId="{C77DE5E6-73B0-4876-908D-939B41BD726B}" type="parTrans" cxnId="{F4479898-9E62-43A1-97F5-F9A2195858AF}">
      <dgm:prSet/>
      <dgm:spPr/>
      <dgm:t>
        <a:bodyPr/>
        <a:lstStyle/>
        <a:p>
          <a:endParaRPr lang="en-US"/>
        </a:p>
      </dgm:t>
    </dgm:pt>
    <dgm:pt modelId="{9FEB7C3A-1B60-48CF-8265-BCAE00C6EE3A}" type="sibTrans" cxnId="{F4479898-9E62-43A1-97F5-F9A2195858AF}">
      <dgm:prSet/>
      <dgm:spPr/>
      <dgm:t>
        <a:bodyPr/>
        <a:lstStyle/>
        <a:p>
          <a:endParaRPr lang="en-US"/>
        </a:p>
      </dgm:t>
    </dgm:pt>
    <dgm:pt modelId="{9CE741D3-E28B-4A29-878E-FFAF812491AE}">
      <dgm:prSet/>
      <dgm:spPr/>
      <dgm:t>
        <a:bodyPr/>
        <a:lstStyle/>
        <a:p>
          <a:r>
            <a:rPr lang="fi-FI"/>
            <a:t>Orjien lapset isännän omaisuutta</a:t>
          </a:r>
          <a:endParaRPr lang="en-US"/>
        </a:p>
      </dgm:t>
    </dgm:pt>
    <dgm:pt modelId="{62486604-CE58-4309-83B6-2BC3A7028CEE}" type="parTrans" cxnId="{A5BC7AF8-E4E9-4388-8B42-CDACD395E7D9}">
      <dgm:prSet/>
      <dgm:spPr/>
      <dgm:t>
        <a:bodyPr/>
        <a:lstStyle/>
        <a:p>
          <a:endParaRPr lang="en-US"/>
        </a:p>
      </dgm:t>
    </dgm:pt>
    <dgm:pt modelId="{B4D522A2-6EA1-489F-A829-BCA79CF1AC0C}" type="sibTrans" cxnId="{A5BC7AF8-E4E9-4388-8B42-CDACD395E7D9}">
      <dgm:prSet/>
      <dgm:spPr/>
      <dgm:t>
        <a:bodyPr/>
        <a:lstStyle/>
        <a:p>
          <a:endParaRPr lang="en-US"/>
        </a:p>
      </dgm:t>
    </dgm:pt>
    <dgm:pt modelId="{973445D5-3508-4856-B3A0-07F7B40F78A9}">
      <dgm:prSet/>
      <dgm:spPr/>
      <dgm:t>
        <a:bodyPr/>
        <a:lstStyle/>
        <a:p>
          <a:r>
            <a:rPr lang="fi-FI"/>
            <a:t>Kaivosorjuus huonoin</a:t>
          </a:r>
          <a:endParaRPr lang="en-US"/>
        </a:p>
      </dgm:t>
    </dgm:pt>
    <dgm:pt modelId="{44CC98B2-57C3-4414-B366-9DE919FE2E00}" type="parTrans" cxnId="{BCEEC3A1-5B05-4AF1-9EC5-CE5EA529149B}">
      <dgm:prSet/>
      <dgm:spPr/>
      <dgm:t>
        <a:bodyPr/>
        <a:lstStyle/>
        <a:p>
          <a:endParaRPr lang="en-US"/>
        </a:p>
      </dgm:t>
    </dgm:pt>
    <dgm:pt modelId="{8BC54E60-2D1E-47C2-9BC4-427851AECB1B}" type="sibTrans" cxnId="{BCEEC3A1-5B05-4AF1-9EC5-CE5EA529149B}">
      <dgm:prSet/>
      <dgm:spPr/>
      <dgm:t>
        <a:bodyPr/>
        <a:lstStyle/>
        <a:p>
          <a:endParaRPr lang="en-US"/>
        </a:p>
      </dgm:t>
    </dgm:pt>
    <dgm:pt modelId="{9A15AAFB-1BCD-4FC3-9E57-3A6D4F03EDB5}">
      <dgm:prSet/>
      <dgm:spPr/>
      <dgm:t>
        <a:bodyPr/>
        <a:lstStyle/>
        <a:p>
          <a:r>
            <a:rPr lang="fi-FI"/>
            <a:t>Kotiorjan asema saattoi olla suhteellisen hyvä</a:t>
          </a:r>
          <a:endParaRPr lang="en-US"/>
        </a:p>
      </dgm:t>
    </dgm:pt>
    <dgm:pt modelId="{5874B7A6-F14C-4FE7-BF95-E408F267C87C}" type="parTrans" cxnId="{DDE84EBA-5D02-4684-8C89-0F76C8977102}">
      <dgm:prSet/>
      <dgm:spPr/>
      <dgm:t>
        <a:bodyPr/>
        <a:lstStyle/>
        <a:p>
          <a:endParaRPr lang="en-US"/>
        </a:p>
      </dgm:t>
    </dgm:pt>
    <dgm:pt modelId="{24BA73E7-88BC-4E48-A857-E05113F14089}" type="sibTrans" cxnId="{DDE84EBA-5D02-4684-8C89-0F76C8977102}">
      <dgm:prSet/>
      <dgm:spPr/>
      <dgm:t>
        <a:bodyPr/>
        <a:lstStyle/>
        <a:p>
          <a:endParaRPr lang="en-US"/>
        </a:p>
      </dgm:t>
    </dgm:pt>
    <dgm:pt modelId="{A1C61B2B-3FBD-45D3-A867-8BDC41F57160}">
      <dgm:prSet/>
      <dgm:spPr/>
      <dgm:t>
        <a:bodyPr/>
        <a:lstStyle/>
        <a:p>
          <a:r>
            <a:rPr lang="fi-FI"/>
            <a:t>Esim. opettaja </a:t>
          </a:r>
          <a:endParaRPr lang="en-US"/>
        </a:p>
      </dgm:t>
    </dgm:pt>
    <dgm:pt modelId="{DAC9C5C2-DCB9-49D7-8AA9-9B197256946A}" type="parTrans" cxnId="{E0FBB1A9-E6C1-47A8-90D4-A2297EA8BFE2}">
      <dgm:prSet/>
      <dgm:spPr/>
      <dgm:t>
        <a:bodyPr/>
        <a:lstStyle/>
        <a:p>
          <a:endParaRPr lang="en-US"/>
        </a:p>
      </dgm:t>
    </dgm:pt>
    <dgm:pt modelId="{A106835F-D8DA-4EC4-AE94-804090BC030C}" type="sibTrans" cxnId="{E0FBB1A9-E6C1-47A8-90D4-A2297EA8BFE2}">
      <dgm:prSet/>
      <dgm:spPr/>
      <dgm:t>
        <a:bodyPr/>
        <a:lstStyle/>
        <a:p>
          <a:endParaRPr lang="en-US"/>
        </a:p>
      </dgm:t>
    </dgm:pt>
    <dgm:pt modelId="{28C5279C-0DA3-4EE7-B306-54A6F45A1209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fi-FI"/>
            <a:t>Rooma</a:t>
          </a:r>
          <a:endParaRPr lang="en-US"/>
        </a:p>
      </dgm:t>
    </dgm:pt>
    <dgm:pt modelId="{71130176-DE48-4A8E-B991-FEE60D3E2C13}" type="parTrans" cxnId="{081871CA-B7F0-4F67-B0C2-0E74A9EC698D}">
      <dgm:prSet/>
      <dgm:spPr/>
      <dgm:t>
        <a:bodyPr/>
        <a:lstStyle/>
        <a:p>
          <a:endParaRPr lang="en-US"/>
        </a:p>
      </dgm:t>
    </dgm:pt>
    <dgm:pt modelId="{F97819D1-B6BB-48C7-A4BA-56FB0C074EC9}" type="sibTrans" cxnId="{081871CA-B7F0-4F67-B0C2-0E74A9EC698D}">
      <dgm:prSet/>
      <dgm:spPr/>
      <dgm:t>
        <a:bodyPr/>
        <a:lstStyle/>
        <a:p>
          <a:endParaRPr lang="en-US"/>
        </a:p>
      </dgm:t>
    </dgm:pt>
    <dgm:pt modelId="{2A8DA5E3-3DBB-4F06-94F9-E8BCF13E36B5}">
      <dgm:prSet/>
      <dgm:spPr/>
      <dgm:t>
        <a:bodyPr/>
        <a:lstStyle/>
        <a:p>
          <a:r>
            <a:rPr lang="fi-FI"/>
            <a:t>Varakkaimmilla jopa tuhansia orjia</a:t>
          </a:r>
          <a:endParaRPr lang="en-US"/>
        </a:p>
      </dgm:t>
    </dgm:pt>
    <dgm:pt modelId="{D69E3E39-6AEE-487F-B39D-2CFEE2424FBB}" type="parTrans" cxnId="{5F099B96-66A1-4438-A67B-F563C83037FE}">
      <dgm:prSet/>
      <dgm:spPr/>
      <dgm:t>
        <a:bodyPr/>
        <a:lstStyle/>
        <a:p>
          <a:endParaRPr lang="en-US"/>
        </a:p>
      </dgm:t>
    </dgm:pt>
    <dgm:pt modelId="{577D7898-FEEF-4DC5-A809-CA1886EA90BD}" type="sibTrans" cxnId="{5F099B96-66A1-4438-A67B-F563C83037FE}">
      <dgm:prSet/>
      <dgm:spPr/>
      <dgm:t>
        <a:bodyPr/>
        <a:lstStyle/>
        <a:p>
          <a:endParaRPr lang="en-US"/>
        </a:p>
      </dgm:t>
    </dgm:pt>
    <dgm:pt modelId="{8DB1ABD0-4DA8-41D7-8245-3349EB0EA92B}">
      <dgm:prSet/>
      <dgm:spPr/>
      <dgm:t>
        <a:bodyPr/>
        <a:lstStyle/>
        <a:p>
          <a:r>
            <a:rPr lang="fi-FI"/>
            <a:t>Rakennushankkeiden työvoima</a:t>
          </a:r>
          <a:endParaRPr lang="en-US"/>
        </a:p>
      </dgm:t>
    </dgm:pt>
    <dgm:pt modelId="{DD6B7E3A-5F02-4270-B0D9-C77AE3E35590}" type="parTrans" cxnId="{FE289E0F-D26B-4497-B3A0-F6C9F9659F57}">
      <dgm:prSet/>
      <dgm:spPr/>
      <dgm:t>
        <a:bodyPr/>
        <a:lstStyle/>
        <a:p>
          <a:endParaRPr lang="en-US"/>
        </a:p>
      </dgm:t>
    </dgm:pt>
    <dgm:pt modelId="{C5CEAA77-2167-4308-81CA-85E54071C287}" type="sibTrans" cxnId="{FE289E0F-D26B-4497-B3A0-F6C9F9659F57}">
      <dgm:prSet/>
      <dgm:spPr/>
      <dgm:t>
        <a:bodyPr/>
        <a:lstStyle/>
        <a:p>
          <a:endParaRPr lang="en-US"/>
        </a:p>
      </dgm:t>
    </dgm:pt>
    <dgm:pt modelId="{2FC76D60-4B4C-49FE-B86C-3C10CD539EFC}">
      <dgm:prSet/>
      <dgm:spPr/>
      <dgm:t>
        <a:bodyPr/>
        <a:lstStyle/>
        <a:p>
          <a:r>
            <a:rPr lang="fi-FI"/>
            <a:t>Maaseudulla kohtelu huonoa</a:t>
          </a:r>
          <a:endParaRPr lang="en-US"/>
        </a:p>
      </dgm:t>
    </dgm:pt>
    <dgm:pt modelId="{917B8682-CD17-436D-B7F2-50FBFEE6E671}" type="parTrans" cxnId="{94AB1FA3-9562-49C7-926D-EEDF8576415B}">
      <dgm:prSet/>
      <dgm:spPr/>
      <dgm:t>
        <a:bodyPr/>
        <a:lstStyle/>
        <a:p>
          <a:endParaRPr lang="en-US"/>
        </a:p>
      </dgm:t>
    </dgm:pt>
    <dgm:pt modelId="{5C11E3F2-515F-4EF5-AA69-D1FDD9161503}" type="sibTrans" cxnId="{94AB1FA3-9562-49C7-926D-EEDF8576415B}">
      <dgm:prSet/>
      <dgm:spPr/>
      <dgm:t>
        <a:bodyPr/>
        <a:lstStyle/>
        <a:p>
          <a:endParaRPr lang="en-US"/>
        </a:p>
      </dgm:t>
    </dgm:pt>
    <dgm:pt modelId="{6DADD962-4A78-4E5B-87B3-3764574BC43E}">
      <dgm:prSet/>
      <dgm:spPr/>
      <dgm:t>
        <a:bodyPr/>
        <a:lstStyle/>
        <a:p>
          <a:r>
            <a:rPr lang="fi-FI"/>
            <a:t>Kaupungeissa parempaa</a:t>
          </a:r>
          <a:endParaRPr lang="en-US"/>
        </a:p>
      </dgm:t>
    </dgm:pt>
    <dgm:pt modelId="{75DA3A99-702B-42ED-8929-6BF928E40908}" type="parTrans" cxnId="{868B0187-7504-4B1C-8066-93BF4845C8FC}">
      <dgm:prSet/>
      <dgm:spPr/>
      <dgm:t>
        <a:bodyPr/>
        <a:lstStyle/>
        <a:p>
          <a:endParaRPr lang="en-US"/>
        </a:p>
      </dgm:t>
    </dgm:pt>
    <dgm:pt modelId="{A8B94C0A-77A7-48ED-988A-94E838BDEE47}" type="sibTrans" cxnId="{868B0187-7504-4B1C-8066-93BF4845C8FC}">
      <dgm:prSet/>
      <dgm:spPr/>
      <dgm:t>
        <a:bodyPr/>
        <a:lstStyle/>
        <a:p>
          <a:endParaRPr lang="en-US"/>
        </a:p>
      </dgm:t>
    </dgm:pt>
    <dgm:pt modelId="{CA7D3C7B-5F77-47A4-BA4B-43A91C6A4816}">
      <dgm:prSet/>
      <dgm:spPr/>
      <dgm:t>
        <a:bodyPr/>
        <a:lstStyle/>
        <a:p>
          <a:r>
            <a:rPr lang="fi-FI"/>
            <a:t>Jopa oikeus omaisuuteen</a:t>
          </a:r>
          <a:endParaRPr lang="en-US"/>
        </a:p>
      </dgm:t>
    </dgm:pt>
    <dgm:pt modelId="{2D2FF0BA-5369-4388-941D-A6F3E93981F1}" type="parTrans" cxnId="{5E475E7F-DF16-4A3A-B9ED-15E3D62B423A}">
      <dgm:prSet/>
      <dgm:spPr/>
      <dgm:t>
        <a:bodyPr/>
        <a:lstStyle/>
        <a:p>
          <a:endParaRPr lang="en-US"/>
        </a:p>
      </dgm:t>
    </dgm:pt>
    <dgm:pt modelId="{52711220-96A6-4D69-9BA2-ABC9160D5024}" type="sibTrans" cxnId="{5E475E7F-DF16-4A3A-B9ED-15E3D62B423A}">
      <dgm:prSet/>
      <dgm:spPr/>
      <dgm:t>
        <a:bodyPr/>
        <a:lstStyle/>
        <a:p>
          <a:endParaRPr lang="en-US"/>
        </a:p>
      </dgm:t>
    </dgm:pt>
    <dgm:pt modelId="{9B6EB8AA-C7F6-4A3B-93EB-5D9C02DC3E72}">
      <dgm:prSet/>
      <dgm:spPr/>
      <dgm:t>
        <a:bodyPr/>
        <a:lstStyle/>
        <a:p>
          <a:r>
            <a:rPr lang="fi-FI"/>
            <a:t>Orjakapinoita</a:t>
          </a:r>
          <a:endParaRPr lang="en-US"/>
        </a:p>
      </dgm:t>
    </dgm:pt>
    <dgm:pt modelId="{4EA6A56F-A6F7-4575-833B-B42B3B37B770}" type="parTrans" cxnId="{C3B252D3-1C83-4927-9095-DC8325AE5205}">
      <dgm:prSet/>
      <dgm:spPr/>
      <dgm:t>
        <a:bodyPr/>
        <a:lstStyle/>
        <a:p>
          <a:endParaRPr lang="en-US"/>
        </a:p>
      </dgm:t>
    </dgm:pt>
    <dgm:pt modelId="{41DB7D32-BA00-47B3-B15F-70D1E316DFCD}" type="sibTrans" cxnId="{C3B252D3-1C83-4927-9095-DC8325AE5205}">
      <dgm:prSet/>
      <dgm:spPr/>
      <dgm:t>
        <a:bodyPr/>
        <a:lstStyle/>
        <a:p>
          <a:endParaRPr lang="en-US"/>
        </a:p>
      </dgm:t>
    </dgm:pt>
    <dgm:pt modelId="{86E454D6-24AF-4334-BFC7-48A08B573276}">
      <dgm:prSet/>
      <dgm:spPr/>
      <dgm:t>
        <a:bodyPr/>
        <a:lstStyle/>
        <a:p>
          <a:r>
            <a:rPr lang="fi-FI"/>
            <a:t>Valloitussotien jälkeen kohtelu parani</a:t>
          </a:r>
          <a:endParaRPr lang="en-US"/>
        </a:p>
      </dgm:t>
    </dgm:pt>
    <dgm:pt modelId="{261CF3F3-14BF-42D5-A79A-934F867EA188}" type="parTrans" cxnId="{08C93CCA-7286-449D-990F-B1DDA3D61B8B}">
      <dgm:prSet/>
      <dgm:spPr/>
      <dgm:t>
        <a:bodyPr/>
        <a:lstStyle/>
        <a:p>
          <a:endParaRPr lang="en-US"/>
        </a:p>
      </dgm:t>
    </dgm:pt>
    <dgm:pt modelId="{67B7E79B-EAE7-4904-BD57-CDFA207CD028}" type="sibTrans" cxnId="{08C93CCA-7286-449D-990F-B1DDA3D61B8B}">
      <dgm:prSet/>
      <dgm:spPr/>
      <dgm:t>
        <a:bodyPr/>
        <a:lstStyle/>
        <a:p>
          <a:endParaRPr lang="en-US"/>
        </a:p>
      </dgm:t>
    </dgm:pt>
    <dgm:pt modelId="{BF74E213-F0DC-4B2C-B4F6-B25B4E8F94EC}">
      <dgm:prSet/>
      <dgm:spPr/>
      <dgm:t>
        <a:bodyPr/>
        <a:lstStyle/>
        <a:p>
          <a:r>
            <a:rPr lang="fi-FI"/>
            <a:t>Palkkaa tai jopa vapautus</a:t>
          </a:r>
          <a:endParaRPr lang="en-US"/>
        </a:p>
      </dgm:t>
    </dgm:pt>
    <dgm:pt modelId="{7DDBFB3F-A9B3-4CE2-9D23-2B52785AB4ED}" type="parTrans" cxnId="{1907255D-FF6B-445D-A980-4D1D0F89884A}">
      <dgm:prSet/>
      <dgm:spPr/>
      <dgm:t>
        <a:bodyPr/>
        <a:lstStyle/>
        <a:p>
          <a:endParaRPr lang="en-US"/>
        </a:p>
      </dgm:t>
    </dgm:pt>
    <dgm:pt modelId="{2B30D0BF-2E40-4393-BE5B-E62767C6A741}" type="sibTrans" cxnId="{1907255D-FF6B-445D-A980-4D1D0F89884A}">
      <dgm:prSet/>
      <dgm:spPr/>
      <dgm:t>
        <a:bodyPr/>
        <a:lstStyle/>
        <a:p>
          <a:endParaRPr lang="en-US"/>
        </a:p>
      </dgm:t>
    </dgm:pt>
    <dgm:pt modelId="{81762309-9DAE-495D-9979-70790948B129}" type="pres">
      <dgm:prSet presAssocID="{6A1A0030-2BDD-48F4-A840-31B9C31E4BD6}" presName="Name0" presStyleCnt="0">
        <dgm:presLayoutVars>
          <dgm:dir/>
          <dgm:animLvl val="lvl"/>
          <dgm:resizeHandles val="exact"/>
        </dgm:presLayoutVars>
      </dgm:prSet>
      <dgm:spPr/>
    </dgm:pt>
    <dgm:pt modelId="{5A8529BF-FF50-4D4E-9741-B962A295200E}" type="pres">
      <dgm:prSet presAssocID="{F509B3F4-13FD-4CFE-A376-83203B46D3FA}" presName="composite" presStyleCnt="0"/>
      <dgm:spPr/>
    </dgm:pt>
    <dgm:pt modelId="{035B5D78-C583-4AB6-8719-8C65679CA8F1}" type="pres">
      <dgm:prSet presAssocID="{F509B3F4-13FD-4CFE-A376-83203B46D3F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1F1E2E4A-8522-42B2-A4C7-56C533A58B51}" type="pres">
      <dgm:prSet presAssocID="{F509B3F4-13FD-4CFE-A376-83203B46D3FA}" presName="desTx" presStyleLbl="alignAccFollowNode1" presStyleIdx="0" presStyleCnt="2">
        <dgm:presLayoutVars>
          <dgm:bulletEnabled val="1"/>
        </dgm:presLayoutVars>
      </dgm:prSet>
      <dgm:spPr/>
    </dgm:pt>
    <dgm:pt modelId="{5836F0FF-204E-44B5-A987-F02B1E76D7F0}" type="pres">
      <dgm:prSet presAssocID="{4FD3BFE7-3CB4-4875-8B4A-AF9C37C715D5}" presName="space" presStyleCnt="0"/>
      <dgm:spPr/>
    </dgm:pt>
    <dgm:pt modelId="{F2362786-F838-4D6B-A12B-8C351B7CEB5A}" type="pres">
      <dgm:prSet presAssocID="{28C5279C-0DA3-4EE7-B306-54A6F45A1209}" presName="composite" presStyleCnt="0"/>
      <dgm:spPr/>
    </dgm:pt>
    <dgm:pt modelId="{89ED174A-5D2D-4844-BC26-C70803CE175A}" type="pres">
      <dgm:prSet presAssocID="{28C5279C-0DA3-4EE7-B306-54A6F45A120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6A148043-94B9-4885-A644-5C9F08E455FF}" type="pres">
      <dgm:prSet presAssocID="{28C5279C-0DA3-4EE7-B306-54A6F45A1209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5B28A408-B249-45A8-AD32-DD425AF14297}" srcId="{F509B3F4-13FD-4CFE-A376-83203B46D3FA}" destId="{7B0C134D-C18A-41F2-B1EA-69428FBDDE65}" srcOrd="0" destOrd="0" parTransId="{97795490-4BBA-4FAE-8754-D1143AFD94CE}" sibTransId="{28F05F94-5F0E-4DFD-B5C6-CD72DC8226D8}"/>
    <dgm:cxn modelId="{3398F80E-0DB2-4078-AA06-D48B8F372952}" type="presOf" srcId="{8DB1ABD0-4DA8-41D7-8245-3349EB0EA92B}" destId="{6A148043-94B9-4885-A644-5C9F08E455FF}" srcOrd="0" destOrd="1" presId="urn:microsoft.com/office/officeart/2005/8/layout/hList1"/>
    <dgm:cxn modelId="{FE289E0F-D26B-4497-B3A0-F6C9F9659F57}" srcId="{28C5279C-0DA3-4EE7-B306-54A6F45A1209}" destId="{8DB1ABD0-4DA8-41D7-8245-3349EB0EA92B}" srcOrd="1" destOrd="0" parTransId="{DD6B7E3A-5F02-4270-B0D9-C77AE3E35590}" sibTransId="{C5CEAA77-2167-4308-81CA-85E54071C287}"/>
    <dgm:cxn modelId="{DE1ED314-01C6-4129-AB88-5BCEC4894667}" type="presOf" srcId="{9B6EB8AA-C7F6-4A3B-93EB-5D9C02DC3E72}" destId="{6A148043-94B9-4885-A644-5C9F08E455FF}" srcOrd="0" destOrd="5" presId="urn:microsoft.com/office/officeart/2005/8/layout/hList1"/>
    <dgm:cxn modelId="{DE77A316-F6F1-4DA4-BDD1-125DD4104F96}" type="presOf" srcId="{7B0C134D-C18A-41F2-B1EA-69428FBDDE65}" destId="{1F1E2E4A-8522-42B2-A4C7-56C533A58B51}" srcOrd="0" destOrd="0" presId="urn:microsoft.com/office/officeart/2005/8/layout/hList1"/>
    <dgm:cxn modelId="{66DF3C34-1A54-4F59-AB9E-45F2A2A418AC}" type="presOf" srcId="{F509B3F4-13FD-4CFE-A376-83203B46D3FA}" destId="{035B5D78-C583-4AB6-8719-8C65679CA8F1}" srcOrd="0" destOrd="0" presId="urn:microsoft.com/office/officeart/2005/8/layout/hList1"/>
    <dgm:cxn modelId="{325BB33F-30D4-4651-A608-745E311E5F03}" type="presOf" srcId="{BF74E213-F0DC-4B2C-B4F6-B25B4E8F94EC}" destId="{6A148043-94B9-4885-A644-5C9F08E455FF}" srcOrd="0" destOrd="7" presId="urn:microsoft.com/office/officeart/2005/8/layout/hList1"/>
    <dgm:cxn modelId="{1907255D-FF6B-445D-A980-4D1D0F89884A}" srcId="{86E454D6-24AF-4334-BFC7-48A08B573276}" destId="{BF74E213-F0DC-4B2C-B4F6-B25B4E8F94EC}" srcOrd="0" destOrd="0" parTransId="{7DDBFB3F-A9B3-4CE2-9D23-2B52785AB4ED}" sibTransId="{2B30D0BF-2E40-4393-BE5B-E62767C6A741}"/>
    <dgm:cxn modelId="{1DF59E5F-A57E-47EC-A1A5-7EBCCDA41D01}" type="presOf" srcId="{28C5279C-0DA3-4EE7-B306-54A6F45A1209}" destId="{89ED174A-5D2D-4844-BC26-C70803CE175A}" srcOrd="0" destOrd="0" presId="urn:microsoft.com/office/officeart/2005/8/layout/hList1"/>
    <dgm:cxn modelId="{F427756B-EE74-489F-9C03-6F89B1688C3E}" type="presOf" srcId="{9A15AAFB-1BCD-4FC3-9E57-3A6D4F03EDB5}" destId="{1F1E2E4A-8522-42B2-A4C7-56C533A58B51}" srcOrd="0" destOrd="4" presId="urn:microsoft.com/office/officeart/2005/8/layout/hList1"/>
    <dgm:cxn modelId="{4BDA4250-779C-4482-A4CD-AB35BBCD83C5}" type="presOf" srcId="{2FC76D60-4B4C-49FE-B86C-3C10CD539EFC}" destId="{6A148043-94B9-4885-A644-5C9F08E455FF}" srcOrd="0" destOrd="2" presId="urn:microsoft.com/office/officeart/2005/8/layout/hList1"/>
    <dgm:cxn modelId="{979A5071-97CE-4767-9DE2-7AE52F654AFD}" srcId="{6A1A0030-2BDD-48F4-A840-31B9C31E4BD6}" destId="{F509B3F4-13FD-4CFE-A376-83203B46D3FA}" srcOrd="0" destOrd="0" parTransId="{959ECB12-09F9-4C79-B0A7-584D9C60912A}" sibTransId="{4FD3BFE7-3CB4-4875-8B4A-AF9C37C715D5}"/>
    <dgm:cxn modelId="{7E33E253-95E1-4C14-9C58-D12B81C24B18}" type="presOf" srcId="{9CE741D3-E28B-4A29-878E-FFAF812491AE}" destId="{1F1E2E4A-8522-42B2-A4C7-56C533A58B51}" srcOrd="0" destOrd="2" presId="urn:microsoft.com/office/officeart/2005/8/layout/hList1"/>
    <dgm:cxn modelId="{34C25D57-4403-4799-A0D1-DF5B08E04E94}" type="presOf" srcId="{CA7D3C7B-5F77-47A4-BA4B-43A91C6A4816}" destId="{6A148043-94B9-4885-A644-5C9F08E455FF}" srcOrd="0" destOrd="4" presId="urn:microsoft.com/office/officeart/2005/8/layout/hList1"/>
    <dgm:cxn modelId="{5E475E7F-DF16-4A3A-B9ED-15E3D62B423A}" srcId="{6DADD962-4A78-4E5B-87B3-3764574BC43E}" destId="{CA7D3C7B-5F77-47A4-BA4B-43A91C6A4816}" srcOrd="0" destOrd="0" parTransId="{2D2FF0BA-5369-4388-941D-A6F3E93981F1}" sibTransId="{52711220-96A6-4D69-9BA2-ABC9160D5024}"/>
    <dgm:cxn modelId="{868B0187-7504-4B1C-8066-93BF4845C8FC}" srcId="{28C5279C-0DA3-4EE7-B306-54A6F45A1209}" destId="{6DADD962-4A78-4E5B-87B3-3764574BC43E}" srcOrd="3" destOrd="0" parTransId="{75DA3A99-702B-42ED-8929-6BF928E40908}" sibTransId="{A8B94C0A-77A7-48ED-988A-94E838BDEE47}"/>
    <dgm:cxn modelId="{5F099B96-66A1-4438-A67B-F563C83037FE}" srcId="{28C5279C-0DA3-4EE7-B306-54A6F45A1209}" destId="{2A8DA5E3-3DBB-4F06-94F9-E8BCF13E36B5}" srcOrd="0" destOrd="0" parTransId="{D69E3E39-6AEE-487F-B39D-2CFEE2424FBB}" sibTransId="{577D7898-FEEF-4DC5-A809-CA1886EA90BD}"/>
    <dgm:cxn modelId="{F4479898-9E62-43A1-97F5-F9A2195858AF}" srcId="{7B0C134D-C18A-41F2-B1EA-69428FBDDE65}" destId="{829A703E-B574-4E08-A839-F3FFB83175AA}" srcOrd="0" destOrd="0" parTransId="{C77DE5E6-73B0-4876-908D-939B41BD726B}" sibTransId="{9FEB7C3A-1B60-48CF-8265-BCAE00C6EE3A}"/>
    <dgm:cxn modelId="{BCEEC3A1-5B05-4AF1-9EC5-CE5EA529149B}" srcId="{F509B3F4-13FD-4CFE-A376-83203B46D3FA}" destId="{973445D5-3508-4856-B3A0-07F7B40F78A9}" srcOrd="2" destOrd="0" parTransId="{44CC98B2-57C3-4414-B366-9DE919FE2E00}" sibTransId="{8BC54E60-2D1E-47C2-9BC4-427851AECB1B}"/>
    <dgm:cxn modelId="{94AB1FA3-9562-49C7-926D-EEDF8576415B}" srcId="{28C5279C-0DA3-4EE7-B306-54A6F45A1209}" destId="{2FC76D60-4B4C-49FE-B86C-3C10CD539EFC}" srcOrd="2" destOrd="0" parTransId="{917B8682-CD17-436D-B7F2-50FBFEE6E671}" sibTransId="{5C11E3F2-515F-4EF5-AA69-D1FDD9161503}"/>
    <dgm:cxn modelId="{60826DA4-A0B3-40A9-9374-BB837A98E518}" type="presOf" srcId="{6A1A0030-2BDD-48F4-A840-31B9C31E4BD6}" destId="{81762309-9DAE-495D-9979-70790948B129}" srcOrd="0" destOrd="0" presId="urn:microsoft.com/office/officeart/2005/8/layout/hList1"/>
    <dgm:cxn modelId="{E0FBB1A9-E6C1-47A8-90D4-A2297EA8BFE2}" srcId="{9A15AAFB-1BCD-4FC3-9E57-3A6D4F03EDB5}" destId="{A1C61B2B-3FBD-45D3-A867-8BDC41F57160}" srcOrd="0" destOrd="0" parTransId="{DAC9C5C2-DCB9-49D7-8AA9-9B197256946A}" sibTransId="{A106835F-D8DA-4EC4-AE94-804090BC030C}"/>
    <dgm:cxn modelId="{345223B0-5BFC-426D-A48E-CE9B8CC3B107}" type="presOf" srcId="{A1C61B2B-3FBD-45D3-A867-8BDC41F57160}" destId="{1F1E2E4A-8522-42B2-A4C7-56C533A58B51}" srcOrd="0" destOrd="5" presId="urn:microsoft.com/office/officeart/2005/8/layout/hList1"/>
    <dgm:cxn modelId="{DDE84EBA-5D02-4684-8C89-0F76C8977102}" srcId="{F509B3F4-13FD-4CFE-A376-83203B46D3FA}" destId="{9A15AAFB-1BCD-4FC3-9E57-3A6D4F03EDB5}" srcOrd="3" destOrd="0" parTransId="{5874B7A6-F14C-4FE7-BF95-E408F267C87C}" sibTransId="{24BA73E7-88BC-4E48-A857-E05113F14089}"/>
    <dgm:cxn modelId="{ADC60FBE-2B8D-4ABD-B5C8-09F9B63D9D7E}" type="presOf" srcId="{2A8DA5E3-3DBB-4F06-94F9-E8BCF13E36B5}" destId="{6A148043-94B9-4885-A644-5C9F08E455FF}" srcOrd="0" destOrd="0" presId="urn:microsoft.com/office/officeart/2005/8/layout/hList1"/>
    <dgm:cxn modelId="{CE92FDC3-130F-4901-B3E7-378DFB85B6A5}" type="presOf" srcId="{86E454D6-24AF-4334-BFC7-48A08B573276}" destId="{6A148043-94B9-4885-A644-5C9F08E455FF}" srcOrd="0" destOrd="6" presId="urn:microsoft.com/office/officeart/2005/8/layout/hList1"/>
    <dgm:cxn modelId="{08C93CCA-7286-449D-990F-B1DDA3D61B8B}" srcId="{28C5279C-0DA3-4EE7-B306-54A6F45A1209}" destId="{86E454D6-24AF-4334-BFC7-48A08B573276}" srcOrd="5" destOrd="0" parTransId="{261CF3F3-14BF-42D5-A79A-934F867EA188}" sibTransId="{67B7E79B-EAE7-4904-BD57-CDFA207CD028}"/>
    <dgm:cxn modelId="{081871CA-B7F0-4F67-B0C2-0E74A9EC698D}" srcId="{6A1A0030-2BDD-48F4-A840-31B9C31E4BD6}" destId="{28C5279C-0DA3-4EE7-B306-54A6F45A1209}" srcOrd="1" destOrd="0" parTransId="{71130176-DE48-4A8E-B991-FEE60D3E2C13}" sibTransId="{F97819D1-B6BB-48C7-A4BA-56FB0C074EC9}"/>
    <dgm:cxn modelId="{C3B252D3-1C83-4927-9095-DC8325AE5205}" srcId="{28C5279C-0DA3-4EE7-B306-54A6F45A1209}" destId="{9B6EB8AA-C7F6-4A3B-93EB-5D9C02DC3E72}" srcOrd="4" destOrd="0" parTransId="{4EA6A56F-A6F7-4575-833B-B42B3B37B770}" sibTransId="{41DB7D32-BA00-47B3-B15F-70D1E316DFCD}"/>
    <dgm:cxn modelId="{E20982D6-A17B-4F79-A494-19D570FFD1FF}" type="presOf" srcId="{973445D5-3508-4856-B3A0-07F7B40F78A9}" destId="{1F1E2E4A-8522-42B2-A4C7-56C533A58B51}" srcOrd="0" destOrd="3" presId="urn:microsoft.com/office/officeart/2005/8/layout/hList1"/>
    <dgm:cxn modelId="{D26640DE-0BFE-45B0-AE71-2B7C6B84BBD0}" type="presOf" srcId="{829A703E-B574-4E08-A839-F3FFB83175AA}" destId="{1F1E2E4A-8522-42B2-A4C7-56C533A58B51}" srcOrd="0" destOrd="1" presId="urn:microsoft.com/office/officeart/2005/8/layout/hList1"/>
    <dgm:cxn modelId="{FDC9FAE3-05D0-4201-8E08-6AAB861C5022}" type="presOf" srcId="{6DADD962-4A78-4E5B-87B3-3764574BC43E}" destId="{6A148043-94B9-4885-A644-5C9F08E455FF}" srcOrd="0" destOrd="3" presId="urn:microsoft.com/office/officeart/2005/8/layout/hList1"/>
    <dgm:cxn modelId="{A5BC7AF8-E4E9-4388-8B42-CDACD395E7D9}" srcId="{F509B3F4-13FD-4CFE-A376-83203B46D3FA}" destId="{9CE741D3-E28B-4A29-878E-FFAF812491AE}" srcOrd="1" destOrd="0" parTransId="{62486604-CE58-4309-83B6-2BC3A7028CEE}" sibTransId="{B4D522A2-6EA1-489F-A829-BCA79CF1AC0C}"/>
    <dgm:cxn modelId="{39153601-C3A3-482A-A240-5FBCAD8ABC2F}" type="presParOf" srcId="{81762309-9DAE-495D-9979-70790948B129}" destId="{5A8529BF-FF50-4D4E-9741-B962A295200E}" srcOrd="0" destOrd="0" presId="urn:microsoft.com/office/officeart/2005/8/layout/hList1"/>
    <dgm:cxn modelId="{48DC6A14-334E-4808-99B3-A7BB0F10A60D}" type="presParOf" srcId="{5A8529BF-FF50-4D4E-9741-B962A295200E}" destId="{035B5D78-C583-4AB6-8719-8C65679CA8F1}" srcOrd="0" destOrd="0" presId="urn:microsoft.com/office/officeart/2005/8/layout/hList1"/>
    <dgm:cxn modelId="{EBEFDF7E-F331-46C7-A206-A76A64263436}" type="presParOf" srcId="{5A8529BF-FF50-4D4E-9741-B962A295200E}" destId="{1F1E2E4A-8522-42B2-A4C7-56C533A58B51}" srcOrd="1" destOrd="0" presId="urn:microsoft.com/office/officeart/2005/8/layout/hList1"/>
    <dgm:cxn modelId="{619F98CB-12AB-4EFE-9769-3216EC9AF0B1}" type="presParOf" srcId="{81762309-9DAE-495D-9979-70790948B129}" destId="{5836F0FF-204E-44B5-A987-F02B1E76D7F0}" srcOrd="1" destOrd="0" presId="urn:microsoft.com/office/officeart/2005/8/layout/hList1"/>
    <dgm:cxn modelId="{FF2DF72A-3D5D-431A-B394-4AE7CD1F72FD}" type="presParOf" srcId="{81762309-9DAE-495D-9979-70790948B129}" destId="{F2362786-F838-4D6B-A12B-8C351B7CEB5A}" srcOrd="2" destOrd="0" presId="urn:microsoft.com/office/officeart/2005/8/layout/hList1"/>
    <dgm:cxn modelId="{9E42C11C-532F-4790-9D8B-F4B093655A13}" type="presParOf" srcId="{F2362786-F838-4D6B-A12B-8C351B7CEB5A}" destId="{89ED174A-5D2D-4844-BC26-C70803CE175A}" srcOrd="0" destOrd="0" presId="urn:microsoft.com/office/officeart/2005/8/layout/hList1"/>
    <dgm:cxn modelId="{B3F15783-9DB2-40A0-9CBE-7D205B0003CB}" type="presParOf" srcId="{F2362786-F838-4D6B-A12B-8C351B7CEB5A}" destId="{6A148043-94B9-4885-A644-5C9F08E455F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6EAD6F-DB9C-4B58-811F-8CF2617B46E3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0BF1A56-146B-43CB-8F9B-FC1781EFB044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i-FI" dirty="0"/>
            <a:t>Rooman valtakunnan itäosa menestyi paremmin</a:t>
          </a:r>
          <a:endParaRPr lang="en-US" dirty="0"/>
        </a:p>
      </dgm:t>
    </dgm:pt>
    <dgm:pt modelId="{8B9B618F-14F0-497E-AA99-D00C1B71ABE9}" type="parTrans" cxnId="{45E2EA73-B31D-4906-8BCD-B5762E8697F4}">
      <dgm:prSet/>
      <dgm:spPr/>
      <dgm:t>
        <a:bodyPr/>
        <a:lstStyle/>
        <a:p>
          <a:endParaRPr lang="en-US"/>
        </a:p>
      </dgm:t>
    </dgm:pt>
    <dgm:pt modelId="{88CF6E6C-1E69-4FCE-9DC9-DB3638165340}" type="sibTrans" cxnId="{45E2EA73-B31D-4906-8BCD-B5762E8697F4}">
      <dgm:prSet/>
      <dgm:spPr/>
      <dgm:t>
        <a:bodyPr/>
        <a:lstStyle/>
        <a:p>
          <a:endParaRPr lang="en-US"/>
        </a:p>
      </dgm:t>
    </dgm:pt>
    <dgm:pt modelId="{F68CD58B-BB47-468C-9FB7-94359D890CB1}">
      <dgm:prSet/>
      <dgm:spPr/>
      <dgm:t>
        <a:bodyPr/>
        <a:lstStyle/>
        <a:p>
          <a:r>
            <a:rPr lang="fi-FI"/>
            <a:t>Paremmat kauppareitit</a:t>
          </a:r>
          <a:endParaRPr lang="en-US"/>
        </a:p>
      </dgm:t>
    </dgm:pt>
    <dgm:pt modelId="{6EBF7CCB-348C-4275-9362-6E5D7F258399}" type="parTrans" cxnId="{3E394739-A1FD-4E39-9C75-38388348D5B2}">
      <dgm:prSet/>
      <dgm:spPr/>
      <dgm:t>
        <a:bodyPr/>
        <a:lstStyle/>
        <a:p>
          <a:endParaRPr lang="en-US"/>
        </a:p>
      </dgm:t>
    </dgm:pt>
    <dgm:pt modelId="{A5D223C3-BA8C-4DFC-A8BB-879FB0B272C4}" type="sibTrans" cxnId="{3E394739-A1FD-4E39-9C75-38388348D5B2}">
      <dgm:prSet/>
      <dgm:spPr/>
      <dgm:t>
        <a:bodyPr/>
        <a:lstStyle/>
        <a:p>
          <a:endParaRPr lang="en-US"/>
        </a:p>
      </dgm:t>
    </dgm:pt>
    <dgm:pt modelId="{6BF11C06-E655-4D8E-BCBC-C632D4F75029}">
      <dgm:prSet/>
      <dgm:spPr/>
      <dgm:t>
        <a:bodyPr/>
        <a:lstStyle/>
        <a:p>
          <a:r>
            <a:rPr lang="fi-FI" dirty="0"/>
            <a:t>Suojaisampi sijainti</a:t>
          </a:r>
          <a:endParaRPr lang="en-US" dirty="0"/>
        </a:p>
      </dgm:t>
    </dgm:pt>
    <dgm:pt modelId="{27613243-0622-47CB-A868-ECDF5C0C64E8}" type="parTrans" cxnId="{A826E7F1-0721-466D-94F2-722542AD5795}">
      <dgm:prSet/>
      <dgm:spPr/>
      <dgm:t>
        <a:bodyPr/>
        <a:lstStyle/>
        <a:p>
          <a:endParaRPr lang="en-US"/>
        </a:p>
      </dgm:t>
    </dgm:pt>
    <dgm:pt modelId="{FF5D9051-F6D7-441F-B5B4-B9CA3585C39B}" type="sibTrans" cxnId="{A826E7F1-0721-466D-94F2-722542AD5795}">
      <dgm:prSet/>
      <dgm:spPr/>
      <dgm:t>
        <a:bodyPr/>
        <a:lstStyle/>
        <a:p>
          <a:endParaRPr lang="en-US"/>
        </a:p>
      </dgm:t>
    </dgm:pt>
    <dgm:pt modelId="{60E951E6-051A-418B-A056-D21006BA8DC4}">
      <dgm:prSet/>
      <dgm:spPr/>
      <dgm:t>
        <a:bodyPr/>
        <a:lstStyle/>
        <a:p>
          <a:r>
            <a:rPr lang="fi-FI"/>
            <a:t>Runsaampi väkiluku</a:t>
          </a:r>
          <a:endParaRPr lang="en-US"/>
        </a:p>
      </dgm:t>
    </dgm:pt>
    <dgm:pt modelId="{3E29D3CE-9FE3-40CC-A8A3-A594F5A0B0B5}" type="parTrans" cxnId="{2606851C-43B8-4DA3-B8E0-4365CD7C701A}">
      <dgm:prSet/>
      <dgm:spPr/>
      <dgm:t>
        <a:bodyPr/>
        <a:lstStyle/>
        <a:p>
          <a:endParaRPr lang="en-US"/>
        </a:p>
      </dgm:t>
    </dgm:pt>
    <dgm:pt modelId="{86225029-D968-453C-9426-89A01BA636CD}" type="sibTrans" cxnId="{2606851C-43B8-4DA3-B8E0-4365CD7C701A}">
      <dgm:prSet/>
      <dgm:spPr/>
      <dgm:t>
        <a:bodyPr/>
        <a:lstStyle/>
        <a:p>
          <a:endParaRPr lang="en-US"/>
        </a:p>
      </dgm:t>
    </dgm:pt>
    <dgm:pt modelId="{3A0E28BF-3946-43C5-B190-7435014F8853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i-FI" dirty="0"/>
            <a:t>Keisari Konstantinus Suuri siirsi valtakunnan keskuksen </a:t>
          </a:r>
          <a:r>
            <a:rPr lang="fi-FI" dirty="0" err="1"/>
            <a:t>Byzantion</a:t>
          </a:r>
          <a:r>
            <a:rPr lang="fi-FI" dirty="0"/>
            <a:t> kaupunkiin</a:t>
          </a:r>
          <a:endParaRPr lang="en-US" dirty="0"/>
        </a:p>
      </dgm:t>
    </dgm:pt>
    <dgm:pt modelId="{DD4EF014-063C-4E31-90FF-22868F19A170}" type="parTrans" cxnId="{67488E83-DAA2-474F-9F80-29264640BAA6}">
      <dgm:prSet/>
      <dgm:spPr/>
      <dgm:t>
        <a:bodyPr/>
        <a:lstStyle/>
        <a:p>
          <a:endParaRPr lang="en-US"/>
        </a:p>
      </dgm:t>
    </dgm:pt>
    <dgm:pt modelId="{DB71F9AC-19A6-4806-8998-E38D813CB83F}" type="sibTrans" cxnId="{67488E83-DAA2-474F-9F80-29264640BAA6}">
      <dgm:prSet/>
      <dgm:spPr/>
      <dgm:t>
        <a:bodyPr/>
        <a:lstStyle/>
        <a:p>
          <a:endParaRPr lang="en-US"/>
        </a:p>
      </dgm:t>
    </dgm:pt>
    <dgm:pt modelId="{AA466F86-1171-417A-88A0-7F98F0E03EC9}">
      <dgm:prSet/>
      <dgm:spPr/>
      <dgm:t>
        <a:bodyPr/>
        <a:lstStyle/>
        <a:p>
          <a:r>
            <a:rPr lang="fi-FI"/>
            <a:t>Uusi Rooma tai Konstantinopoli</a:t>
          </a:r>
          <a:endParaRPr lang="en-US"/>
        </a:p>
      </dgm:t>
    </dgm:pt>
    <dgm:pt modelId="{2D4C41E3-E4E8-4ED9-A88C-D0884BCE3C25}" type="parTrans" cxnId="{8CF50041-D471-4ECA-9B68-E31EF9CD6813}">
      <dgm:prSet/>
      <dgm:spPr/>
      <dgm:t>
        <a:bodyPr/>
        <a:lstStyle/>
        <a:p>
          <a:endParaRPr lang="en-US"/>
        </a:p>
      </dgm:t>
    </dgm:pt>
    <dgm:pt modelId="{19EB2CC8-5209-4CE4-B3D3-81457AE999FB}" type="sibTrans" cxnId="{8CF50041-D471-4ECA-9B68-E31EF9CD6813}">
      <dgm:prSet/>
      <dgm:spPr/>
      <dgm:t>
        <a:bodyPr/>
        <a:lstStyle/>
        <a:p>
          <a:endParaRPr lang="en-US"/>
        </a:p>
      </dgm:t>
    </dgm:pt>
    <dgm:pt modelId="{E6AD37D4-2CA0-4384-A1F2-F4C9DB365805}">
      <dgm:prSet/>
      <dgm:spPr/>
      <dgm:t>
        <a:bodyPr/>
        <a:lstStyle/>
        <a:p>
          <a:r>
            <a:rPr lang="fi-FI" dirty="0"/>
            <a:t>Kristinuskosta ainoa virallinen uskonto vuonna 390</a:t>
          </a:r>
          <a:endParaRPr lang="en-US" dirty="0"/>
        </a:p>
      </dgm:t>
    </dgm:pt>
    <dgm:pt modelId="{5C3DC475-74B3-42B7-914B-FABA87639B66}" type="parTrans" cxnId="{34501280-D45D-43D8-A27D-462A867467FE}">
      <dgm:prSet/>
      <dgm:spPr/>
      <dgm:t>
        <a:bodyPr/>
        <a:lstStyle/>
        <a:p>
          <a:endParaRPr lang="en-US"/>
        </a:p>
      </dgm:t>
    </dgm:pt>
    <dgm:pt modelId="{7DCDD222-6806-4B16-BA1C-E04CF2DDAD0D}" type="sibTrans" cxnId="{34501280-D45D-43D8-A27D-462A867467FE}">
      <dgm:prSet/>
      <dgm:spPr/>
      <dgm:t>
        <a:bodyPr/>
        <a:lstStyle/>
        <a:p>
          <a:endParaRPr lang="en-US"/>
        </a:p>
      </dgm:t>
    </dgm:pt>
    <dgm:pt modelId="{FEDCA60D-5C94-49E5-AC81-EDE48FF2C939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i-FI"/>
            <a:t>Valtakunnan jako virallistettiin vuonna 395</a:t>
          </a:r>
          <a:endParaRPr lang="en-US"/>
        </a:p>
      </dgm:t>
    </dgm:pt>
    <dgm:pt modelId="{042974C6-49AE-4AAD-B978-EBD242CE0ECB}" type="parTrans" cxnId="{45DCC930-7DAA-4F11-A4D6-D9210082252A}">
      <dgm:prSet/>
      <dgm:spPr/>
      <dgm:t>
        <a:bodyPr/>
        <a:lstStyle/>
        <a:p>
          <a:endParaRPr lang="en-US"/>
        </a:p>
      </dgm:t>
    </dgm:pt>
    <dgm:pt modelId="{5FD7717A-51B8-4BE3-8F3B-80C033CB5545}" type="sibTrans" cxnId="{45DCC930-7DAA-4F11-A4D6-D9210082252A}">
      <dgm:prSet/>
      <dgm:spPr/>
      <dgm:t>
        <a:bodyPr/>
        <a:lstStyle/>
        <a:p>
          <a:endParaRPr lang="en-US"/>
        </a:p>
      </dgm:t>
    </dgm:pt>
    <dgm:pt modelId="{C15B379C-4C3A-40AD-A8A9-5E5657593446}" type="pres">
      <dgm:prSet presAssocID="{B66EAD6F-DB9C-4B58-811F-8CF2617B46E3}" presName="linear" presStyleCnt="0">
        <dgm:presLayoutVars>
          <dgm:animLvl val="lvl"/>
          <dgm:resizeHandles val="exact"/>
        </dgm:presLayoutVars>
      </dgm:prSet>
      <dgm:spPr/>
    </dgm:pt>
    <dgm:pt modelId="{C063E441-932A-4FC5-BC30-A3206B1C03E1}" type="pres">
      <dgm:prSet presAssocID="{F0BF1A56-146B-43CB-8F9B-FC1781EFB044}" presName="parentText" presStyleLbl="node1" presStyleIdx="0" presStyleCnt="3" custLinFactNeighborX="155" custLinFactNeighborY="-25643">
        <dgm:presLayoutVars>
          <dgm:chMax val="0"/>
          <dgm:bulletEnabled val="1"/>
        </dgm:presLayoutVars>
      </dgm:prSet>
      <dgm:spPr/>
    </dgm:pt>
    <dgm:pt modelId="{D5AC4850-C9FB-45CB-BF2E-A20155D41F27}" type="pres">
      <dgm:prSet presAssocID="{F0BF1A56-146B-43CB-8F9B-FC1781EFB044}" presName="childText" presStyleLbl="revTx" presStyleIdx="0" presStyleCnt="2" custLinFactNeighborX="0" custLinFactNeighborY="-12577">
        <dgm:presLayoutVars>
          <dgm:bulletEnabled val="1"/>
        </dgm:presLayoutVars>
      </dgm:prSet>
      <dgm:spPr/>
    </dgm:pt>
    <dgm:pt modelId="{E96FCA76-689E-46AF-93FC-9079CCFEE2D9}" type="pres">
      <dgm:prSet presAssocID="{3A0E28BF-3946-43C5-B190-7435014F8853}" presName="parentText" presStyleLbl="node1" presStyleIdx="1" presStyleCnt="3" custLinFactNeighborX="155" custLinFactNeighborY="5856">
        <dgm:presLayoutVars>
          <dgm:chMax val="0"/>
          <dgm:bulletEnabled val="1"/>
        </dgm:presLayoutVars>
      </dgm:prSet>
      <dgm:spPr/>
    </dgm:pt>
    <dgm:pt modelId="{916F001D-C24A-4F58-9C1E-C23D11BBEB24}" type="pres">
      <dgm:prSet presAssocID="{3A0E28BF-3946-43C5-B190-7435014F8853}" presName="childText" presStyleLbl="revTx" presStyleIdx="1" presStyleCnt="2" custLinFactNeighborX="155" custLinFactNeighborY="12577">
        <dgm:presLayoutVars>
          <dgm:bulletEnabled val="1"/>
        </dgm:presLayoutVars>
      </dgm:prSet>
      <dgm:spPr/>
    </dgm:pt>
    <dgm:pt modelId="{E5D843CE-4D8E-473E-87EC-095C8E107381}" type="pres">
      <dgm:prSet presAssocID="{FEDCA60D-5C94-49E5-AC81-EDE48FF2C939}" presName="parentText" presStyleLbl="node1" presStyleIdx="2" presStyleCnt="3" custLinFactY="42489" custLinFactNeighborX="0" custLinFactNeighborY="100000">
        <dgm:presLayoutVars>
          <dgm:chMax val="0"/>
          <dgm:bulletEnabled val="1"/>
        </dgm:presLayoutVars>
      </dgm:prSet>
      <dgm:spPr/>
    </dgm:pt>
  </dgm:ptLst>
  <dgm:cxnLst>
    <dgm:cxn modelId="{2606851C-43B8-4DA3-B8E0-4365CD7C701A}" srcId="{F0BF1A56-146B-43CB-8F9B-FC1781EFB044}" destId="{60E951E6-051A-418B-A056-D21006BA8DC4}" srcOrd="2" destOrd="0" parTransId="{3E29D3CE-9FE3-40CC-A8A3-A594F5A0B0B5}" sibTransId="{86225029-D968-453C-9426-89A01BA636CD}"/>
    <dgm:cxn modelId="{45DCC930-7DAA-4F11-A4D6-D9210082252A}" srcId="{B66EAD6F-DB9C-4B58-811F-8CF2617B46E3}" destId="{FEDCA60D-5C94-49E5-AC81-EDE48FF2C939}" srcOrd="2" destOrd="0" parTransId="{042974C6-49AE-4AAD-B978-EBD242CE0ECB}" sibTransId="{5FD7717A-51B8-4BE3-8F3B-80C033CB5545}"/>
    <dgm:cxn modelId="{3E394739-A1FD-4E39-9C75-38388348D5B2}" srcId="{F0BF1A56-146B-43CB-8F9B-FC1781EFB044}" destId="{F68CD58B-BB47-468C-9FB7-94359D890CB1}" srcOrd="0" destOrd="0" parTransId="{6EBF7CCB-348C-4275-9362-6E5D7F258399}" sibTransId="{A5D223C3-BA8C-4DFC-A8BB-879FB0B272C4}"/>
    <dgm:cxn modelId="{8CF50041-D471-4ECA-9B68-E31EF9CD6813}" srcId="{3A0E28BF-3946-43C5-B190-7435014F8853}" destId="{AA466F86-1171-417A-88A0-7F98F0E03EC9}" srcOrd="0" destOrd="0" parTransId="{2D4C41E3-E4E8-4ED9-A88C-D0884BCE3C25}" sibTransId="{19EB2CC8-5209-4CE4-B3D3-81457AE999FB}"/>
    <dgm:cxn modelId="{12127164-7A1B-4BED-A6B0-6940D6C7556C}" type="presOf" srcId="{F68CD58B-BB47-468C-9FB7-94359D890CB1}" destId="{D5AC4850-C9FB-45CB-BF2E-A20155D41F27}" srcOrd="0" destOrd="0" presId="urn:microsoft.com/office/officeart/2005/8/layout/vList2"/>
    <dgm:cxn modelId="{21FC286C-F4CB-4F25-97D9-0A6A244F105E}" type="presOf" srcId="{E6AD37D4-2CA0-4384-A1F2-F4C9DB365805}" destId="{916F001D-C24A-4F58-9C1E-C23D11BBEB24}" srcOrd="0" destOrd="1" presId="urn:microsoft.com/office/officeart/2005/8/layout/vList2"/>
    <dgm:cxn modelId="{6668906C-74A7-4339-B713-7006D6D31C53}" type="presOf" srcId="{60E951E6-051A-418B-A056-D21006BA8DC4}" destId="{D5AC4850-C9FB-45CB-BF2E-A20155D41F27}" srcOrd="0" destOrd="2" presId="urn:microsoft.com/office/officeart/2005/8/layout/vList2"/>
    <dgm:cxn modelId="{45E2EA73-B31D-4906-8BCD-B5762E8697F4}" srcId="{B66EAD6F-DB9C-4B58-811F-8CF2617B46E3}" destId="{F0BF1A56-146B-43CB-8F9B-FC1781EFB044}" srcOrd="0" destOrd="0" parTransId="{8B9B618F-14F0-497E-AA99-D00C1B71ABE9}" sibTransId="{88CF6E6C-1E69-4FCE-9DC9-DB3638165340}"/>
    <dgm:cxn modelId="{6E4A1858-9EC6-457C-B0C2-B6DC42946059}" type="presOf" srcId="{AA466F86-1171-417A-88A0-7F98F0E03EC9}" destId="{916F001D-C24A-4F58-9C1E-C23D11BBEB24}" srcOrd="0" destOrd="0" presId="urn:microsoft.com/office/officeart/2005/8/layout/vList2"/>
    <dgm:cxn modelId="{34501280-D45D-43D8-A27D-462A867467FE}" srcId="{3A0E28BF-3946-43C5-B190-7435014F8853}" destId="{E6AD37D4-2CA0-4384-A1F2-F4C9DB365805}" srcOrd="1" destOrd="0" parTransId="{5C3DC475-74B3-42B7-914B-FABA87639B66}" sibTransId="{7DCDD222-6806-4B16-BA1C-E04CF2DDAD0D}"/>
    <dgm:cxn modelId="{67488E83-DAA2-474F-9F80-29264640BAA6}" srcId="{B66EAD6F-DB9C-4B58-811F-8CF2617B46E3}" destId="{3A0E28BF-3946-43C5-B190-7435014F8853}" srcOrd="1" destOrd="0" parTransId="{DD4EF014-063C-4E31-90FF-22868F19A170}" sibTransId="{DB71F9AC-19A6-4806-8998-E38D813CB83F}"/>
    <dgm:cxn modelId="{D6EA29A2-41F3-4B5A-AF99-4D99022941E4}" type="presOf" srcId="{FEDCA60D-5C94-49E5-AC81-EDE48FF2C939}" destId="{E5D843CE-4D8E-473E-87EC-095C8E107381}" srcOrd="0" destOrd="0" presId="urn:microsoft.com/office/officeart/2005/8/layout/vList2"/>
    <dgm:cxn modelId="{E355E1AF-D0A8-485D-A4CE-002B46CFD5F5}" type="presOf" srcId="{F0BF1A56-146B-43CB-8F9B-FC1781EFB044}" destId="{C063E441-932A-4FC5-BC30-A3206B1C03E1}" srcOrd="0" destOrd="0" presId="urn:microsoft.com/office/officeart/2005/8/layout/vList2"/>
    <dgm:cxn modelId="{94D6B3B8-BD67-45A5-BB87-BB264821C36F}" type="presOf" srcId="{3A0E28BF-3946-43C5-B190-7435014F8853}" destId="{E96FCA76-689E-46AF-93FC-9079CCFEE2D9}" srcOrd="0" destOrd="0" presId="urn:microsoft.com/office/officeart/2005/8/layout/vList2"/>
    <dgm:cxn modelId="{A781CABF-6A94-49F0-A408-E72AD032D085}" type="presOf" srcId="{B66EAD6F-DB9C-4B58-811F-8CF2617B46E3}" destId="{C15B379C-4C3A-40AD-A8A9-5E5657593446}" srcOrd="0" destOrd="0" presId="urn:microsoft.com/office/officeart/2005/8/layout/vList2"/>
    <dgm:cxn modelId="{AD626AE9-2A26-4087-9F2E-FA4AED8EFF0F}" type="presOf" srcId="{6BF11C06-E655-4D8E-BCBC-C632D4F75029}" destId="{D5AC4850-C9FB-45CB-BF2E-A20155D41F27}" srcOrd="0" destOrd="1" presId="urn:microsoft.com/office/officeart/2005/8/layout/vList2"/>
    <dgm:cxn modelId="{A826E7F1-0721-466D-94F2-722542AD5795}" srcId="{F0BF1A56-146B-43CB-8F9B-FC1781EFB044}" destId="{6BF11C06-E655-4D8E-BCBC-C632D4F75029}" srcOrd="1" destOrd="0" parTransId="{27613243-0622-47CB-A868-ECDF5C0C64E8}" sibTransId="{FF5D9051-F6D7-441F-B5B4-B9CA3585C39B}"/>
    <dgm:cxn modelId="{5F77554E-E401-490E-A843-0265308B2C50}" type="presParOf" srcId="{C15B379C-4C3A-40AD-A8A9-5E5657593446}" destId="{C063E441-932A-4FC5-BC30-A3206B1C03E1}" srcOrd="0" destOrd="0" presId="urn:microsoft.com/office/officeart/2005/8/layout/vList2"/>
    <dgm:cxn modelId="{141751BE-9C69-4264-B64C-1E7AD4F62760}" type="presParOf" srcId="{C15B379C-4C3A-40AD-A8A9-5E5657593446}" destId="{D5AC4850-C9FB-45CB-BF2E-A20155D41F27}" srcOrd="1" destOrd="0" presId="urn:microsoft.com/office/officeart/2005/8/layout/vList2"/>
    <dgm:cxn modelId="{721D10B1-9E4A-4C81-BC20-BD1A4ECF38C5}" type="presParOf" srcId="{C15B379C-4C3A-40AD-A8A9-5E5657593446}" destId="{E96FCA76-689E-46AF-93FC-9079CCFEE2D9}" srcOrd="2" destOrd="0" presId="urn:microsoft.com/office/officeart/2005/8/layout/vList2"/>
    <dgm:cxn modelId="{F98D6E01-C5DC-4364-AC3B-ACC82F11ECF6}" type="presParOf" srcId="{C15B379C-4C3A-40AD-A8A9-5E5657593446}" destId="{916F001D-C24A-4F58-9C1E-C23D11BBEB24}" srcOrd="3" destOrd="0" presId="urn:microsoft.com/office/officeart/2005/8/layout/vList2"/>
    <dgm:cxn modelId="{AD067A23-A781-419A-8377-1845552CC747}" type="presParOf" srcId="{C15B379C-4C3A-40AD-A8A9-5E5657593446}" destId="{E5D843CE-4D8E-473E-87EC-095C8E10738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B5D78-C583-4AB6-8719-8C65679CA8F1}">
      <dsp:nvSpPr>
        <dsp:cNvPr id="0" name=""/>
        <dsp:cNvSpPr/>
      </dsp:nvSpPr>
      <dsp:spPr>
        <a:xfrm>
          <a:off x="49" y="77253"/>
          <a:ext cx="4784872" cy="604800"/>
        </a:xfrm>
        <a:prstGeom prst="rect">
          <a:avLst/>
        </a:prstGeom>
        <a:solidFill>
          <a:schemeClr val="accent3">
            <a:lumMod val="7500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/>
            <a:t>Kreikka</a:t>
          </a:r>
          <a:endParaRPr lang="en-US" sz="2100" kern="1200"/>
        </a:p>
      </dsp:txBody>
      <dsp:txXfrm>
        <a:off x="49" y="77253"/>
        <a:ext cx="4784872" cy="604800"/>
      </dsp:txXfrm>
    </dsp:sp>
    <dsp:sp modelId="{1F1E2E4A-8522-42B2-A4C7-56C533A58B51}">
      <dsp:nvSpPr>
        <dsp:cNvPr id="0" name=""/>
        <dsp:cNvSpPr/>
      </dsp:nvSpPr>
      <dsp:spPr>
        <a:xfrm>
          <a:off x="49" y="682053"/>
          <a:ext cx="4784872" cy="286603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100" kern="1200"/>
            <a:t>Orjalla ei oikeuksia	</a:t>
          </a:r>
          <a:endParaRPr lang="en-US" sz="2100" kern="120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100" kern="1200"/>
            <a:t>Esine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100" kern="1200"/>
            <a:t>Orjien lapset isännän omaisuutta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100" kern="1200"/>
            <a:t>Kaivosorjuus huonoin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100" kern="1200"/>
            <a:t>Kotiorjan asema saattoi olla suhteellisen hyvä</a:t>
          </a:r>
          <a:endParaRPr lang="en-US" sz="2100" kern="120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100" kern="1200"/>
            <a:t>Esim. opettaja </a:t>
          </a:r>
          <a:endParaRPr lang="en-US" sz="2100" kern="1200"/>
        </a:p>
      </dsp:txBody>
      <dsp:txXfrm>
        <a:off x="49" y="682053"/>
        <a:ext cx="4784872" cy="2866037"/>
      </dsp:txXfrm>
    </dsp:sp>
    <dsp:sp modelId="{89ED174A-5D2D-4844-BC26-C70803CE175A}">
      <dsp:nvSpPr>
        <dsp:cNvPr id="0" name=""/>
        <dsp:cNvSpPr/>
      </dsp:nvSpPr>
      <dsp:spPr>
        <a:xfrm>
          <a:off x="5454805" y="77253"/>
          <a:ext cx="4784872" cy="604800"/>
        </a:xfrm>
        <a:prstGeom prst="rect">
          <a:avLst/>
        </a:prstGeom>
        <a:solidFill>
          <a:schemeClr val="accent1">
            <a:lumMod val="5000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/>
            <a:t>Rooma</a:t>
          </a:r>
          <a:endParaRPr lang="en-US" sz="2100" kern="1200"/>
        </a:p>
      </dsp:txBody>
      <dsp:txXfrm>
        <a:off x="5454805" y="77253"/>
        <a:ext cx="4784872" cy="604800"/>
      </dsp:txXfrm>
    </dsp:sp>
    <dsp:sp modelId="{6A148043-94B9-4885-A644-5C9F08E455FF}">
      <dsp:nvSpPr>
        <dsp:cNvPr id="0" name=""/>
        <dsp:cNvSpPr/>
      </dsp:nvSpPr>
      <dsp:spPr>
        <a:xfrm>
          <a:off x="5454805" y="682053"/>
          <a:ext cx="4784872" cy="286603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100" kern="1200"/>
            <a:t>Varakkaimmilla jopa tuhansia orjia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100" kern="1200"/>
            <a:t>Rakennushankkeiden työvoima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100" kern="1200"/>
            <a:t>Maaseudulla kohtelu huonoa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100" kern="1200"/>
            <a:t>Kaupungeissa parempaa</a:t>
          </a:r>
          <a:endParaRPr lang="en-US" sz="2100" kern="120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100" kern="1200"/>
            <a:t>Jopa oikeus omaisuuteen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100" kern="1200"/>
            <a:t>Orjakapinoita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100" kern="1200"/>
            <a:t>Valloitussotien jälkeen kohtelu parani</a:t>
          </a:r>
          <a:endParaRPr lang="en-US" sz="2100" kern="120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100" kern="1200"/>
            <a:t>Palkkaa tai jopa vapautus</a:t>
          </a:r>
          <a:endParaRPr lang="en-US" sz="2100" kern="1200"/>
        </a:p>
      </dsp:txBody>
      <dsp:txXfrm>
        <a:off x="5454805" y="682053"/>
        <a:ext cx="4784872" cy="28660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3E441-932A-4FC5-BC30-A3206B1C03E1}">
      <dsp:nvSpPr>
        <dsp:cNvPr id="0" name=""/>
        <dsp:cNvSpPr/>
      </dsp:nvSpPr>
      <dsp:spPr>
        <a:xfrm>
          <a:off x="0" y="35304"/>
          <a:ext cx="6266011" cy="926639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Rooman valtakunnan itäosa menestyi paremmin</a:t>
          </a:r>
          <a:endParaRPr lang="en-US" sz="2400" kern="1200" dirty="0"/>
        </a:p>
      </dsp:txBody>
      <dsp:txXfrm>
        <a:off x="45235" y="80539"/>
        <a:ext cx="6175541" cy="836169"/>
      </dsp:txXfrm>
    </dsp:sp>
    <dsp:sp modelId="{D5AC4850-C9FB-45CB-BF2E-A20155D41F27}">
      <dsp:nvSpPr>
        <dsp:cNvPr id="0" name=""/>
        <dsp:cNvSpPr/>
      </dsp:nvSpPr>
      <dsp:spPr>
        <a:xfrm>
          <a:off x="0" y="1087449"/>
          <a:ext cx="6266011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94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kern="1200"/>
            <a:t>Paremmat kauppareitit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kern="1200" dirty="0"/>
            <a:t>Suojaisampi sijainti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kern="1200"/>
            <a:t>Runsaampi väkiluku</a:t>
          </a:r>
          <a:endParaRPr lang="en-US" sz="1900" kern="1200"/>
        </a:p>
      </dsp:txBody>
      <dsp:txXfrm>
        <a:off x="0" y="1087449"/>
        <a:ext cx="6266011" cy="943920"/>
      </dsp:txXfrm>
    </dsp:sp>
    <dsp:sp modelId="{E96FCA76-689E-46AF-93FC-9079CCFEE2D9}">
      <dsp:nvSpPr>
        <dsp:cNvPr id="0" name=""/>
        <dsp:cNvSpPr/>
      </dsp:nvSpPr>
      <dsp:spPr>
        <a:xfrm>
          <a:off x="0" y="2184279"/>
          <a:ext cx="6266011" cy="926639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Keisari Konstantinus Suuri siirsi valtakunnan keskuksen </a:t>
          </a:r>
          <a:r>
            <a:rPr lang="fi-FI" sz="2400" kern="1200" dirty="0" err="1"/>
            <a:t>Byzantion</a:t>
          </a:r>
          <a:r>
            <a:rPr lang="fi-FI" sz="2400" kern="1200" dirty="0"/>
            <a:t> kaupunkiin</a:t>
          </a:r>
          <a:endParaRPr lang="en-US" sz="2400" kern="1200" dirty="0"/>
        </a:p>
      </dsp:txBody>
      <dsp:txXfrm>
        <a:off x="45235" y="2229514"/>
        <a:ext cx="6175541" cy="836169"/>
      </dsp:txXfrm>
    </dsp:sp>
    <dsp:sp modelId="{916F001D-C24A-4F58-9C1E-C23D11BBEB24}">
      <dsp:nvSpPr>
        <dsp:cNvPr id="0" name=""/>
        <dsp:cNvSpPr/>
      </dsp:nvSpPr>
      <dsp:spPr>
        <a:xfrm>
          <a:off x="0" y="3191097"/>
          <a:ext cx="6266011" cy="62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94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kern="1200"/>
            <a:t>Uusi Rooma tai Konstantinopoli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kern="1200" dirty="0"/>
            <a:t>Kristinuskosta ainoa virallinen uskonto vuonna 390</a:t>
          </a:r>
          <a:endParaRPr lang="en-US" sz="1900" kern="1200" dirty="0"/>
        </a:p>
      </dsp:txBody>
      <dsp:txXfrm>
        <a:off x="0" y="3191097"/>
        <a:ext cx="6266011" cy="621000"/>
      </dsp:txXfrm>
    </dsp:sp>
    <dsp:sp modelId="{E5D843CE-4D8E-473E-87EC-095C8E107381}">
      <dsp:nvSpPr>
        <dsp:cNvPr id="0" name=""/>
        <dsp:cNvSpPr/>
      </dsp:nvSpPr>
      <dsp:spPr>
        <a:xfrm>
          <a:off x="0" y="3972907"/>
          <a:ext cx="6266011" cy="926639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Valtakunnan jako virallistettiin vuonna 395</a:t>
          </a:r>
          <a:endParaRPr lang="en-US" sz="2400" kern="1200"/>
        </a:p>
      </dsp:txBody>
      <dsp:txXfrm>
        <a:off x="45235" y="4018142"/>
        <a:ext cx="6175541" cy="836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7471-3446-4082-A90F-7564555C6445}" type="datetimeFigureOut">
              <a:rPr lang="fi-FI" smtClean="0"/>
              <a:t>15.10.2019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463E-ACE2-4483-9795-897F960FFE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8612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7471-3446-4082-A90F-7564555C6445}" type="datetimeFigureOut">
              <a:rPr lang="fi-FI" smtClean="0"/>
              <a:t>15.10.2019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463E-ACE2-4483-9795-897F960FFE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6506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7471-3446-4082-A90F-7564555C6445}" type="datetimeFigureOut">
              <a:rPr lang="fi-FI" smtClean="0"/>
              <a:t>15.10.2019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463E-ACE2-4483-9795-897F960FFE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8990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7471-3446-4082-A90F-7564555C6445}" type="datetimeFigureOut">
              <a:rPr lang="fi-FI" smtClean="0"/>
              <a:t>15.10.2019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463E-ACE2-4483-9795-897F960FFE85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919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7471-3446-4082-A90F-7564555C6445}" type="datetimeFigureOut">
              <a:rPr lang="fi-FI" smtClean="0"/>
              <a:t>15.10.2019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463E-ACE2-4483-9795-897F960FFE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3635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7471-3446-4082-A90F-7564555C6445}" type="datetimeFigureOut">
              <a:rPr lang="fi-FI" smtClean="0"/>
              <a:t>15.10.2019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463E-ACE2-4483-9795-897F960FFE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9488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7471-3446-4082-A90F-7564555C6445}" type="datetimeFigureOut">
              <a:rPr lang="fi-FI" smtClean="0"/>
              <a:t>15.10.2019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463E-ACE2-4483-9795-897F960FFE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3675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7471-3446-4082-A90F-7564555C6445}" type="datetimeFigureOut">
              <a:rPr lang="fi-FI" smtClean="0"/>
              <a:t>15.10.2019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463E-ACE2-4483-9795-897F960FFE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0506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7471-3446-4082-A90F-7564555C6445}" type="datetimeFigureOut">
              <a:rPr lang="fi-FI" smtClean="0"/>
              <a:t>15.10.2019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463E-ACE2-4483-9795-897F960FFE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327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7471-3446-4082-A90F-7564555C6445}" type="datetimeFigureOut">
              <a:rPr lang="fi-FI" smtClean="0"/>
              <a:t>15.10.2019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463E-ACE2-4483-9795-897F960FFE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7679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7471-3446-4082-A90F-7564555C6445}" type="datetimeFigureOut">
              <a:rPr lang="fi-FI" smtClean="0"/>
              <a:t>15.10.2019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463E-ACE2-4483-9795-897F960FFE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667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7471-3446-4082-A90F-7564555C6445}" type="datetimeFigureOut">
              <a:rPr lang="fi-FI" smtClean="0"/>
              <a:t>15.10.2019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463E-ACE2-4483-9795-897F960FFE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51022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7471-3446-4082-A90F-7564555C6445}" type="datetimeFigureOut">
              <a:rPr lang="fi-FI" smtClean="0"/>
              <a:t>15.10.2019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463E-ACE2-4483-9795-897F960FFE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20625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7471-3446-4082-A90F-7564555C6445}" type="datetimeFigureOut">
              <a:rPr lang="fi-FI" smtClean="0"/>
              <a:t>15.10.2019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463E-ACE2-4483-9795-897F960FFE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761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7471-3446-4082-A90F-7564555C6445}" type="datetimeFigureOut">
              <a:rPr lang="fi-FI" smtClean="0"/>
              <a:t>15.10.2019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463E-ACE2-4483-9795-897F960FFE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2312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7471-3446-4082-A90F-7564555C6445}" type="datetimeFigureOut">
              <a:rPr lang="fi-FI" smtClean="0"/>
              <a:t>15.10.2019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463E-ACE2-4483-9795-897F960FFE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90158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7471-3446-4082-A90F-7564555C6445}" type="datetimeFigureOut">
              <a:rPr lang="fi-FI" smtClean="0"/>
              <a:t>15.10.2019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463E-ACE2-4483-9795-897F960FFE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69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FF57471-3446-4082-A90F-7564555C6445}" type="datetimeFigureOut">
              <a:rPr lang="fi-FI" smtClean="0"/>
              <a:t>15.10.2019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C45463E-ACE2-4483-9795-897F960FFE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97050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rly.fi/1kIR" TargetMode="External"/><Relationship Id="rId2" Type="http://schemas.openxmlformats.org/officeDocument/2006/relationships/hyperlink" Target="https://www.youtube.com/watch?v=juWYhMoDTN0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rly.fi/1hFO" TargetMode="External"/><Relationship Id="rId2" Type="http://schemas.openxmlformats.org/officeDocument/2006/relationships/hyperlink" Target="https://urly.fi/1hF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99F33-0E44-4790-9F68-D4008E64A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Orjuus antiikissa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B04D2F21-185A-4C9B-9338-E7D23EEE36C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42125400"/>
              </p:ext>
            </p:extLst>
          </p:nvPr>
        </p:nvGraphicFramePr>
        <p:xfrm>
          <a:off x="970812" y="2924270"/>
          <a:ext cx="10239728" cy="3625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BF1F71F-39DB-4914-950B-7E63517C1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4443" y="1580050"/>
            <a:ext cx="10353762" cy="1344220"/>
          </a:xfrm>
        </p:spPr>
        <p:txBody>
          <a:bodyPr>
            <a:normAutofit/>
          </a:bodyPr>
          <a:lstStyle/>
          <a:p>
            <a:r>
              <a:rPr lang="fi-FI" dirty="0"/>
              <a:t>Kreikan ja Rooman talous perustui orjuuteen</a:t>
            </a:r>
          </a:p>
          <a:p>
            <a:pPr lvl="1"/>
            <a:r>
              <a:rPr lang="fi-FI" dirty="0"/>
              <a:t>Kansalla aikaa muuhun työhön</a:t>
            </a:r>
          </a:p>
          <a:p>
            <a:r>
              <a:rPr lang="fi-FI" dirty="0"/>
              <a:t>Sotavangit, rikolliset tai vararikkoon joutuneet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1168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94DA462-5F57-4FC7-AC1D-8DBF5CBC9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80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Antiikin arki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1847FEE-89DA-4C9D-B936-12E5A9F67C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3078749" cy="448208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  <a:hlinkClick r:id="rId2"/>
              </a:rPr>
              <a:t>https://www.youtube.com/watch?v=juWYhMoDTN0</a:t>
            </a:r>
            <a:endParaRPr lang="en-US" sz="1400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rgbClr val="DADADA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dirty="0" err="1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Pompejin</a:t>
            </a:r>
            <a:r>
              <a:rPr lang="en-US" sz="1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 </a:t>
            </a:r>
            <a:r>
              <a:rPr lang="en-US" sz="1400" dirty="0" err="1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rauniot</a:t>
            </a:r>
            <a:r>
              <a:rPr lang="en-US" sz="1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 </a:t>
            </a:r>
            <a:r>
              <a:rPr lang="en-US" sz="1400" dirty="0" err="1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ovat</a:t>
            </a:r>
            <a:r>
              <a:rPr lang="en-US" sz="1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 paras </a:t>
            </a:r>
            <a:r>
              <a:rPr lang="en-US" sz="1400" dirty="0" err="1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tietolähde</a:t>
            </a:r>
            <a:r>
              <a:rPr lang="en-US" sz="1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 </a:t>
            </a:r>
            <a:r>
              <a:rPr lang="en-US" sz="1400" dirty="0" err="1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antiikin</a:t>
            </a:r>
            <a:r>
              <a:rPr lang="en-US" sz="1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 </a:t>
            </a:r>
            <a:r>
              <a:rPr lang="en-US" sz="1400" dirty="0" err="1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ihmisten</a:t>
            </a:r>
            <a:r>
              <a:rPr lang="en-US" sz="1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 </a:t>
            </a:r>
            <a:r>
              <a:rPr lang="en-US" sz="1400" dirty="0" err="1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elämää</a:t>
            </a:r>
            <a:r>
              <a:rPr lang="en-US" sz="1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 </a:t>
            </a:r>
            <a:r>
              <a:rPr lang="en-US" sz="1400" dirty="0" err="1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tutkittaessa</a:t>
            </a:r>
            <a:endParaRPr lang="en-US" sz="1400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rgbClr val="DADADA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dirty="0" err="1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Arkeologien</a:t>
            </a:r>
            <a:r>
              <a:rPr lang="en-US" sz="1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 </a:t>
            </a:r>
            <a:r>
              <a:rPr lang="en-US" sz="1400" dirty="0" err="1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tutkimus</a:t>
            </a:r>
            <a:r>
              <a:rPr lang="en-US" sz="1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 </a:t>
            </a:r>
            <a:r>
              <a:rPr lang="en-US" sz="1400" dirty="0" err="1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oli</a:t>
            </a:r>
            <a:r>
              <a:rPr lang="en-US" sz="1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 </a:t>
            </a:r>
            <a:r>
              <a:rPr lang="en-US" sz="1400" dirty="0" err="1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huolimatonta</a:t>
            </a:r>
            <a:r>
              <a:rPr lang="en-US" sz="1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 ja </a:t>
            </a:r>
            <a:r>
              <a:rPr lang="en-US" sz="1400" dirty="0" err="1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huonosti</a:t>
            </a:r>
            <a:r>
              <a:rPr lang="en-US" sz="1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 </a:t>
            </a:r>
            <a:r>
              <a:rPr lang="en-US" sz="1400" dirty="0" err="1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dokumentoitua</a:t>
            </a:r>
            <a:r>
              <a:rPr lang="en-US" sz="1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 1700- ja 1800 </a:t>
            </a:r>
            <a:r>
              <a:rPr lang="en-US" sz="1400" dirty="0" err="1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luvuilla</a:t>
            </a:r>
            <a:endParaRPr lang="en-US" sz="1400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rgbClr val="DADADA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400" dirty="0" err="1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Aiheuttaa</a:t>
            </a:r>
            <a:r>
              <a:rPr lang="en-US" sz="1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 </a:t>
            </a:r>
            <a:r>
              <a:rPr lang="en-US" sz="1400" dirty="0" err="1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ongelmia</a:t>
            </a:r>
            <a:r>
              <a:rPr lang="en-US" sz="1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 </a:t>
            </a:r>
            <a:r>
              <a:rPr lang="en-US" sz="1400" dirty="0" err="1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uskottavuuden</a:t>
            </a:r>
            <a:r>
              <a:rPr lang="en-US" sz="1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 </a:t>
            </a:r>
            <a:r>
              <a:rPr lang="en-US" sz="1400" dirty="0" err="1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kannalta</a:t>
            </a:r>
            <a:r>
              <a:rPr lang="en-US" sz="1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1400" dirty="0" err="1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Artikkeli</a:t>
            </a:r>
            <a:r>
              <a:rPr lang="en-US" sz="1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 </a:t>
            </a:r>
            <a:r>
              <a:rPr lang="en-US" sz="1400" dirty="0" err="1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Pompejista</a:t>
            </a:r>
            <a:r>
              <a:rPr lang="en-US" sz="1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 ja </a:t>
            </a:r>
            <a:r>
              <a:rPr lang="en-US" sz="1400" dirty="0" err="1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arkipäivän</a:t>
            </a:r>
            <a:r>
              <a:rPr lang="en-US" sz="1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 </a:t>
            </a:r>
            <a:r>
              <a:rPr lang="en-US" sz="1400" dirty="0" err="1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elämästä</a:t>
            </a:r>
            <a:r>
              <a:rPr lang="en-US" sz="1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 </a:t>
            </a:r>
            <a:r>
              <a:rPr lang="en-US" sz="1400" dirty="0" err="1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kaupungissa</a:t>
            </a:r>
            <a:endParaRPr lang="en-US" sz="1400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rgbClr val="DADADA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  <a:hlinkClick r:id="rId3"/>
              </a:rPr>
              <a:t>https://urly.fi/1kIR</a:t>
            </a:r>
            <a:endParaRPr lang="en-US" sz="1400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rgbClr val="DADADA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dirty="0" err="1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Millaista</a:t>
            </a:r>
            <a:r>
              <a:rPr lang="en-US" sz="1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 </a:t>
            </a:r>
            <a:r>
              <a:rPr lang="en-US" sz="1400" dirty="0" err="1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antiikin</a:t>
            </a:r>
            <a:r>
              <a:rPr lang="en-US" sz="1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 </a:t>
            </a:r>
            <a:r>
              <a:rPr lang="en-US" sz="1400" dirty="0" err="1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pompejilaisten</a:t>
            </a:r>
            <a:r>
              <a:rPr lang="en-US" sz="1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 </a:t>
            </a:r>
            <a:r>
              <a:rPr lang="en-US" sz="1400" dirty="0" err="1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elämä</a:t>
            </a:r>
            <a:r>
              <a:rPr lang="en-US" sz="1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 </a:t>
            </a:r>
            <a:r>
              <a:rPr lang="en-US" sz="1400" dirty="0" err="1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oli</a:t>
            </a:r>
            <a:r>
              <a:rPr lang="en-US" sz="14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1200" dirty="0" err="1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Arki</a:t>
            </a:r>
            <a:r>
              <a:rPr lang="en-US" sz="12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1200" dirty="0" err="1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Elinkeinot</a:t>
            </a:r>
            <a:r>
              <a:rPr lang="en-US" sz="12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?</a:t>
            </a:r>
          </a:p>
          <a:p>
            <a:pPr marL="36900" indent="0">
              <a:lnSpc>
                <a:spcPct val="90000"/>
              </a:lnSpc>
              <a:buNone/>
            </a:pPr>
            <a:endParaRPr lang="en-US" sz="1400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rgbClr val="DADADA"/>
              </a:solidFill>
            </a:endParaRPr>
          </a:p>
          <a:p>
            <a:pPr>
              <a:lnSpc>
                <a:spcPct val="90000"/>
              </a:lnSpc>
            </a:pPr>
            <a:endParaRPr lang="en-US" sz="1400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rgbClr val="DADADA"/>
              </a:solidFill>
            </a:endParaRP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8F8D2F3-B484-450F-9DF5-9E1691D494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680" y="1250491"/>
            <a:ext cx="7421913" cy="463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07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rakennus, vanha, ulko, kivi&#10;&#10;Kuvaus luotu automaattisesti">
            <a:extLst>
              <a:ext uri="{FF2B5EF4-FFF2-40B4-BE49-F238E27FC236}">
                <a16:creationId xmlns:a16="http://schemas.microsoft.com/office/drawing/2014/main" id="{60A224B7-1963-4E84-BD5E-43097BE101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91" b="55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68AAFA5-6E86-4827-949A-F7F84B2343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>
            <a:normAutofit/>
          </a:bodyPr>
          <a:lstStyle/>
          <a:p>
            <a:r>
              <a:rPr lang="fi-FI" dirty="0"/>
              <a:t>Rooman tuho</a:t>
            </a:r>
          </a:p>
        </p:txBody>
      </p:sp>
    </p:spTree>
    <p:extLst>
      <p:ext uri="{BB962C8B-B14F-4D97-AF65-F5344CB8AC3E}">
        <p14:creationId xmlns:p14="http://schemas.microsoft.com/office/powerpoint/2010/main" val="978790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1F83E09-3E48-475C-A447-2E2D6AA05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fi-FI" sz="3600"/>
              <a:t>Rooman tuhon syitä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970691-D04B-4D4A-AEC6-759FC6D77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i-FI" dirty="0"/>
              <a:t>Valtakunnan taantuminen</a:t>
            </a:r>
          </a:p>
          <a:p>
            <a:pPr lvl="1">
              <a:lnSpc>
                <a:spcPct val="90000"/>
              </a:lnSpc>
            </a:pPr>
            <a:r>
              <a:rPr lang="fi-FI" sz="2000" dirty="0"/>
              <a:t>Valloitussotien päättyminen</a:t>
            </a:r>
          </a:p>
          <a:p>
            <a:pPr lvl="2">
              <a:lnSpc>
                <a:spcPct val="90000"/>
              </a:lnSpc>
            </a:pPr>
            <a:r>
              <a:rPr lang="fi-FI" sz="2000" dirty="0">
                <a:sym typeface="Wingdings" panose="05000000000000000000" pitchFamily="2" charset="2"/>
              </a:rPr>
              <a:t>Tavarapula</a:t>
            </a:r>
          </a:p>
          <a:p>
            <a:pPr lvl="2">
              <a:lnSpc>
                <a:spcPct val="90000"/>
              </a:lnSpc>
            </a:pPr>
            <a:r>
              <a:rPr lang="fi-FI" sz="2000" dirty="0">
                <a:sym typeface="Wingdings" panose="05000000000000000000" pitchFamily="2" charset="2"/>
              </a:rPr>
              <a:t>Orjien väheneminen</a:t>
            </a:r>
          </a:p>
          <a:p>
            <a:pPr lvl="1">
              <a:lnSpc>
                <a:spcPct val="90000"/>
              </a:lnSpc>
            </a:pPr>
            <a:r>
              <a:rPr lang="fi-FI" sz="2000" dirty="0">
                <a:sym typeface="Wingdings" panose="05000000000000000000" pitchFamily="2" charset="2"/>
              </a:rPr>
              <a:t>Rahan arvon heikkeneminen</a:t>
            </a:r>
          </a:p>
          <a:p>
            <a:pPr lvl="2">
              <a:lnSpc>
                <a:spcPct val="90000"/>
              </a:lnSpc>
            </a:pPr>
            <a:r>
              <a:rPr lang="fi-FI" sz="2000" dirty="0">
                <a:sym typeface="Wingdings" panose="05000000000000000000" pitchFamily="2" charset="2"/>
              </a:rPr>
              <a:t> Paluu vaihdannaistalouteen</a:t>
            </a:r>
          </a:p>
          <a:p>
            <a:pPr lvl="1">
              <a:lnSpc>
                <a:spcPct val="90000"/>
              </a:lnSpc>
            </a:pPr>
            <a:r>
              <a:rPr lang="fi-FI" sz="2000" dirty="0"/>
              <a:t>Kallis ja epäuskollinen armeija </a:t>
            </a:r>
          </a:p>
          <a:p>
            <a:pPr lvl="1">
              <a:lnSpc>
                <a:spcPct val="90000"/>
              </a:lnSpc>
            </a:pPr>
            <a:r>
              <a:rPr lang="fi-FI" sz="2000"/>
              <a:t>Verotuksen </a:t>
            </a:r>
            <a:r>
              <a:rPr lang="fi-FI" sz="2000" dirty="0"/>
              <a:t>kiristyminen ja maaorjuus</a:t>
            </a:r>
          </a:p>
          <a:p>
            <a:pPr lvl="2">
              <a:lnSpc>
                <a:spcPct val="90000"/>
              </a:lnSpc>
            </a:pPr>
            <a:r>
              <a:rPr lang="fi-FI" sz="1800" dirty="0"/>
              <a:t>Sotilas- ja talonpoikakapinat</a:t>
            </a:r>
          </a:p>
          <a:p>
            <a:pPr lvl="1">
              <a:lnSpc>
                <a:spcPct val="90000"/>
              </a:lnSpc>
            </a:pPr>
            <a:r>
              <a:rPr lang="fi-FI" sz="2000" dirty="0"/>
              <a:t>Ryöstöviljely ja metsien holtiton hakkuu</a:t>
            </a:r>
          </a:p>
          <a:p>
            <a:pPr lvl="2">
              <a:lnSpc>
                <a:spcPct val="90000"/>
              </a:lnSpc>
            </a:pPr>
            <a:r>
              <a:rPr lang="fi-FI" sz="2000" dirty="0"/>
              <a:t>Eroosio</a:t>
            </a:r>
          </a:p>
          <a:p>
            <a:pPr lvl="1">
              <a:lnSpc>
                <a:spcPct val="90000"/>
              </a:lnSpc>
            </a:pPr>
            <a:r>
              <a:rPr lang="fi-FI" sz="2000" dirty="0"/>
              <a:t>Rooman kaupungin näivettyminen</a:t>
            </a:r>
            <a:r>
              <a:rPr lang="fi-FI" sz="2000" dirty="0">
                <a:sym typeface="Wingdings" panose="05000000000000000000" pitchFamily="2" charset="2"/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fi-FI" sz="2000" dirty="0">
                <a:sym typeface="Wingdings" panose="05000000000000000000" pitchFamily="2" charset="2"/>
              </a:rPr>
              <a:t>Väkiluku 400-luvun alussa 800 000, lopussa enää 100 000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4018362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EBB790-1234-4174-971D-55C347587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43" y="609599"/>
            <a:ext cx="3413156" cy="5273675"/>
          </a:xfrm>
        </p:spPr>
        <p:txBody>
          <a:bodyPr>
            <a:normAutofit/>
          </a:bodyPr>
          <a:lstStyle/>
          <a:p>
            <a:r>
              <a:rPr lang="fi-FI"/>
              <a:t>Valtakunnan jako</a:t>
            </a:r>
            <a:endParaRPr lang="fi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AABC82-C2D1-4340-A6DF-6E73DF06F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639056" y="2"/>
            <a:ext cx="7552944" cy="6857998"/>
          </a:xfrm>
          <a:prstGeom prst="rect">
            <a:avLst/>
          </a:prstGeom>
        </p:spPr>
      </p:pic>
      <p:graphicFrame>
        <p:nvGraphicFramePr>
          <p:cNvPr id="7" name="Sisällön paikkamerkki 2">
            <a:extLst>
              <a:ext uri="{FF2B5EF4-FFF2-40B4-BE49-F238E27FC236}">
                <a16:creationId xmlns:a16="http://schemas.microsoft.com/office/drawing/2014/main" id="{109C7117-7391-4BA7-B014-67D93C6C9F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321724"/>
              </p:ext>
            </p:extLst>
          </p:nvPr>
        </p:nvGraphicFramePr>
        <p:xfrm>
          <a:off x="5292246" y="796662"/>
          <a:ext cx="6266011" cy="489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25063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15DB59-15A5-4E0A-9D05-EE0E267FC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469" y="0"/>
            <a:ext cx="10353762" cy="970450"/>
          </a:xfrm>
        </p:spPr>
        <p:txBody>
          <a:bodyPr/>
          <a:lstStyle/>
          <a:p>
            <a:r>
              <a:rPr lang="fi-FI" dirty="0"/>
              <a:t>Valtakunnan jako</a:t>
            </a:r>
          </a:p>
        </p:txBody>
      </p:sp>
      <p:pic>
        <p:nvPicPr>
          <p:cNvPr id="5" name="Sisällön paikkamerkki 4" descr="Kuva, joka sisältää kohteen teksti, kartta&#10;&#10;Kuvaus luotu automaattisesti">
            <a:extLst>
              <a:ext uri="{FF2B5EF4-FFF2-40B4-BE49-F238E27FC236}">
                <a16:creationId xmlns:a16="http://schemas.microsoft.com/office/drawing/2014/main" id="{DE8D24A0-F6EC-4929-A536-F9FF625295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712" y="793513"/>
            <a:ext cx="9559275" cy="6064487"/>
          </a:xfrm>
        </p:spPr>
      </p:pic>
    </p:spTree>
    <p:extLst>
      <p:ext uri="{BB962C8B-B14F-4D97-AF65-F5344CB8AC3E}">
        <p14:creationId xmlns:p14="http://schemas.microsoft.com/office/powerpoint/2010/main" val="3635373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Kuva, joka sisältää kohteen pöytä, ruoka, ryhmä&#10;&#10;Kuvaus luotu automaattisesti">
            <a:extLst>
              <a:ext uri="{FF2B5EF4-FFF2-40B4-BE49-F238E27FC236}">
                <a16:creationId xmlns:a16="http://schemas.microsoft.com/office/drawing/2014/main" id="{BD7054FA-8B06-4CDC-8F6C-49863A154D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2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 useBgFill="1">
        <p:nvSpPr>
          <p:cNvPr id="11" name="Freeform 5">
            <a:extLst>
              <a:ext uri="{FF2B5EF4-FFF2-40B4-BE49-F238E27FC236}">
                <a16:creationId xmlns:a16="http://schemas.microsoft.com/office/drawing/2014/main" id="{37D54B6C-87D0-4C03-8335-3955179D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6748093" y="1371604"/>
            <a:ext cx="5624423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1EFAF0F-FB56-4324-AADA-858DD7DBC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0424" y="795039"/>
            <a:ext cx="3596420" cy="6138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400" dirty="0" err="1"/>
              <a:t>Kansainvaellukset</a:t>
            </a:r>
            <a:endParaRPr lang="en-US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B482A0-7F21-4736-BA16-BE6654B6B5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94462" y="1582218"/>
            <a:ext cx="3531684" cy="367918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 err="1"/>
              <a:t>Länsi-Rooma</a:t>
            </a:r>
            <a:r>
              <a:rPr lang="en-US" sz="1400" dirty="0"/>
              <a:t> </a:t>
            </a:r>
            <a:r>
              <a:rPr lang="en-US" sz="1400" dirty="0" err="1"/>
              <a:t>heikkeni</a:t>
            </a:r>
            <a:r>
              <a:rPr lang="en-US" sz="14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1400" dirty="0" err="1">
                <a:sym typeface="Wingdings" panose="05000000000000000000" pitchFamily="2" charset="2"/>
              </a:rPr>
              <a:t>Germaanit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hyökkäilivät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valtakunnan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rajoilla</a:t>
            </a:r>
            <a:endParaRPr lang="en-US" sz="1400" dirty="0">
              <a:sym typeface="Wingdings" panose="05000000000000000000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sz="1400" dirty="0" err="1"/>
              <a:t>Kansainvaellukset</a:t>
            </a:r>
            <a:r>
              <a:rPr lang="en-US" sz="1400" dirty="0"/>
              <a:t> </a:t>
            </a:r>
            <a:r>
              <a:rPr lang="en-US" sz="1400" dirty="0" err="1"/>
              <a:t>aluksi</a:t>
            </a:r>
            <a:r>
              <a:rPr lang="en-US" sz="1400" dirty="0"/>
              <a:t> </a:t>
            </a:r>
            <a:r>
              <a:rPr lang="en-US" sz="1400" dirty="0" err="1"/>
              <a:t>ikään</a:t>
            </a:r>
            <a:r>
              <a:rPr lang="en-US" sz="1400" dirty="0"/>
              <a:t> </a:t>
            </a:r>
            <a:r>
              <a:rPr lang="en-US" sz="1400" dirty="0" err="1"/>
              <a:t>kuin</a:t>
            </a:r>
            <a:r>
              <a:rPr lang="en-US" sz="1400" dirty="0"/>
              <a:t> </a:t>
            </a:r>
            <a:r>
              <a:rPr lang="en-US" sz="1400" dirty="0" err="1"/>
              <a:t>maahanmuuttoa</a:t>
            </a:r>
            <a:endParaRPr lang="en-US" sz="1400" dirty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r>
              <a:rPr lang="en-US" sz="1400" dirty="0" err="1">
                <a:sym typeface="Wingdings" panose="05000000000000000000" pitchFamily="2" charset="2"/>
              </a:rPr>
              <a:t>Aasiasta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ratsastaneet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hunnit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muuttivat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kansainvaellukset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väkivaltaiseksi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vyöryksi</a:t>
            </a:r>
            <a:endParaRPr lang="en-US" sz="1400" dirty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r>
              <a:rPr lang="en-US" sz="1400" dirty="0" err="1">
                <a:sym typeface="Wingdings" panose="05000000000000000000" pitchFamily="2" charset="2"/>
              </a:rPr>
              <a:t>Itägootit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ryöstivät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Rooman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kaupungin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vuonna</a:t>
            </a:r>
            <a:r>
              <a:rPr lang="en-US" sz="1400" dirty="0">
                <a:sym typeface="Wingdings" panose="05000000000000000000" pitchFamily="2" charset="2"/>
              </a:rPr>
              <a:t> 410</a:t>
            </a:r>
          </a:p>
          <a:p>
            <a:pPr>
              <a:lnSpc>
                <a:spcPct val="90000"/>
              </a:lnSpc>
            </a:pPr>
            <a:r>
              <a:rPr lang="en-US" sz="1400" dirty="0" err="1">
                <a:sym typeface="Wingdings" panose="05000000000000000000" pitchFamily="2" charset="2"/>
              </a:rPr>
              <a:t>Länsi-Rooman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tuho</a:t>
            </a:r>
            <a:r>
              <a:rPr lang="en-US" sz="1400" dirty="0">
                <a:sym typeface="Wingdings" panose="05000000000000000000" pitchFamily="2" charset="2"/>
              </a:rPr>
              <a:t> 476</a:t>
            </a:r>
          </a:p>
          <a:p>
            <a:pPr lvl="1">
              <a:lnSpc>
                <a:spcPct val="90000"/>
              </a:lnSpc>
            </a:pPr>
            <a:r>
              <a:rPr lang="en-US" sz="1400" dirty="0" err="1">
                <a:sym typeface="Wingdings" panose="05000000000000000000" pitchFamily="2" charset="2"/>
              </a:rPr>
              <a:t>Pohjoisen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germaanit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syöksivät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keisari</a:t>
            </a:r>
            <a:r>
              <a:rPr lang="en-US" sz="1400" dirty="0">
                <a:sym typeface="Wingdings" panose="05000000000000000000" pitchFamily="2" charset="2"/>
              </a:rPr>
              <a:t> Romulus </a:t>
            </a:r>
            <a:r>
              <a:rPr lang="en-US" sz="1400" dirty="0" err="1">
                <a:sym typeface="Wingdings" panose="05000000000000000000" pitchFamily="2" charset="2"/>
              </a:rPr>
              <a:t>Augustuksen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vallasta</a:t>
            </a:r>
            <a:endParaRPr lang="en-US" sz="1400" dirty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Itä-Rooma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eli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Bysantti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kesti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kansainvaellusten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ajat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1400" dirty="0" err="1">
                <a:sym typeface="Wingdings" panose="05000000000000000000" pitchFamily="2" charset="2"/>
              </a:rPr>
              <a:t>Rooman</a:t>
            </a:r>
            <a:r>
              <a:rPr lang="en-US" sz="1400" dirty="0">
                <a:sym typeface="Wingdings" panose="05000000000000000000" pitchFamily="2" charset="2"/>
              </a:rPr>
              <a:t> ja </a:t>
            </a:r>
            <a:r>
              <a:rPr lang="en-US" sz="1400" dirty="0" err="1">
                <a:sym typeface="Wingdings" panose="05000000000000000000" pitchFamily="2" charset="2"/>
              </a:rPr>
              <a:t>Antiikin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perintö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säilyi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Bysantissa</a:t>
            </a:r>
            <a:endParaRPr lang="en-US" sz="1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04677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4ADD55-5325-4E4E-916E-19F99B81B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Rooman hajoamisen eri syyt </a:t>
            </a:r>
            <a:br>
              <a:rPr lang="fi-FI" dirty="0"/>
            </a:br>
            <a:r>
              <a:rPr lang="fi-FI" dirty="0"/>
              <a:t>s. 57 t. 3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56504A-7618-40CC-BBB6-FBC98A2BA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Lue alla olevien linkkien artikkelit ja tee tehtävä 3 kirjan sivulta 57</a:t>
            </a:r>
            <a:endParaRPr lang="fi-FI" dirty="0"/>
          </a:p>
          <a:p>
            <a:r>
              <a:rPr lang="fi-FI" sz="3600" dirty="0">
                <a:hlinkClick r:id="rId2"/>
              </a:rPr>
              <a:t>https://urly.fi/1hFN</a:t>
            </a:r>
            <a:endParaRPr lang="fi-FI" sz="3600" dirty="0"/>
          </a:p>
          <a:p>
            <a:r>
              <a:rPr lang="fi-FI" sz="3600" dirty="0">
                <a:hlinkClick r:id="rId3"/>
              </a:rPr>
              <a:t>https://urly.fi/1hFO</a:t>
            </a:r>
            <a:endParaRPr lang="fi-FI" sz="3600" dirty="0"/>
          </a:p>
          <a:p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2541442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Kuva, joka sisältää kohteen rakennus, ulko, silta, vesi&#10;&#10;Kuvaus luotu automaattisesti">
            <a:extLst>
              <a:ext uri="{FF2B5EF4-FFF2-40B4-BE49-F238E27FC236}">
                <a16:creationId xmlns:a16="http://schemas.microsoft.com/office/drawing/2014/main" id="{5A6ED98A-5CB3-4A06-9713-FB3B4EFF73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5" r="502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14CFDBB-6EDF-4A8D-ADA0-47AF96EB2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Antiikin</a:t>
            </a:r>
            <a:r>
              <a:rPr lang="en-US" dirty="0"/>
              <a:t> </a:t>
            </a:r>
            <a:r>
              <a:rPr lang="en-US" dirty="0" err="1"/>
              <a:t>perintö</a:t>
            </a:r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A00E86A-C06C-4E9C-9860-89C43F6877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10353762" cy="40587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/>
              <a:t>Mitä</a:t>
            </a:r>
            <a:r>
              <a:rPr lang="en-US" sz="3600" dirty="0"/>
              <a:t> me </a:t>
            </a:r>
            <a:r>
              <a:rPr lang="en-US" sz="3600" dirty="0" err="1"/>
              <a:t>olemme</a:t>
            </a:r>
            <a:r>
              <a:rPr lang="en-US" sz="3600" dirty="0"/>
              <a:t> ”</a:t>
            </a:r>
            <a:r>
              <a:rPr lang="en-US" sz="3600" dirty="0" err="1"/>
              <a:t>perineet</a:t>
            </a:r>
            <a:r>
              <a:rPr lang="en-US" sz="3600" dirty="0"/>
              <a:t>” </a:t>
            </a:r>
            <a:r>
              <a:rPr lang="en-US" sz="3600" dirty="0" err="1"/>
              <a:t>antiikista</a:t>
            </a:r>
            <a:r>
              <a:rPr lang="en-US" sz="3600" dirty="0"/>
              <a:t>?</a:t>
            </a:r>
          </a:p>
          <a:p>
            <a:r>
              <a:rPr lang="en-US" sz="3600" dirty="0"/>
              <a:t>Tee </a:t>
            </a:r>
            <a:r>
              <a:rPr lang="en-US" sz="3600" dirty="0" err="1"/>
              <a:t>listaus</a:t>
            </a:r>
            <a:r>
              <a:rPr lang="en-US" sz="3600" dirty="0"/>
              <a:t> </a:t>
            </a:r>
            <a:r>
              <a:rPr lang="en-US" sz="3600" dirty="0" err="1"/>
              <a:t>johon</a:t>
            </a:r>
            <a:r>
              <a:rPr lang="en-US" sz="3600" dirty="0"/>
              <a:t> </a:t>
            </a:r>
            <a:r>
              <a:rPr lang="en-US" sz="3600" dirty="0" err="1"/>
              <a:t>kirjaat</a:t>
            </a:r>
            <a:r>
              <a:rPr lang="en-US" sz="3600" dirty="0"/>
              <a:t> </a:t>
            </a:r>
            <a:r>
              <a:rPr lang="en-US" sz="3600" dirty="0" err="1"/>
              <a:t>erikseen</a:t>
            </a:r>
            <a:r>
              <a:rPr lang="en-US" sz="3600" dirty="0"/>
              <a:t> </a:t>
            </a:r>
            <a:r>
              <a:rPr lang="en-US" sz="3600" dirty="0" err="1"/>
              <a:t>Kreikasta</a:t>
            </a:r>
            <a:r>
              <a:rPr lang="en-US" sz="3600" dirty="0"/>
              <a:t> ja </a:t>
            </a:r>
            <a:r>
              <a:rPr lang="en-US" sz="3600" dirty="0" err="1"/>
              <a:t>Roomasta</a:t>
            </a:r>
            <a:r>
              <a:rPr lang="en-US" sz="3600" dirty="0"/>
              <a:t> </a:t>
            </a:r>
            <a:r>
              <a:rPr lang="en-US" sz="3600" dirty="0" err="1"/>
              <a:t>peräisin</a:t>
            </a:r>
            <a:r>
              <a:rPr lang="en-US" sz="3600" dirty="0"/>
              <a:t> </a:t>
            </a:r>
            <a:r>
              <a:rPr lang="en-US" sz="3600" dirty="0" err="1"/>
              <a:t>olevat</a:t>
            </a:r>
            <a:r>
              <a:rPr lang="en-US" sz="3600" dirty="0"/>
              <a:t> </a:t>
            </a:r>
            <a:r>
              <a:rPr lang="en-US" sz="3600" dirty="0" err="1"/>
              <a:t>asiat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47368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uskekivi">
  <a:themeElements>
    <a:clrScheme name="Liuskekivi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Liuskekivi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iuskekiv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A697AB9D20FE040B8D837F4EED08DE4" ma:contentTypeVersion="5" ma:contentTypeDescription="Luo uusi asiakirja." ma:contentTypeScope="" ma:versionID="b8741980bf9ae5f81048f2b7dc912bec">
  <xsd:schema xmlns:xsd="http://www.w3.org/2001/XMLSchema" xmlns:xs="http://www.w3.org/2001/XMLSchema" xmlns:p="http://schemas.microsoft.com/office/2006/metadata/properties" xmlns:ns3="d825c14b-2059-4efc-9c7b-c4618778162e" xmlns:ns4="376988ca-1c23-4f68-9cdf-a9a1b06b92b4" targetNamespace="http://schemas.microsoft.com/office/2006/metadata/properties" ma:root="true" ma:fieldsID="f2b9e53215ad6d73a5b9d6fc8899913a" ns3:_="" ns4:_="">
    <xsd:import namespace="d825c14b-2059-4efc-9c7b-c4618778162e"/>
    <xsd:import namespace="376988ca-1c23-4f68-9cdf-a9a1b06b92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25c14b-2059-4efc-9c7b-c461877816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988ca-1c23-4f68-9cdf-a9a1b06b92b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D85255-FADA-454F-9A41-4C3EB2BFEB3E}">
  <ds:schemaRefs>
    <ds:schemaRef ds:uri="d825c14b-2059-4efc-9c7b-c4618778162e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376988ca-1c23-4f68-9cdf-a9a1b06b92b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9394264-89DC-43F0-9F43-32F7CE278A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2153D1-8D4E-467D-82E2-D57E8613FA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25c14b-2059-4efc-9c7b-c4618778162e"/>
    <ds:schemaRef ds:uri="376988ca-1c23-4f68-9cdf-a9a1b06b92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310</Words>
  <Application>Microsoft Office PowerPoint</Application>
  <PresentationFormat>Laajakuva</PresentationFormat>
  <Paragraphs>72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Calisto MT</vt:lpstr>
      <vt:lpstr>Wingdings 2</vt:lpstr>
      <vt:lpstr>Liuskekivi</vt:lpstr>
      <vt:lpstr>Orjuus antiikissa</vt:lpstr>
      <vt:lpstr>Antiikin arki</vt:lpstr>
      <vt:lpstr>Rooman tuho</vt:lpstr>
      <vt:lpstr>Rooman tuhon syitä</vt:lpstr>
      <vt:lpstr>Valtakunnan jako</vt:lpstr>
      <vt:lpstr>Valtakunnan jako</vt:lpstr>
      <vt:lpstr>Kansainvaellukset</vt:lpstr>
      <vt:lpstr>Rooman hajoamisen eri syyt  s. 57 t. 3</vt:lpstr>
      <vt:lpstr>Antiikin perintö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Orjuus antiikissa</dc:title>
  <dc:creator>Eetu Tuomaala</dc:creator>
  <cp:lastModifiedBy>Eetu Tuomaala</cp:lastModifiedBy>
  <cp:revision>1</cp:revision>
  <dcterms:created xsi:type="dcterms:W3CDTF">2019-10-14T18:03:38Z</dcterms:created>
  <dcterms:modified xsi:type="dcterms:W3CDTF">2019-10-15T13:14:18Z</dcterms:modified>
</cp:coreProperties>
</file>