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5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EEFB0D-5ED7-4CA3-A4AB-E8C4BB4781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92436C2-1B90-48C0-8EB7-1F4937796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D9CA1DD-7E1B-481A-9059-37E6AA985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6DA-0597-4BF5-B6DB-642624071A8C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DB287D-8D6C-44D6-A9CD-17B98D392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3B3C57-B4F7-46F6-8D4B-6E62DFAB8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DB8D-9EDD-439E-9689-F91F0D3218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7670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AB7870-8CB1-4043-BBE4-1255584D2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6898972-4C48-4406-8EE4-488129ED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B00E265-B7E4-4451-B785-4FC4F41FA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6DA-0597-4BF5-B6DB-642624071A8C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0BFBA9-5291-4CCD-AA6C-F848CEF07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67CAB6E-9636-4305-A380-F06753C1D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DB8D-9EDD-439E-9689-F91F0D3218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6793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7418232-04C9-4E7C-855C-7F0F8A7C81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DF412B8-6C1B-4647-B8B7-AD5412B1D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79B13E-C826-4DD3-B3B1-86CE57CE7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6DA-0597-4BF5-B6DB-642624071A8C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EF27E9C-322C-42F4-8473-B343694EA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643913-1945-4477-B029-228B2816F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DB8D-9EDD-439E-9689-F91F0D3218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0731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012DA3-9354-47B2-9E62-23DD1AD0E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30BAC1-AE2A-4FFF-AD7F-7EFA89E82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2D2661-06CD-41E4-804A-8F2BF4080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6DA-0597-4BF5-B6DB-642624071A8C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93E81AC-9417-4A96-806E-790CD186E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1F3DCA-A9E3-4E31-B950-2DBB83461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DB8D-9EDD-439E-9689-F91F0D3218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8307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C2A7D1-01AB-4CAF-95F4-27B4F15A5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243D991-D09D-49A3-881B-63D6A0F69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E92269-0F63-4B72-98D2-FF7EE7542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6DA-0597-4BF5-B6DB-642624071A8C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BB2CF2E-1767-4685-B104-7A6A3750A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B43D07-DA08-4C65-87FF-270725905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DB8D-9EDD-439E-9689-F91F0D3218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311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B7F963-C461-4B0B-8A10-0255181CF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FFDCF8-1611-4606-8B67-C8CE9A91DE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5342EB8-3206-4B23-8E9D-F6ED1E7455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A7DF144-08A5-4135-88C1-5E2E2585F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6DA-0597-4BF5-B6DB-642624071A8C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E3C01D4-8FBC-4B90-A777-CDDA2972B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5793CCD-ECB7-4EE0-B109-D6917F312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DB8D-9EDD-439E-9689-F91F0D3218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6048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13063F-24DB-4F57-AD3B-C98551CE6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29C8B32-97B5-442C-AC32-4231A8DD7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3B3E3B7-834B-4475-8705-AED04851E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128C6C8-431D-467F-A619-E72663A002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7B93580-B6C2-4A84-8026-EC520B5C3C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B54BE63-F298-43CE-B579-C626D71A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6DA-0597-4BF5-B6DB-642624071A8C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4288FB9-EBEC-443F-92EF-DFE56BEA4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2063261-DD43-44DE-8C68-7E274987C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DB8D-9EDD-439E-9689-F91F0D3218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2898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73C9E7-FDED-4D9C-9EEB-8D32AC644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67BADE6-9BF8-461F-A7B3-26ED1FB2A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6DA-0597-4BF5-B6DB-642624071A8C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96B4416-3638-4223-AAA3-5DB7873B4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24A5FBD-FC24-4E76-A586-EE7834E69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DB8D-9EDD-439E-9689-F91F0D3218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979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3A3AD6D-D558-4D78-BB01-6D7C2DD0C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6DA-0597-4BF5-B6DB-642624071A8C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CDF2552-8256-40BD-8EBA-1C0E9D0BE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AD98467-98C3-4621-80A4-8CFD02530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DB8D-9EDD-439E-9689-F91F0D3218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1656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7763A1-F6B3-42C9-9180-FAFA475FF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AF18CB-532F-4A0E-B809-AB8B194E2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30121DA-4B1A-4C0F-97DC-A7B5009BB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9CFC41B-037B-46EF-9EBD-78FD46F65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6DA-0597-4BF5-B6DB-642624071A8C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19D276E-BD44-40B7-9E44-99C78B525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7D471D9-F728-4033-9493-32628873A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DB8D-9EDD-439E-9689-F91F0D3218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3787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E2C144-2540-4F07-8F5D-68D01E9EA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0C589BA-B20F-47C7-8BFF-F4C6720605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B40CF23-325A-4BA5-8FF3-DD4829DD3C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19D69FB-4FE5-489E-81C6-8EC6831CB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46DA-0597-4BF5-B6DB-642624071A8C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8815992-D7DB-4482-B5D2-4386AA580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4CD6888-9B7A-4258-B81E-D2B8EF59A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DB8D-9EDD-439E-9689-F91F0D3218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1694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233BF54-CFF7-4842-BF2F-42A82EB86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DBE9696-2E48-44DA-9A35-86E084E84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CEE983-F2E0-4AED-A1EE-94E029F944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D46DA-0597-4BF5-B6DB-642624071A8C}" type="datetimeFigureOut">
              <a:rPr lang="fi-FI" smtClean="0"/>
              <a:t>3.9.2019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3F27DC-3CBE-4F87-8728-D2AAC1C5F3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F68442-F7AE-40DC-B546-CD7ABBAABB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7DB8D-9EDD-439E-9689-F91F0D3218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7177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3D2713-CBF1-47AD-805B-2BCF0B2873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Koronkorko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FF1C077-9A79-45D0-AD2C-B5EA2A79FB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02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5CC86C-71A6-4A69-BE4E-477851649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FE548B-5340-4974-AF7C-7C8CE28D9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Viime tunnilla opittiin, että korko maksetaan tilille aina korkokauden jälkeen</a:t>
            </a:r>
          </a:p>
          <a:p>
            <a:r>
              <a:rPr lang="fi-FI" dirty="0"/>
              <a:t>Mitä tapahtuu jos aikaa kuluu enemmän kuin yksi korkokausi?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2353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156325-B99F-4104-9058-E18139D11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8B6452-C4B0-4B4B-B9E9-30BA3939D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Tarkastellaan tilannetta 100€ talletuksella ja 3% korkokannalla</a:t>
            </a:r>
          </a:p>
        </p:txBody>
      </p:sp>
    </p:spTree>
    <p:extLst>
      <p:ext uri="{BB962C8B-B14F-4D97-AF65-F5344CB8AC3E}">
        <p14:creationId xmlns:p14="http://schemas.microsoft.com/office/powerpoint/2010/main" val="3788870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0A1D2F-9FD2-4636-886E-40FEBDA5F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Koronkorko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8030E61-5006-4950-A7E2-1B3DC872505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𝑘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fi-FI" dirty="0"/>
                  <a:t>, missä</a:t>
                </a:r>
              </a:p>
              <a:p>
                <a:r>
                  <a:rPr lang="fi-FI" dirty="0"/>
                  <a:t>K on kasvanut pääoma</a:t>
                </a:r>
              </a:p>
              <a:p>
                <a:r>
                  <a:rPr lang="fi-FI" dirty="0"/>
                  <a:t>k on alkuperäinen pääoma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=(1+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i-FI" dirty="0"/>
                  <a:t> o korkotekijä</a:t>
                </a:r>
              </a:p>
              <a:p>
                <a:r>
                  <a:rPr lang="fi-FI" dirty="0"/>
                  <a:t>i on korkokanta</a:t>
                </a:r>
              </a:p>
              <a:p>
                <a:r>
                  <a:rPr lang="fi-FI" dirty="0"/>
                  <a:t>n on korkokausien määrä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8030E61-5006-4950-A7E2-1B3DC87250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1542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A528A6-06E8-4A1A-9701-4AB874FC0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2006E7-CD52-4FCF-AEC6-72299E031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589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7D81E3-A431-431C-8610-FD88FA260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A238E7-4671-4300-A662-3BD45CEA1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Milja tallettaa joka kuukauden alussa 15€ tililleen kuuden vuoden ajan. Tilin korkokanta on 1,5%. Kuinka paljon rahaa Miljan tilillä on kuuden vuoden jälkeen?</a:t>
            </a:r>
          </a:p>
        </p:txBody>
      </p:sp>
    </p:spTree>
    <p:extLst>
      <p:ext uri="{BB962C8B-B14F-4D97-AF65-F5344CB8AC3E}">
        <p14:creationId xmlns:p14="http://schemas.microsoft.com/office/powerpoint/2010/main" val="1555421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91</Words>
  <Application>Microsoft Office PowerPoint</Application>
  <PresentationFormat>Laajakuva</PresentationFormat>
  <Paragraphs>14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Office-teema</vt:lpstr>
      <vt:lpstr>Koronkorko</vt:lpstr>
      <vt:lpstr>PowerPoint-esitys</vt:lpstr>
      <vt:lpstr>PowerPoint-esitys</vt:lpstr>
      <vt:lpstr>Koronkorko</vt:lpstr>
      <vt:lpstr>Esimerkkejä</vt:lpstr>
      <vt:lpstr>Esim.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Koronkorko</dc:title>
  <dc:creator>Riku</dc:creator>
  <cp:lastModifiedBy>Riku</cp:lastModifiedBy>
  <cp:revision>3</cp:revision>
  <dcterms:created xsi:type="dcterms:W3CDTF">2019-09-03T03:30:14Z</dcterms:created>
  <dcterms:modified xsi:type="dcterms:W3CDTF">2019-09-03T03:45:04Z</dcterms:modified>
</cp:coreProperties>
</file>