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3"/>
  </p:notesMasterIdLst>
  <p:sldIdLst>
    <p:sldId id="296" r:id="rId5"/>
    <p:sldId id="285" r:id="rId6"/>
    <p:sldId id="286" r:id="rId7"/>
    <p:sldId id="259" r:id="rId8"/>
    <p:sldId id="287" r:id="rId9"/>
    <p:sldId id="290" r:id="rId10"/>
    <p:sldId id="267" r:id="rId11"/>
    <p:sldId id="268" r:id="rId12"/>
    <p:sldId id="291" r:id="rId13"/>
    <p:sldId id="292" r:id="rId14"/>
    <p:sldId id="271" r:id="rId15"/>
    <p:sldId id="289" r:id="rId16"/>
    <p:sldId id="258" r:id="rId17"/>
    <p:sldId id="272" r:id="rId18"/>
    <p:sldId id="297" r:id="rId19"/>
    <p:sldId id="293" r:id="rId20"/>
    <p:sldId id="294" r:id="rId21"/>
    <p:sldId id="298" r:id="rId22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Oletusosa" id="{FA5A8899-B84F-5E46-94A4-8192503260A7}">
          <p14:sldIdLst/>
        </p14:section>
        <p14:section name="Oletusosa" id="{9B5A1021-22A0-5645-B437-7FA0484710B3}">
          <p14:sldIdLst>
            <p14:sldId id="296"/>
            <p14:sldId id="285"/>
            <p14:sldId id="286"/>
            <p14:sldId id="259"/>
            <p14:sldId id="287"/>
            <p14:sldId id="290"/>
            <p14:sldId id="267"/>
            <p14:sldId id="268"/>
            <p14:sldId id="291"/>
            <p14:sldId id="292"/>
            <p14:sldId id="271"/>
            <p14:sldId id="289"/>
            <p14:sldId id="258"/>
            <p14:sldId id="272"/>
            <p14:sldId id="297"/>
            <p14:sldId id="293"/>
            <p14:sldId id="294"/>
            <p14:sldId id="29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9DC"/>
    <a:srgbClr val="862B7C"/>
    <a:srgbClr val="DEC9D9"/>
    <a:srgbClr val="F9DCF5"/>
    <a:srgbClr val="D4BCD1"/>
    <a:srgbClr val="C099BB"/>
    <a:srgbClr val="A16098"/>
    <a:srgbClr val="DF4C62"/>
    <a:srgbClr val="74B943"/>
    <a:srgbClr val="C5DE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Normaali tyyli 4 - Korostu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70"/>
    <p:restoredTop sz="94696"/>
  </p:normalViewPr>
  <p:slideViewPr>
    <p:cSldViewPr snapToGrid="0" snapToObjects="1">
      <p:cViewPr varScale="1">
        <p:scale>
          <a:sx n="47" d="100"/>
          <a:sy n="47" d="100"/>
        </p:scale>
        <p:origin x="1099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diagrams/_rels/data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4" Type="http://schemas.openxmlformats.org/officeDocument/2006/relationships/image" Target="../media/image15.svg"/></Relationships>
</file>

<file path=ppt/diagrams/_rels/drawing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4" Type="http://schemas.openxmlformats.org/officeDocument/2006/relationships/image" Target="../media/image1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C6D08F-2A16-4A38-884C-3AC599BC79B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14700C33-8623-4A5E-9C45-FA1377C751CA}">
      <dgm:prSet custT="1"/>
      <dgm:spPr>
        <a:solidFill>
          <a:schemeClr val="tx2"/>
        </a:solidFill>
        <a:ln>
          <a:noFill/>
        </a:ln>
      </dgm:spPr>
      <dgm:t>
        <a:bodyPr/>
        <a:lstStyle/>
        <a:p>
          <a:r>
            <a:rPr lang="fi-FI" sz="2400" dirty="0"/>
            <a:t>Mikrobi = mikroskooppisen pieni eliö</a:t>
          </a:r>
          <a:endParaRPr lang="fi-FI" sz="2400" dirty="0">
            <a:cs typeface="Calibri"/>
          </a:endParaRPr>
        </a:p>
      </dgm:t>
    </dgm:pt>
    <dgm:pt modelId="{7E401DBE-152F-4414-9C12-1E1D0596313D}" type="parTrans" cxnId="{FE6CFE10-03FA-4CF7-AE8F-932CC5183C4B}">
      <dgm:prSet/>
      <dgm:spPr/>
      <dgm:t>
        <a:bodyPr/>
        <a:lstStyle/>
        <a:p>
          <a:endParaRPr lang="fi-FI"/>
        </a:p>
      </dgm:t>
    </dgm:pt>
    <dgm:pt modelId="{2FBB43BF-B731-41E7-89AF-2215C3B127CF}" type="sibTrans" cxnId="{FE6CFE10-03FA-4CF7-AE8F-932CC5183C4B}">
      <dgm:prSet/>
      <dgm:spPr/>
      <dgm:t>
        <a:bodyPr/>
        <a:lstStyle/>
        <a:p>
          <a:endParaRPr lang="fi-FI"/>
        </a:p>
      </dgm:t>
    </dgm:pt>
    <dgm:pt modelId="{7D2666B0-934E-9A40-8B01-ABF45FD948EE}">
      <dgm:prSet custT="1"/>
      <dgm:spPr>
        <a:solidFill>
          <a:schemeClr val="tx2"/>
        </a:solidFill>
        <a:ln>
          <a:noFill/>
        </a:ln>
      </dgm:spPr>
      <dgm:t>
        <a:bodyPr/>
        <a:lstStyle/>
        <a:p>
          <a:r>
            <a:rPr lang="fi-FI" sz="2400" dirty="0"/>
            <a:t>Mikrobeihin kuuluvat:</a:t>
          </a:r>
          <a:endParaRPr lang="fi-FI" sz="2400" dirty="0">
            <a:cs typeface="Calibri"/>
          </a:endParaRPr>
        </a:p>
      </dgm:t>
    </dgm:pt>
    <dgm:pt modelId="{21E27DF6-CDCD-484C-B188-51C2DBD3242A}" type="sibTrans" cxnId="{DAB2DC66-3B23-2C4C-93F5-603F6FBEA085}">
      <dgm:prSet/>
      <dgm:spPr/>
      <dgm:t>
        <a:bodyPr/>
        <a:lstStyle/>
        <a:p>
          <a:endParaRPr lang="fi-FI"/>
        </a:p>
      </dgm:t>
    </dgm:pt>
    <dgm:pt modelId="{1A0DD5E0-9F23-974D-B2A9-7C7C53B5F54D}" type="parTrans" cxnId="{DAB2DC66-3B23-2C4C-93F5-603F6FBEA085}">
      <dgm:prSet/>
      <dgm:spPr/>
      <dgm:t>
        <a:bodyPr/>
        <a:lstStyle/>
        <a:p>
          <a:endParaRPr lang="fi-FI"/>
        </a:p>
      </dgm:t>
    </dgm:pt>
    <dgm:pt modelId="{6DC04258-1051-D942-AC64-2558F514EB48}">
      <dgm:prSet custT="1"/>
      <dgm:spPr>
        <a:solidFill>
          <a:schemeClr val="tx2"/>
        </a:solidFill>
      </dgm:spPr>
      <dgm:t>
        <a:bodyPr/>
        <a:lstStyle/>
        <a:p>
          <a:r>
            <a:rPr lang="fi-FI" sz="2000" dirty="0">
              <a:solidFill>
                <a:schemeClr val="bg1"/>
              </a:solidFill>
            </a:rPr>
            <a:t>Bakteerit</a:t>
          </a:r>
          <a:endParaRPr lang="fi-FI" sz="2000" dirty="0">
            <a:solidFill>
              <a:schemeClr val="bg1"/>
            </a:solidFill>
            <a:cs typeface="Calibri"/>
          </a:endParaRPr>
        </a:p>
      </dgm:t>
    </dgm:pt>
    <dgm:pt modelId="{EAAC31D1-6EA2-9843-842D-6122B68450D6}" type="parTrans" cxnId="{0B2BFBAC-E899-D54A-820B-1990DAE4EE13}">
      <dgm:prSet/>
      <dgm:spPr/>
      <dgm:t>
        <a:bodyPr/>
        <a:lstStyle/>
        <a:p>
          <a:endParaRPr lang="fi-FI"/>
        </a:p>
      </dgm:t>
    </dgm:pt>
    <dgm:pt modelId="{07A33F5D-6689-AA48-9A78-BE6EABE70FFF}" type="sibTrans" cxnId="{0B2BFBAC-E899-D54A-820B-1990DAE4EE13}">
      <dgm:prSet/>
      <dgm:spPr/>
      <dgm:t>
        <a:bodyPr/>
        <a:lstStyle/>
        <a:p>
          <a:endParaRPr lang="fi-FI"/>
        </a:p>
      </dgm:t>
    </dgm:pt>
    <dgm:pt modelId="{9D8EE348-0867-9D4D-AD0D-D989D9FB935D}">
      <dgm:prSet custT="1"/>
      <dgm:spPr/>
      <dgm:t>
        <a:bodyPr/>
        <a:lstStyle/>
        <a:p>
          <a:r>
            <a:rPr lang="fi-FI" sz="2000" dirty="0">
              <a:solidFill>
                <a:schemeClr val="bg1"/>
              </a:solidFill>
            </a:rPr>
            <a:t>Arkeonit</a:t>
          </a:r>
        </a:p>
      </dgm:t>
    </dgm:pt>
    <dgm:pt modelId="{C6285B3E-1158-DD41-8AAD-BB32BC87DDCA}" type="parTrans" cxnId="{FD428615-65CD-8C49-BF3C-6C7962A7CA86}">
      <dgm:prSet/>
      <dgm:spPr/>
      <dgm:t>
        <a:bodyPr/>
        <a:lstStyle/>
        <a:p>
          <a:endParaRPr lang="fi-FI"/>
        </a:p>
      </dgm:t>
    </dgm:pt>
    <dgm:pt modelId="{77511697-5C07-9147-A735-FAB58060BF52}" type="sibTrans" cxnId="{FD428615-65CD-8C49-BF3C-6C7962A7CA86}">
      <dgm:prSet/>
      <dgm:spPr/>
      <dgm:t>
        <a:bodyPr/>
        <a:lstStyle/>
        <a:p>
          <a:endParaRPr lang="fi-FI"/>
        </a:p>
      </dgm:t>
    </dgm:pt>
    <dgm:pt modelId="{17B0318C-0CE0-C44F-AF87-05C4DA0CBF7E}">
      <dgm:prSet custT="1"/>
      <dgm:spPr/>
      <dgm:t>
        <a:bodyPr/>
        <a:lstStyle/>
        <a:p>
          <a:r>
            <a:rPr lang="fi-FI" sz="2000" dirty="0">
              <a:solidFill>
                <a:schemeClr val="bg1"/>
              </a:solidFill>
            </a:rPr>
            <a:t>Yksisoluiset levät</a:t>
          </a:r>
          <a:endParaRPr lang="fi-FI" sz="2000" dirty="0">
            <a:solidFill>
              <a:schemeClr val="bg1"/>
            </a:solidFill>
            <a:cs typeface="Calibri"/>
          </a:endParaRPr>
        </a:p>
      </dgm:t>
    </dgm:pt>
    <dgm:pt modelId="{08FE96A2-965B-B248-B50B-A23FE9662A3C}" type="parTrans" cxnId="{1EF2D44F-519D-EC4E-98A1-A6809E12157F}">
      <dgm:prSet/>
      <dgm:spPr/>
      <dgm:t>
        <a:bodyPr/>
        <a:lstStyle/>
        <a:p>
          <a:endParaRPr lang="fi-FI"/>
        </a:p>
      </dgm:t>
    </dgm:pt>
    <dgm:pt modelId="{DB88AF69-4136-3449-8FAB-B38B434D70CB}" type="sibTrans" cxnId="{1EF2D44F-519D-EC4E-98A1-A6809E12157F}">
      <dgm:prSet/>
      <dgm:spPr/>
      <dgm:t>
        <a:bodyPr/>
        <a:lstStyle/>
        <a:p>
          <a:endParaRPr lang="fi-FI"/>
        </a:p>
      </dgm:t>
    </dgm:pt>
    <dgm:pt modelId="{992FD291-2E59-3442-94F0-D72A8ACA7440}">
      <dgm:prSet custT="1"/>
      <dgm:spPr/>
      <dgm:t>
        <a:bodyPr/>
        <a:lstStyle/>
        <a:p>
          <a:r>
            <a:rPr lang="fi-FI" sz="2000" dirty="0">
              <a:solidFill>
                <a:schemeClr val="bg1"/>
              </a:solidFill>
            </a:rPr>
            <a:t>Hiiva- ja homesienet</a:t>
          </a:r>
          <a:endParaRPr lang="fi-FI" sz="2000" dirty="0">
            <a:solidFill>
              <a:schemeClr val="bg1"/>
            </a:solidFill>
            <a:cs typeface="Calibri"/>
          </a:endParaRPr>
        </a:p>
      </dgm:t>
    </dgm:pt>
    <dgm:pt modelId="{EB143ECF-3B58-C741-AE67-9459316869ED}" type="parTrans" cxnId="{EE988136-2122-7E45-8245-A4C03665240F}">
      <dgm:prSet/>
      <dgm:spPr/>
      <dgm:t>
        <a:bodyPr/>
        <a:lstStyle/>
        <a:p>
          <a:endParaRPr lang="fi-FI"/>
        </a:p>
      </dgm:t>
    </dgm:pt>
    <dgm:pt modelId="{2A229C04-F295-8046-A515-4576E301313C}" type="sibTrans" cxnId="{EE988136-2122-7E45-8245-A4C03665240F}">
      <dgm:prSet/>
      <dgm:spPr/>
      <dgm:t>
        <a:bodyPr/>
        <a:lstStyle/>
        <a:p>
          <a:endParaRPr lang="fi-FI"/>
        </a:p>
      </dgm:t>
    </dgm:pt>
    <dgm:pt modelId="{B3166CDC-8D93-914D-A5AE-5CF2D5BEFFD1}">
      <dgm:prSet custT="1"/>
      <dgm:spPr/>
      <dgm:t>
        <a:bodyPr/>
        <a:lstStyle/>
        <a:p>
          <a:r>
            <a:rPr lang="fi-FI" sz="2000" dirty="0">
              <a:solidFill>
                <a:schemeClr val="bg1"/>
              </a:solidFill>
            </a:rPr>
            <a:t>Lisäksi virukset luetaan kuuluviksi mikrobeihin</a:t>
          </a:r>
        </a:p>
      </dgm:t>
    </dgm:pt>
    <dgm:pt modelId="{5084249E-5F30-964D-8E7A-E12617C62D53}" type="parTrans" cxnId="{C23DCC0F-7ACC-8349-AF72-A6803C8C5CA2}">
      <dgm:prSet/>
      <dgm:spPr/>
      <dgm:t>
        <a:bodyPr/>
        <a:lstStyle/>
        <a:p>
          <a:endParaRPr lang="fi-FI"/>
        </a:p>
      </dgm:t>
    </dgm:pt>
    <dgm:pt modelId="{AC6EE46E-38C3-E645-A222-8149FE162CF2}" type="sibTrans" cxnId="{C23DCC0F-7ACC-8349-AF72-A6803C8C5CA2}">
      <dgm:prSet/>
      <dgm:spPr/>
      <dgm:t>
        <a:bodyPr/>
        <a:lstStyle/>
        <a:p>
          <a:endParaRPr lang="fi-FI"/>
        </a:p>
      </dgm:t>
    </dgm:pt>
    <dgm:pt modelId="{9D0D29B4-7E7C-45F1-8058-4584CDE96D95}" type="pres">
      <dgm:prSet presAssocID="{40C6D08F-2A16-4A38-884C-3AC599BC79BD}" presName="linear" presStyleCnt="0">
        <dgm:presLayoutVars>
          <dgm:animLvl val="lvl"/>
          <dgm:resizeHandles val="exact"/>
        </dgm:presLayoutVars>
      </dgm:prSet>
      <dgm:spPr/>
    </dgm:pt>
    <dgm:pt modelId="{F2D6F4C0-3692-485F-9B4D-469456C6BA98}" type="pres">
      <dgm:prSet presAssocID="{14700C33-8623-4A5E-9C45-FA1377C751CA}" presName="parentText" presStyleLbl="node1" presStyleIdx="0" presStyleCnt="2" custLinFactNeighborY="-11048">
        <dgm:presLayoutVars>
          <dgm:chMax val="0"/>
          <dgm:bulletEnabled val="1"/>
        </dgm:presLayoutVars>
      </dgm:prSet>
      <dgm:spPr/>
    </dgm:pt>
    <dgm:pt modelId="{7FCE258F-B5A4-5F4C-BFA0-AEED73929492}" type="pres">
      <dgm:prSet presAssocID="{2FBB43BF-B731-41E7-89AF-2215C3B127CF}" presName="spacer" presStyleCnt="0"/>
      <dgm:spPr/>
    </dgm:pt>
    <dgm:pt modelId="{D4C19B68-D22E-8943-9CCA-D6B69758FD47}" type="pres">
      <dgm:prSet presAssocID="{7D2666B0-934E-9A40-8B01-ABF45FD948EE}" presName="parentText" presStyleLbl="node1" presStyleIdx="1" presStyleCnt="2" custScaleY="58017">
        <dgm:presLayoutVars>
          <dgm:chMax val="0"/>
          <dgm:bulletEnabled val="1"/>
        </dgm:presLayoutVars>
      </dgm:prSet>
      <dgm:spPr/>
    </dgm:pt>
    <dgm:pt modelId="{395B0E7E-C290-FF40-8FEC-57DA4AEF9390}" type="pres">
      <dgm:prSet presAssocID="{7D2666B0-934E-9A40-8B01-ABF45FD948EE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78F51901-FE22-E542-AE4D-A0468CCB5D11}" type="presOf" srcId="{B3166CDC-8D93-914D-A5AE-5CF2D5BEFFD1}" destId="{395B0E7E-C290-FF40-8FEC-57DA4AEF9390}" srcOrd="0" destOrd="4" presId="urn:microsoft.com/office/officeart/2005/8/layout/vList2"/>
    <dgm:cxn modelId="{4E73580D-872F-4446-A8F4-78C9B38E1B3F}" type="presOf" srcId="{992FD291-2E59-3442-94F0-D72A8ACA7440}" destId="{395B0E7E-C290-FF40-8FEC-57DA4AEF9390}" srcOrd="0" destOrd="3" presId="urn:microsoft.com/office/officeart/2005/8/layout/vList2"/>
    <dgm:cxn modelId="{C23DCC0F-7ACC-8349-AF72-A6803C8C5CA2}" srcId="{7D2666B0-934E-9A40-8B01-ABF45FD948EE}" destId="{B3166CDC-8D93-914D-A5AE-5CF2D5BEFFD1}" srcOrd="4" destOrd="0" parTransId="{5084249E-5F30-964D-8E7A-E12617C62D53}" sibTransId="{AC6EE46E-38C3-E645-A222-8149FE162CF2}"/>
    <dgm:cxn modelId="{FE6CFE10-03FA-4CF7-AE8F-932CC5183C4B}" srcId="{40C6D08F-2A16-4A38-884C-3AC599BC79BD}" destId="{14700C33-8623-4A5E-9C45-FA1377C751CA}" srcOrd="0" destOrd="0" parTransId="{7E401DBE-152F-4414-9C12-1E1D0596313D}" sibTransId="{2FBB43BF-B731-41E7-89AF-2215C3B127CF}"/>
    <dgm:cxn modelId="{FD428615-65CD-8C49-BF3C-6C7962A7CA86}" srcId="{7D2666B0-934E-9A40-8B01-ABF45FD948EE}" destId="{9D8EE348-0867-9D4D-AD0D-D989D9FB935D}" srcOrd="1" destOrd="0" parTransId="{C6285B3E-1158-DD41-8AAD-BB32BC87DDCA}" sibTransId="{77511697-5C07-9147-A735-FAB58060BF52}"/>
    <dgm:cxn modelId="{EE988136-2122-7E45-8245-A4C03665240F}" srcId="{7D2666B0-934E-9A40-8B01-ABF45FD948EE}" destId="{992FD291-2E59-3442-94F0-D72A8ACA7440}" srcOrd="3" destOrd="0" parTransId="{EB143ECF-3B58-C741-AE67-9459316869ED}" sibTransId="{2A229C04-F295-8046-A515-4576E301313C}"/>
    <dgm:cxn modelId="{3D53C25E-5945-4CE4-AF30-856567A9C9DC}" type="presOf" srcId="{14700C33-8623-4A5E-9C45-FA1377C751CA}" destId="{F2D6F4C0-3692-485F-9B4D-469456C6BA98}" srcOrd="0" destOrd="0" presId="urn:microsoft.com/office/officeart/2005/8/layout/vList2"/>
    <dgm:cxn modelId="{DAB2DC66-3B23-2C4C-93F5-603F6FBEA085}" srcId="{40C6D08F-2A16-4A38-884C-3AC599BC79BD}" destId="{7D2666B0-934E-9A40-8B01-ABF45FD948EE}" srcOrd="1" destOrd="0" parTransId="{1A0DD5E0-9F23-974D-B2A9-7C7C53B5F54D}" sibTransId="{21E27DF6-CDCD-484C-B188-51C2DBD3242A}"/>
    <dgm:cxn modelId="{19B9AA69-DDB6-8045-8B7E-E2DA7E3826FD}" type="presOf" srcId="{9D8EE348-0867-9D4D-AD0D-D989D9FB935D}" destId="{395B0E7E-C290-FF40-8FEC-57DA4AEF9390}" srcOrd="0" destOrd="1" presId="urn:microsoft.com/office/officeart/2005/8/layout/vList2"/>
    <dgm:cxn modelId="{1EF2D44F-519D-EC4E-98A1-A6809E12157F}" srcId="{7D2666B0-934E-9A40-8B01-ABF45FD948EE}" destId="{17B0318C-0CE0-C44F-AF87-05C4DA0CBF7E}" srcOrd="2" destOrd="0" parTransId="{08FE96A2-965B-B248-B50B-A23FE9662A3C}" sibTransId="{DB88AF69-4136-3449-8FAB-B38B434D70CB}"/>
    <dgm:cxn modelId="{97FD4571-E32A-428E-A4A2-E48CC343BE76}" type="presOf" srcId="{40C6D08F-2A16-4A38-884C-3AC599BC79BD}" destId="{9D0D29B4-7E7C-45F1-8058-4584CDE96D95}" srcOrd="0" destOrd="0" presId="urn:microsoft.com/office/officeart/2005/8/layout/vList2"/>
    <dgm:cxn modelId="{8EC20156-B5E3-1249-B976-1029F9C6DF10}" type="presOf" srcId="{6DC04258-1051-D942-AC64-2558F514EB48}" destId="{395B0E7E-C290-FF40-8FEC-57DA4AEF9390}" srcOrd="0" destOrd="0" presId="urn:microsoft.com/office/officeart/2005/8/layout/vList2"/>
    <dgm:cxn modelId="{C4AB979A-1D26-334C-9745-EACF16D338B0}" type="presOf" srcId="{17B0318C-0CE0-C44F-AF87-05C4DA0CBF7E}" destId="{395B0E7E-C290-FF40-8FEC-57DA4AEF9390}" srcOrd="0" destOrd="2" presId="urn:microsoft.com/office/officeart/2005/8/layout/vList2"/>
    <dgm:cxn modelId="{0B2BFBAC-E899-D54A-820B-1990DAE4EE13}" srcId="{7D2666B0-934E-9A40-8B01-ABF45FD948EE}" destId="{6DC04258-1051-D942-AC64-2558F514EB48}" srcOrd="0" destOrd="0" parTransId="{EAAC31D1-6EA2-9843-842D-6122B68450D6}" sibTransId="{07A33F5D-6689-AA48-9A78-BE6EABE70FFF}"/>
    <dgm:cxn modelId="{B7E3B9D4-1CAD-A146-81D6-1CE1A23071F2}" type="presOf" srcId="{7D2666B0-934E-9A40-8B01-ABF45FD948EE}" destId="{D4C19B68-D22E-8943-9CCA-D6B69758FD47}" srcOrd="0" destOrd="0" presId="urn:microsoft.com/office/officeart/2005/8/layout/vList2"/>
    <dgm:cxn modelId="{1A64EC3B-E0D4-45D6-85A1-9A8F49A0C830}" type="presParOf" srcId="{9D0D29B4-7E7C-45F1-8058-4584CDE96D95}" destId="{F2D6F4C0-3692-485F-9B4D-469456C6BA98}" srcOrd="0" destOrd="0" presId="urn:microsoft.com/office/officeart/2005/8/layout/vList2"/>
    <dgm:cxn modelId="{8E59BE97-3306-C940-8268-F1FD5B8C2DAD}" type="presParOf" srcId="{9D0D29B4-7E7C-45F1-8058-4584CDE96D95}" destId="{7FCE258F-B5A4-5F4C-BFA0-AEED73929492}" srcOrd="1" destOrd="0" presId="urn:microsoft.com/office/officeart/2005/8/layout/vList2"/>
    <dgm:cxn modelId="{9E5838EF-4050-6341-9751-094EBCC35CA1}" type="presParOf" srcId="{9D0D29B4-7E7C-45F1-8058-4584CDE96D95}" destId="{D4C19B68-D22E-8943-9CCA-D6B69758FD47}" srcOrd="2" destOrd="0" presId="urn:microsoft.com/office/officeart/2005/8/layout/vList2"/>
    <dgm:cxn modelId="{DA7575EA-383A-744B-9E06-47C20FD442F1}" type="presParOf" srcId="{9D0D29B4-7E7C-45F1-8058-4584CDE96D95}" destId="{395B0E7E-C290-FF40-8FEC-57DA4AEF9390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B460BFF-1726-4AB3-A864-10D7287DEDE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1688B7BF-F296-4DC9-B95A-9ECC58F1F631}">
      <dgm:prSet/>
      <dgm:spPr/>
      <dgm:t>
        <a:bodyPr/>
        <a:lstStyle/>
        <a:p>
          <a:r>
            <a:rPr lang="fi-FI" dirty="0"/>
            <a:t>muodostavat eliömaailman kaksi domeenia</a:t>
          </a:r>
          <a:endParaRPr lang="en-US" dirty="0"/>
        </a:p>
      </dgm:t>
    </dgm:pt>
    <dgm:pt modelId="{2DB14A30-A967-4BDA-8F7F-96732FA49A30}" type="parTrans" cxnId="{4D4FCA09-545C-4386-B189-4F7DE13B3B1E}">
      <dgm:prSet/>
      <dgm:spPr/>
      <dgm:t>
        <a:bodyPr/>
        <a:lstStyle/>
        <a:p>
          <a:endParaRPr lang="en-US"/>
        </a:p>
      </dgm:t>
    </dgm:pt>
    <dgm:pt modelId="{026EB7B8-B96F-4C33-B63B-81F3D6A9E442}" type="sibTrans" cxnId="{4D4FCA09-545C-4386-B189-4F7DE13B3B1E}">
      <dgm:prSet/>
      <dgm:spPr/>
      <dgm:t>
        <a:bodyPr/>
        <a:lstStyle/>
        <a:p>
          <a:endParaRPr lang="en-US"/>
        </a:p>
      </dgm:t>
    </dgm:pt>
    <dgm:pt modelId="{59EEC9B5-5152-4E31-9477-04E1D0E44365}">
      <dgm:prSet/>
      <dgm:spPr/>
      <dgm:t>
        <a:bodyPr/>
        <a:lstStyle/>
        <a:p>
          <a:r>
            <a:rPr lang="fi-FI"/>
            <a:t>ovat solurakenteeltaan tumattomia eliöitä</a:t>
          </a:r>
          <a:endParaRPr lang="en-US"/>
        </a:p>
      </dgm:t>
    </dgm:pt>
    <dgm:pt modelId="{AD9869EB-26B0-4866-9B45-4A479155DB96}" type="parTrans" cxnId="{FD78240E-D431-4354-83FE-B5227EF1388E}">
      <dgm:prSet/>
      <dgm:spPr/>
      <dgm:t>
        <a:bodyPr/>
        <a:lstStyle/>
        <a:p>
          <a:endParaRPr lang="en-US"/>
        </a:p>
      </dgm:t>
    </dgm:pt>
    <dgm:pt modelId="{3B1E273B-6013-42AA-B8ED-4E6314F60195}" type="sibTrans" cxnId="{FD78240E-D431-4354-83FE-B5227EF1388E}">
      <dgm:prSet/>
      <dgm:spPr/>
      <dgm:t>
        <a:bodyPr/>
        <a:lstStyle/>
        <a:p>
          <a:endParaRPr lang="en-US"/>
        </a:p>
      </dgm:t>
    </dgm:pt>
    <dgm:pt modelId="{22769E64-AC0D-4673-8A52-641C5198628F}">
      <dgm:prSet/>
      <dgm:spPr/>
      <dgm:t>
        <a:bodyPr/>
        <a:lstStyle/>
        <a:p>
          <a:r>
            <a:rPr lang="fi-FI"/>
            <a:t>ovat eläneet maapallolla 3,5 miljardin vuoden ajan</a:t>
          </a:r>
          <a:endParaRPr lang="en-US"/>
        </a:p>
      </dgm:t>
    </dgm:pt>
    <dgm:pt modelId="{EC48410E-DA40-42C6-8538-0DD0110DA664}" type="parTrans" cxnId="{DD09B194-7130-400A-BF34-49C689911872}">
      <dgm:prSet/>
      <dgm:spPr/>
      <dgm:t>
        <a:bodyPr/>
        <a:lstStyle/>
        <a:p>
          <a:endParaRPr lang="en-US"/>
        </a:p>
      </dgm:t>
    </dgm:pt>
    <dgm:pt modelId="{EA1BE74A-17C8-4F6C-BF20-0FA691FE6BF4}" type="sibTrans" cxnId="{DD09B194-7130-400A-BF34-49C689911872}">
      <dgm:prSet/>
      <dgm:spPr/>
      <dgm:t>
        <a:bodyPr/>
        <a:lstStyle/>
        <a:p>
          <a:endParaRPr lang="en-US"/>
        </a:p>
      </dgm:t>
    </dgm:pt>
    <dgm:pt modelId="{54587236-B78A-4C4B-B287-046E95016D8A}">
      <dgm:prSet/>
      <dgm:spPr/>
      <dgm:t>
        <a:bodyPr/>
        <a:lstStyle/>
        <a:p>
          <a:r>
            <a:rPr lang="fi-FI"/>
            <a:t>suurin osa tieteelle tuntemattomia</a:t>
          </a:r>
          <a:endParaRPr lang="en-US"/>
        </a:p>
      </dgm:t>
    </dgm:pt>
    <dgm:pt modelId="{45A9E238-65A7-4E9D-8F48-D90FEF57D9D5}" type="parTrans" cxnId="{CAE59110-0E77-499B-A3B3-74BF098AA758}">
      <dgm:prSet/>
      <dgm:spPr/>
      <dgm:t>
        <a:bodyPr/>
        <a:lstStyle/>
        <a:p>
          <a:endParaRPr lang="en-US"/>
        </a:p>
      </dgm:t>
    </dgm:pt>
    <dgm:pt modelId="{0B21D864-E7AA-4992-8F29-C7F1AD955939}" type="sibTrans" cxnId="{CAE59110-0E77-499B-A3B3-74BF098AA758}">
      <dgm:prSet/>
      <dgm:spPr/>
      <dgm:t>
        <a:bodyPr/>
        <a:lstStyle/>
        <a:p>
          <a:endParaRPr lang="en-US"/>
        </a:p>
      </dgm:t>
    </dgm:pt>
    <dgm:pt modelId="{6006B65D-AD27-4270-9DEA-3811860B539F}">
      <dgm:prSet/>
      <dgm:spPr/>
      <dgm:t>
        <a:bodyPr/>
        <a:lstStyle/>
        <a:p>
          <a:r>
            <a:rPr lang="fi-FI"/>
            <a:t>olleet osallisina:</a:t>
          </a:r>
          <a:endParaRPr lang="en-US"/>
        </a:p>
      </dgm:t>
    </dgm:pt>
    <dgm:pt modelId="{F78DC54B-310B-4827-8BA3-4637220414CD}" type="parTrans" cxnId="{A8A3FA5B-A6AE-4AA8-924D-CABC21D066C9}">
      <dgm:prSet/>
      <dgm:spPr/>
      <dgm:t>
        <a:bodyPr/>
        <a:lstStyle/>
        <a:p>
          <a:endParaRPr lang="en-US"/>
        </a:p>
      </dgm:t>
    </dgm:pt>
    <dgm:pt modelId="{11548237-3FE3-4EF8-91D8-788EBF26AD71}" type="sibTrans" cxnId="{A8A3FA5B-A6AE-4AA8-924D-CABC21D066C9}">
      <dgm:prSet/>
      <dgm:spPr/>
      <dgm:t>
        <a:bodyPr/>
        <a:lstStyle/>
        <a:p>
          <a:endParaRPr lang="en-US"/>
        </a:p>
      </dgm:t>
    </dgm:pt>
    <dgm:pt modelId="{B42B6E1B-BE31-4508-A041-7211D28588D2}">
      <dgm:prSet/>
      <dgm:spPr/>
      <dgm:t>
        <a:bodyPr/>
        <a:lstStyle/>
        <a:p>
          <a:r>
            <a:rPr lang="fi-FI"/>
            <a:t>Ilmakehän kehittymisessä: syanobakteerien fotosynteesi</a:t>
          </a:r>
          <a:endParaRPr lang="en-US"/>
        </a:p>
      </dgm:t>
    </dgm:pt>
    <dgm:pt modelId="{8359AD44-F704-48DB-A0D9-EBEE993312E2}" type="parTrans" cxnId="{35B64F4B-85DF-4A82-BADE-2C8BC804C09E}">
      <dgm:prSet/>
      <dgm:spPr/>
      <dgm:t>
        <a:bodyPr/>
        <a:lstStyle/>
        <a:p>
          <a:endParaRPr lang="en-US"/>
        </a:p>
      </dgm:t>
    </dgm:pt>
    <dgm:pt modelId="{21D215FC-1252-40CC-94A0-3331FED43568}" type="sibTrans" cxnId="{35B64F4B-85DF-4A82-BADE-2C8BC804C09E}">
      <dgm:prSet/>
      <dgm:spPr/>
      <dgm:t>
        <a:bodyPr/>
        <a:lstStyle/>
        <a:p>
          <a:endParaRPr lang="en-US"/>
        </a:p>
      </dgm:t>
    </dgm:pt>
    <dgm:pt modelId="{C15488CB-78C8-4830-BC1D-BB4D00EFF032}">
      <dgm:prSet/>
      <dgm:spPr/>
      <dgm:t>
        <a:bodyPr/>
        <a:lstStyle/>
        <a:p>
          <a:r>
            <a:rPr lang="fi-FI"/>
            <a:t>Tumallisen solun synnyssä: endosymbioosi</a:t>
          </a:r>
          <a:endParaRPr lang="en-US"/>
        </a:p>
      </dgm:t>
    </dgm:pt>
    <dgm:pt modelId="{5A4ED0D5-F1DB-4235-9294-E46953E5ADC5}" type="parTrans" cxnId="{B71E9E90-F638-4DAE-A8E9-BF4CD0F273DF}">
      <dgm:prSet/>
      <dgm:spPr/>
      <dgm:t>
        <a:bodyPr/>
        <a:lstStyle/>
        <a:p>
          <a:endParaRPr lang="en-US"/>
        </a:p>
      </dgm:t>
    </dgm:pt>
    <dgm:pt modelId="{A88CBAC0-785F-499E-877A-12EFBEACACED}" type="sibTrans" cxnId="{B71E9E90-F638-4DAE-A8E9-BF4CD0F273DF}">
      <dgm:prSet/>
      <dgm:spPr/>
      <dgm:t>
        <a:bodyPr/>
        <a:lstStyle/>
        <a:p>
          <a:endParaRPr lang="en-US"/>
        </a:p>
      </dgm:t>
    </dgm:pt>
    <dgm:pt modelId="{33086BCC-A83E-764B-904C-F511C632024F}" type="pres">
      <dgm:prSet presAssocID="{3B460BFF-1726-4AB3-A864-10D7287DEDE9}" presName="linear" presStyleCnt="0">
        <dgm:presLayoutVars>
          <dgm:animLvl val="lvl"/>
          <dgm:resizeHandles val="exact"/>
        </dgm:presLayoutVars>
      </dgm:prSet>
      <dgm:spPr/>
    </dgm:pt>
    <dgm:pt modelId="{00748A21-A784-FA46-A9C8-C9BF65AEEB31}" type="pres">
      <dgm:prSet presAssocID="{1688B7BF-F296-4DC9-B95A-9ECC58F1F631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F71AF845-F85F-DD40-8360-240AC8234365}" type="pres">
      <dgm:prSet presAssocID="{026EB7B8-B96F-4C33-B63B-81F3D6A9E442}" presName="spacer" presStyleCnt="0"/>
      <dgm:spPr/>
    </dgm:pt>
    <dgm:pt modelId="{C1727890-B56D-4443-B254-1D4BD746C600}" type="pres">
      <dgm:prSet presAssocID="{59EEC9B5-5152-4E31-9477-04E1D0E44365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13A905C5-FD2B-D34F-8E1C-A22EB84FF9F7}" type="pres">
      <dgm:prSet presAssocID="{3B1E273B-6013-42AA-B8ED-4E6314F60195}" presName="spacer" presStyleCnt="0"/>
      <dgm:spPr/>
    </dgm:pt>
    <dgm:pt modelId="{2165AE78-7AC1-224B-B7BD-9D1A57FB6FA8}" type="pres">
      <dgm:prSet presAssocID="{22769E64-AC0D-4673-8A52-641C5198628F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DFC285A0-F459-F64D-8672-E4EBE1A09168}" type="pres">
      <dgm:prSet presAssocID="{EA1BE74A-17C8-4F6C-BF20-0FA691FE6BF4}" presName="spacer" presStyleCnt="0"/>
      <dgm:spPr/>
    </dgm:pt>
    <dgm:pt modelId="{611E1C97-141B-A04B-AE57-3A52F34128BD}" type="pres">
      <dgm:prSet presAssocID="{54587236-B78A-4C4B-B287-046E95016D8A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9BFA5C1D-C942-9F46-B967-7F1357242EDB}" type="pres">
      <dgm:prSet presAssocID="{0B21D864-E7AA-4992-8F29-C7F1AD955939}" presName="spacer" presStyleCnt="0"/>
      <dgm:spPr/>
    </dgm:pt>
    <dgm:pt modelId="{CEEC04C5-9364-F540-B587-E3D718BBD639}" type="pres">
      <dgm:prSet presAssocID="{6006B65D-AD27-4270-9DEA-3811860B539F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A4B737BA-A316-A449-A14D-619E7960604B}" type="pres">
      <dgm:prSet presAssocID="{6006B65D-AD27-4270-9DEA-3811860B539F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DB608105-A5CE-5447-9436-B5D6638AA480}" type="presOf" srcId="{1688B7BF-F296-4DC9-B95A-9ECC58F1F631}" destId="{00748A21-A784-FA46-A9C8-C9BF65AEEB31}" srcOrd="0" destOrd="0" presId="urn:microsoft.com/office/officeart/2005/8/layout/vList2"/>
    <dgm:cxn modelId="{4D4FCA09-545C-4386-B189-4F7DE13B3B1E}" srcId="{3B460BFF-1726-4AB3-A864-10D7287DEDE9}" destId="{1688B7BF-F296-4DC9-B95A-9ECC58F1F631}" srcOrd="0" destOrd="0" parTransId="{2DB14A30-A967-4BDA-8F7F-96732FA49A30}" sibTransId="{026EB7B8-B96F-4C33-B63B-81F3D6A9E442}"/>
    <dgm:cxn modelId="{FD78240E-D431-4354-83FE-B5227EF1388E}" srcId="{3B460BFF-1726-4AB3-A864-10D7287DEDE9}" destId="{59EEC9B5-5152-4E31-9477-04E1D0E44365}" srcOrd="1" destOrd="0" parTransId="{AD9869EB-26B0-4866-9B45-4A479155DB96}" sibTransId="{3B1E273B-6013-42AA-B8ED-4E6314F60195}"/>
    <dgm:cxn modelId="{CAE59110-0E77-499B-A3B3-74BF098AA758}" srcId="{3B460BFF-1726-4AB3-A864-10D7287DEDE9}" destId="{54587236-B78A-4C4B-B287-046E95016D8A}" srcOrd="3" destOrd="0" parTransId="{45A9E238-65A7-4E9D-8F48-D90FEF57D9D5}" sibTransId="{0B21D864-E7AA-4992-8F29-C7F1AD955939}"/>
    <dgm:cxn modelId="{40F7E011-06CA-FB40-914A-07659411B2AA}" type="presOf" srcId="{B42B6E1B-BE31-4508-A041-7211D28588D2}" destId="{A4B737BA-A316-A449-A14D-619E7960604B}" srcOrd="0" destOrd="0" presId="urn:microsoft.com/office/officeart/2005/8/layout/vList2"/>
    <dgm:cxn modelId="{BFC73C30-E0B4-D64E-847B-925B0EB086B1}" type="presOf" srcId="{54587236-B78A-4C4B-B287-046E95016D8A}" destId="{611E1C97-141B-A04B-AE57-3A52F34128BD}" srcOrd="0" destOrd="0" presId="urn:microsoft.com/office/officeart/2005/8/layout/vList2"/>
    <dgm:cxn modelId="{A8A3FA5B-A6AE-4AA8-924D-CABC21D066C9}" srcId="{3B460BFF-1726-4AB3-A864-10D7287DEDE9}" destId="{6006B65D-AD27-4270-9DEA-3811860B539F}" srcOrd="4" destOrd="0" parTransId="{F78DC54B-310B-4827-8BA3-4637220414CD}" sibTransId="{11548237-3FE3-4EF8-91D8-788EBF26AD71}"/>
    <dgm:cxn modelId="{8F3F4163-9DD0-FE43-BDF5-F3FD96076CED}" type="presOf" srcId="{22769E64-AC0D-4673-8A52-641C5198628F}" destId="{2165AE78-7AC1-224B-B7BD-9D1A57FB6FA8}" srcOrd="0" destOrd="0" presId="urn:microsoft.com/office/officeart/2005/8/layout/vList2"/>
    <dgm:cxn modelId="{E7986343-8333-854F-A077-1C9C2B862C14}" type="presOf" srcId="{59EEC9B5-5152-4E31-9477-04E1D0E44365}" destId="{C1727890-B56D-4443-B254-1D4BD746C600}" srcOrd="0" destOrd="0" presId="urn:microsoft.com/office/officeart/2005/8/layout/vList2"/>
    <dgm:cxn modelId="{35B64F4B-85DF-4A82-BADE-2C8BC804C09E}" srcId="{6006B65D-AD27-4270-9DEA-3811860B539F}" destId="{B42B6E1B-BE31-4508-A041-7211D28588D2}" srcOrd="0" destOrd="0" parTransId="{8359AD44-F704-48DB-A0D9-EBEE993312E2}" sibTransId="{21D215FC-1252-40CC-94A0-3331FED43568}"/>
    <dgm:cxn modelId="{1730F76D-D98C-0446-B2A7-74B4CA77406F}" type="presOf" srcId="{6006B65D-AD27-4270-9DEA-3811860B539F}" destId="{CEEC04C5-9364-F540-B587-E3D718BBD639}" srcOrd="0" destOrd="0" presId="urn:microsoft.com/office/officeart/2005/8/layout/vList2"/>
    <dgm:cxn modelId="{B71E9E90-F638-4DAE-A8E9-BF4CD0F273DF}" srcId="{6006B65D-AD27-4270-9DEA-3811860B539F}" destId="{C15488CB-78C8-4830-BC1D-BB4D00EFF032}" srcOrd="1" destOrd="0" parTransId="{5A4ED0D5-F1DB-4235-9294-E46953E5ADC5}" sibTransId="{A88CBAC0-785F-499E-877A-12EFBEACACED}"/>
    <dgm:cxn modelId="{DD09B194-7130-400A-BF34-49C689911872}" srcId="{3B460BFF-1726-4AB3-A864-10D7287DEDE9}" destId="{22769E64-AC0D-4673-8A52-641C5198628F}" srcOrd="2" destOrd="0" parTransId="{EC48410E-DA40-42C6-8538-0DD0110DA664}" sibTransId="{EA1BE74A-17C8-4F6C-BF20-0FA691FE6BF4}"/>
    <dgm:cxn modelId="{74DFE79E-2723-9D49-B5D8-41976175C949}" type="presOf" srcId="{C15488CB-78C8-4830-BC1D-BB4D00EFF032}" destId="{A4B737BA-A316-A449-A14D-619E7960604B}" srcOrd="0" destOrd="1" presId="urn:microsoft.com/office/officeart/2005/8/layout/vList2"/>
    <dgm:cxn modelId="{B7FE17AB-B783-3D49-9724-1E754A2A4654}" type="presOf" srcId="{3B460BFF-1726-4AB3-A864-10D7287DEDE9}" destId="{33086BCC-A83E-764B-904C-F511C632024F}" srcOrd="0" destOrd="0" presId="urn:microsoft.com/office/officeart/2005/8/layout/vList2"/>
    <dgm:cxn modelId="{85D7BDE8-81B4-E64D-9114-4A2C6E4C674F}" type="presParOf" srcId="{33086BCC-A83E-764B-904C-F511C632024F}" destId="{00748A21-A784-FA46-A9C8-C9BF65AEEB31}" srcOrd="0" destOrd="0" presId="urn:microsoft.com/office/officeart/2005/8/layout/vList2"/>
    <dgm:cxn modelId="{88B0ED3C-6AF2-114A-AC83-3926FB5B1BAA}" type="presParOf" srcId="{33086BCC-A83E-764B-904C-F511C632024F}" destId="{F71AF845-F85F-DD40-8360-240AC8234365}" srcOrd="1" destOrd="0" presId="urn:microsoft.com/office/officeart/2005/8/layout/vList2"/>
    <dgm:cxn modelId="{4B3527CA-0FBC-8B41-9865-32DCD48A6ACF}" type="presParOf" srcId="{33086BCC-A83E-764B-904C-F511C632024F}" destId="{C1727890-B56D-4443-B254-1D4BD746C600}" srcOrd="2" destOrd="0" presId="urn:microsoft.com/office/officeart/2005/8/layout/vList2"/>
    <dgm:cxn modelId="{43F0D462-320E-2F42-9EAF-F3D9C5B5D64D}" type="presParOf" srcId="{33086BCC-A83E-764B-904C-F511C632024F}" destId="{13A905C5-FD2B-D34F-8E1C-A22EB84FF9F7}" srcOrd="3" destOrd="0" presId="urn:microsoft.com/office/officeart/2005/8/layout/vList2"/>
    <dgm:cxn modelId="{E4BE546C-0D45-F14B-AECB-F31638653D28}" type="presParOf" srcId="{33086BCC-A83E-764B-904C-F511C632024F}" destId="{2165AE78-7AC1-224B-B7BD-9D1A57FB6FA8}" srcOrd="4" destOrd="0" presId="urn:microsoft.com/office/officeart/2005/8/layout/vList2"/>
    <dgm:cxn modelId="{5707E540-5EB2-0349-8E58-4F92DF6447A0}" type="presParOf" srcId="{33086BCC-A83E-764B-904C-F511C632024F}" destId="{DFC285A0-F459-F64D-8672-E4EBE1A09168}" srcOrd="5" destOrd="0" presId="urn:microsoft.com/office/officeart/2005/8/layout/vList2"/>
    <dgm:cxn modelId="{882F268F-3E25-724F-99F1-167DA68B20E5}" type="presParOf" srcId="{33086BCC-A83E-764B-904C-F511C632024F}" destId="{611E1C97-141B-A04B-AE57-3A52F34128BD}" srcOrd="6" destOrd="0" presId="urn:microsoft.com/office/officeart/2005/8/layout/vList2"/>
    <dgm:cxn modelId="{D0195A08-D541-2349-BA7E-5BA50EADF089}" type="presParOf" srcId="{33086BCC-A83E-764B-904C-F511C632024F}" destId="{9BFA5C1D-C942-9F46-B967-7F1357242EDB}" srcOrd="7" destOrd="0" presId="urn:microsoft.com/office/officeart/2005/8/layout/vList2"/>
    <dgm:cxn modelId="{3E94DF92-2EAE-6E4E-9329-464B4D16B8A2}" type="presParOf" srcId="{33086BCC-A83E-764B-904C-F511C632024F}" destId="{CEEC04C5-9364-F540-B587-E3D718BBD639}" srcOrd="8" destOrd="0" presId="urn:microsoft.com/office/officeart/2005/8/layout/vList2"/>
    <dgm:cxn modelId="{EF319FB4-B8EB-CD46-9F0A-165E0934F2F7}" type="presParOf" srcId="{33086BCC-A83E-764B-904C-F511C632024F}" destId="{A4B737BA-A316-A449-A14D-619E7960604B}" srcOrd="9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FF66D5E-033E-452C-9FA3-C2DC507A0EB6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/>
      <dgm:spPr/>
      <dgm:t>
        <a:bodyPr/>
        <a:lstStyle/>
        <a:p>
          <a:endParaRPr lang="en-US"/>
        </a:p>
      </dgm:t>
    </dgm:pt>
    <dgm:pt modelId="{044AFB5D-F298-42E7-BC31-24D53317494A}">
      <dgm:prSet/>
      <dgm:spPr/>
      <dgm:t>
        <a:bodyPr/>
        <a:lstStyle/>
        <a:p>
          <a:r>
            <a:rPr lang="fi-FI" dirty="0"/>
            <a:t>Tarkka luokittelu perustuu geenien emäsjärjestyksen selvittämiseen</a:t>
          </a:r>
          <a:endParaRPr lang="en-US" dirty="0"/>
        </a:p>
      </dgm:t>
    </dgm:pt>
    <dgm:pt modelId="{1B047B4E-3B64-4013-8DDE-2D4BB402A9F0}" type="parTrans" cxnId="{4B099476-E540-4C94-9903-5399FCDE24CE}">
      <dgm:prSet/>
      <dgm:spPr/>
      <dgm:t>
        <a:bodyPr/>
        <a:lstStyle/>
        <a:p>
          <a:endParaRPr lang="en-US"/>
        </a:p>
      </dgm:t>
    </dgm:pt>
    <dgm:pt modelId="{6999A388-03F9-4AE5-9D53-42CE1EDA15FE}" type="sibTrans" cxnId="{4B099476-E540-4C94-9903-5399FCDE24CE}">
      <dgm:prSet/>
      <dgm:spPr/>
      <dgm:t>
        <a:bodyPr/>
        <a:lstStyle/>
        <a:p>
          <a:endParaRPr lang="en-US"/>
        </a:p>
      </dgm:t>
    </dgm:pt>
    <dgm:pt modelId="{F617D3A9-22D1-4670-8CD8-839CBFF674EE}">
      <dgm:prSet/>
      <dgm:spPr/>
      <dgm:t>
        <a:bodyPr/>
        <a:lstStyle/>
        <a:p>
          <a:r>
            <a:rPr lang="fi-FI"/>
            <a:t>Fylogeneettiset sukupuut</a:t>
          </a:r>
          <a:endParaRPr lang="en-US"/>
        </a:p>
      </dgm:t>
    </dgm:pt>
    <dgm:pt modelId="{AD72AD03-9953-4184-9F73-54F83CC92D8A}" type="parTrans" cxnId="{A4040E4D-AC73-4431-84BF-9D7A2167BFA1}">
      <dgm:prSet/>
      <dgm:spPr/>
      <dgm:t>
        <a:bodyPr/>
        <a:lstStyle/>
        <a:p>
          <a:endParaRPr lang="en-US"/>
        </a:p>
      </dgm:t>
    </dgm:pt>
    <dgm:pt modelId="{3EBE0332-480C-44C2-8F34-6D840A2C63C3}" type="sibTrans" cxnId="{A4040E4D-AC73-4431-84BF-9D7A2167BFA1}">
      <dgm:prSet/>
      <dgm:spPr/>
      <dgm:t>
        <a:bodyPr/>
        <a:lstStyle/>
        <a:p>
          <a:endParaRPr lang="en-US"/>
        </a:p>
      </dgm:t>
    </dgm:pt>
    <dgm:pt modelId="{F90C025B-E80F-429D-AC82-E777F0B41747}">
      <dgm:prSet/>
      <dgm:spPr/>
      <dgm:t>
        <a:bodyPr/>
        <a:lstStyle/>
        <a:p>
          <a:r>
            <a:rPr lang="fi-FI"/>
            <a:t>Perinteinen luokittelu: muoto, kasvutapa</a:t>
          </a:r>
          <a:endParaRPr lang="en-US"/>
        </a:p>
      </dgm:t>
    </dgm:pt>
    <dgm:pt modelId="{EB0BF525-1341-4A24-AC05-A80F3AB4E9AD}" type="parTrans" cxnId="{DD391AC6-3C59-4D32-ABF5-0626DCE12F3B}">
      <dgm:prSet/>
      <dgm:spPr/>
      <dgm:t>
        <a:bodyPr/>
        <a:lstStyle/>
        <a:p>
          <a:endParaRPr lang="en-US"/>
        </a:p>
      </dgm:t>
    </dgm:pt>
    <dgm:pt modelId="{AF0C8D22-8CDC-4B7C-9B74-77630F74C099}" type="sibTrans" cxnId="{DD391AC6-3C59-4D32-ABF5-0626DCE12F3B}">
      <dgm:prSet/>
      <dgm:spPr/>
      <dgm:t>
        <a:bodyPr/>
        <a:lstStyle/>
        <a:p>
          <a:endParaRPr lang="en-US"/>
        </a:p>
      </dgm:t>
    </dgm:pt>
    <dgm:pt modelId="{FE134F71-A79C-4E47-8F91-B48C125DEA55}">
      <dgm:prSet/>
      <dgm:spPr/>
      <dgm:t>
        <a:bodyPr/>
        <a:lstStyle/>
        <a:p>
          <a:r>
            <a:rPr lang="fi-FI"/>
            <a:t>Biokemiallinen luokittelukeino: gramvärjäys</a:t>
          </a:r>
          <a:endParaRPr lang="en-US"/>
        </a:p>
      </dgm:t>
    </dgm:pt>
    <dgm:pt modelId="{23DF0838-AF9F-4F41-9D02-2A76847BACA1}" type="parTrans" cxnId="{EFC2FECB-710D-41C5-95F1-E06E9CF65345}">
      <dgm:prSet/>
      <dgm:spPr/>
      <dgm:t>
        <a:bodyPr/>
        <a:lstStyle/>
        <a:p>
          <a:endParaRPr lang="en-US"/>
        </a:p>
      </dgm:t>
    </dgm:pt>
    <dgm:pt modelId="{093CC5D9-4ADE-44DD-8AD5-5AAE6D5F6361}" type="sibTrans" cxnId="{EFC2FECB-710D-41C5-95F1-E06E9CF65345}">
      <dgm:prSet/>
      <dgm:spPr/>
      <dgm:t>
        <a:bodyPr/>
        <a:lstStyle/>
        <a:p>
          <a:endParaRPr lang="en-US"/>
        </a:p>
      </dgm:t>
    </dgm:pt>
    <dgm:pt modelId="{9EAA67F4-5D9F-4915-858C-0177223E6DC3}">
      <dgm:prSet/>
      <dgm:spPr/>
      <dgm:t>
        <a:bodyPr/>
        <a:lstStyle/>
        <a:p>
          <a:r>
            <a:rPr lang="fi-FI"/>
            <a:t>Puhdasviljelmässä vain yhtä bakteerilajia</a:t>
          </a:r>
          <a:endParaRPr lang="en-US"/>
        </a:p>
      </dgm:t>
    </dgm:pt>
    <dgm:pt modelId="{E577A799-615C-41F0-A591-CCAC4DBB48EC}" type="parTrans" cxnId="{BDA7F92F-20C1-4ECB-A2E0-29656BF46F16}">
      <dgm:prSet/>
      <dgm:spPr/>
      <dgm:t>
        <a:bodyPr/>
        <a:lstStyle/>
        <a:p>
          <a:endParaRPr lang="en-US"/>
        </a:p>
      </dgm:t>
    </dgm:pt>
    <dgm:pt modelId="{124B3641-A5DC-4792-815F-2B587D3AB4B7}" type="sibTrans" cxnId="{BDA7F92F-20C1-4ECB-A2E0-29656BF46F16}">
      <dgm:prSet/>
      <dgm:spPr/>
      <dgm:t>
        <a:bodyPr/>
        <a:lstStyle/>
        <a:p>
          <a:endParaRPr lang="en-US"/>
        </a:p>
      </dgm:t>
    </dgm:pt>
    <dgm:pt modelId="{698F9A06-7DF7-A244-9880-18043B6C3D92}" type="pres">
      <dgm:prSet presAssocID="{4FF66D5E-033E-452C-9FA3-C2DC507A0EB6}" presName="linear" presStyleCnt="0">
        <dgm:presLayoutVars>
          <dgm:animLvl val="lvl"/>
          <dgm:resizeHandles val="exact"/>
        </dgm:presLayoutVars>
      </dgm:prSet>
      <dgm:spPr/>
    </dgm:pt>
    <dgm:pt modelId="{D16E647C-43D2-6940-9A5C-7427F1FA84D2}" type="pres">
      <dgm:prSet presAssocID="{044AFB5D-F298-42E7-BC31-24D53317494A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3D295BC3-D400-304A-A88C-06B8AD992C8A}" type="pres">
      <dgm:prSet presAssocID="{044AFB5D-F298-42E7-BC31-24D53317494A}" presName="childText" presStyleLbl="revTx" presStyleIdx="0" presStyleCnt="1">
        <dgm:presLayoutVars>
          <dgm:bulletEnabled val="1"/>
        </dgm:presLayoutVars>
      </dgm:prSet>
      <dgm:spPr/>
    </dgm:pt>
    <dgm:pt modelId="{DC4351FD-0349-D14C-8F15-E038CFDA3372}" type="pres">
      <dgm:prSet presAssocID="{F90C025B-E80F-429D-AC82-E777F0B41747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6491658B-F61C-DD46-848E-E88842FF921A}" type="pres">
      <dgm:prSet presAssocID="{AF0C8D22-8CDC-4B7C-9B74-77630F74C099}" presName="spacer" presStyleCnt="0"/>
      <dgm:spPr/>
    </dgm:pt>
    <dgm:pt modelId="{A24C85E8-EFCD-1343-B8A1-31B610427F1E}" type="pres">
      <dgm:prSet presAssocID="{FE134F71-A79C-4E47-8F91-B48C125DEA55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A97A1A66-165A-5B41-81E0-4F4B0BC4A10A}" type="pres">
      <dgm:prSet presAssocID="{093CC5D9-4ADE-44DD-8AD5-5AAE6D5F6361}" presName="spacer" presStyleCnt="0"/>
      <dgm:spPr/>
    </dgm:pt>
    <dgm:pt modelId="{E760C92E-F6E0-194F-AE2F-273D935DCDF2}" type="pres">
      <dgm:prSet presAssocID="{9EAA67F4-5D9F-4915-858C-0177223E6DC3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BDA7F92F-20C1-4ECB-A2E0-29656BF46F16}" srcId="{4FF66D5E-033E-452C-9FA3-C2DC507A0EB6}" destId="{9EAA67F4-5D9F-4915-858C-0177223E6DC3}" srcOrd="3" destOrd="0" parTransId="{E577A799-615C-41F0-A591-CCAC4DBB48EC}" sibTransId="{124B3641-A5DC-4792-815F-2B587D3AB4B7}"/>
    <dgm:cxn modelId="{2E72593F-92B4-1E4C-8724-EA735DC4067E}" type="presOf" srcId="{9EAA67F4-5D9F-4915-858C-0177223E6DC3}" destId="{E760C92E-F6E0-194F-AE2F-273D935DCDF2}" srcOrd="0" destOrd="0" presId="urn:microsoft.com/office/officeart/2005/8/layout/vList2"/>
    <dgm:cxn modelId="{A4040E4D-AC73-4431-84BF-9D7A2167BFA1}" srcId="{044AFB5D-F298-42E7-BC31-24D53317494A}" destId="{F617D3A9-22D1-4670-8CD8-839CBFF674EE}" srcOrd="0" destOrd="0" parTransId="{AD72AD03-9953-4184-9F73-54F83CC92D8A}" sibTransId="{3EBE0332-480C-44C2-8F34-6D840A2C63C3}"/>
    <dgm:cxn modelId="{136EF74D-3112-CC47-803E-738F87E601D5}" type="presOf" srcId="{FE134F71-A79C-4E47-8F91-B48C125DEA55}" destId="{A24C85E8-EFCD-1343-B8A1-31B610427F1E}" srcOrd="0" destOrd="0" presId="urn:microsoft.com/office/officeart/2005/8/layout/vList2"/>
    <dgm:cxn modelId="{663D8D73-C68A-9D48-A471-A20D2BD9A971}" type="presOf" srcId="{4FF66D5E-033E-452C-9FA3-C2DC507A0EB6}" destId="{698F9A06-7DF7-A244-9880-18043B6C3D92}" srcOrd="0" destOrd="0" presId="urn:microsoft.com/office/officeart/2005/8/layout/vList2"/>
    <dgm:cxn modelId="{4B099476-E540-4C94-9903-5399FCDE24CE}" srcId="{4FF66D5E-033E-452C-9FA3-C2DC507A0EB6}" destId="{044AFB5D-F298-42E7-BC31-24D53317494A}" srcOrd="0" destOrd="0" parTransId="{1B047B4E-3B64-4013-8DDE-2D4BB402A9F0}" sibTransId="{6999A388-03F9-4AE5-9D53-42CE1EDA15FE}"/>
    <dgm:cxn modelId="{26D41282-5651-4C46-B9BB-595CB8B9F01F}" type="presOf" srcId="{F617D3A9-22D1-4670-8CD8-839CBFF674EE}" destId="{3D295BC3-D400-304A-A88C-06B8AD992C8A}" srcOrd="0" destOrd="0" presId="urn:microsoft.com/office/officeart/2005/8/layout/vList2"/>
    <dgm:cxn modelId="{9DFBFC93-AB09-ED48-852B-3DF44125520B}" type="presOf" srcId="{044AFB5D-F298-42E7-BC31-24D53317494A}" destId="{D16E647C-43D2-6940-9A5C-7427F1FA84D2}" srcOrd="0" destOrd="0" presId="urn:microsoft.com/office/officeart/2005/8/layout/vList2"/>
    <dgm:cxn modelId="{DD391AC6-3C59-4D32-ABF5-0626DCE12F3B}" srcId="{4FF66D5E-033E-452C-9FA3-C2DC507A0EB6}" destId="{F90C025B-E80F-429D-AC82-E777F0B41747}" srcOrd="1" destOrd="0" parTransId="{EB0BF525-1341-4A24-AC05-A80F3AB4E9AD}" sibTransId="{AF0C8D22-8CDC-4B7C-9B74-77630F74C099}"/>
    <dgm:cxn modelId="{EFC2FECB-710D-41C5-95F1-E06E9CF65345}" srcId="{4FF66D5E-033E-452C-9FA3-C2DC507A0EB6}" destId="{FE134F71-A79C-4E47-8F91-B48C125DEA55}" srcOrd="2" destOrd="0" parTransId="{23DF0838-AF9F-4F41-9D02-2A76847BACA1}" sibTransId="{093CC5D9-4ADE-44DD-8AD5-5AAE6D5F6361}"/>
    <dgm:cxn modelId="{34522BEA-FFFA-3C47-9F3B-A41896A7F3C3}" type="presOf" srcId="{F90C025B-E80F-429D-AC82-E777F0B41747}" destId="{DC4351FD-0349-D14C-8F15-E038CFDA3372}" srcOrd="0" destOrd="0" presId="urn:microsoft.com/office/officeart/2005/8/layout/vList2"/>
    <dgm:cxn modelId="{C4513E9B-73AC-CD4A-B755-1288EDB2439F}" type="presParOf" srcId="{698F9A06-7DF7-A244-9880-18043B6C3D92}" destId="{D16E647C-43D2-6940-9A5C-7427F1FA84D2}" srcOrd="0" destOrd="0" presId="urn:microsoft.com/office/officeart/2005/8/layout/vList2"/>
    <dgm:cxn modelId="{1993B57D-7F9F-314B-B9D8-B8D74878B178}" type="presParOf" srcId="{698F9A06-7DF7-A244-9880-18043B6C3D92}" destId="{3D295BC3-D400-304A-A88C-06B8AD992C8A}" srcOrd="1" destOrd="0" presId="urn:microsoft.com/office/officeart/2005/8/layout/vList2"/>
    <dgm:cxn modelId="{7403F767-910F-6F46-B274-DC26BA153485}" type="presParOf" srcId="{698F9A06-7DF7-A244-9880-18043B6C3D92}" destId="{DC4351FD-0349-D14C-8F15-E038CFDA3372}" srcOrd="2" destOrd="0" presId="urn:microsoft.com/office/officeart/2005/8/layout/vList2"/>
    <dgm:cxn modelId="{00E509DD-E497-0449-8C35-1C3724497471}" type="presParOf" srcId="{698F9A06-7DF7-A244-9880-18043B6C3D92}" destId="{6491658B-F61C-DD46-848E-E88842FF921A}" srcOrd="3" destOrd="0" presId="urn:microsoft.com/office/officeart/2005/8/layout/vList2"/>
    <dgm:cxn modelId="{4E34D159-2559-ED49-A930-69DA88BB8886}" type="presParOf" srcId="{698F9A06-7DF7-A244-9880-18043B6C3D92}" destId="{A24C85E8-EFCD-1343-B8A1-31B610427F1E}" srcOrd="4" destOrd="0" presId="urn:microsoft.com/office/officeart/2005/8/layout/vList2"/>
    <dgm:cxn modelId="{E7B625BA-6AE3-4F4C-847A-BDB6553B80EB}" type="presParOf" srcId="{698F9A06-7DF7-A244-9880-18043B6C3D92}" destId="{A97A1A66-165A-5B41-81E0-4F4B0BC4A10A}" srcOrd="5" destOrd="0" presId="urn:microsoft.com/office/officeart/2005/8/layout/vList2"/>
    <dgm:cxn modelId="{ECC6AD0F-A3B6-EB4A-A415-EF30EBD93697}" type="presParOf" srcId="{698F9A06-7DF7-A244-9880-18043B6C3D92}" destId="{E760C92E-F6E0-194F-AE2F-273D935DCDF2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64F4FFA-C069-4F76-AE5E-038F23D8F810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/>
      <dgm:spPr/>
      <dgm:t>
        <a:bodyPr/>
        <a:lstStyle/>
        <a:p>
          <a:endParaRPr lang="en-US"/>
        </a:p>
      </dgm:t>
    </dgm:pt>
    <dgm:pt modelId="{724A2233-E88B-4B69-950C-EF75C17E82A1}">
      <dgm:prSet/>
      <dgm:spPr/>
      <dgm:t>
        <a:bodyPr/>
        <a:lstStyle/>
        <a:p>
          <a:r>
            <a:rPr lang="fi-FI" dirty="0"/>
            <a:t>Bakteerien perinnöllistä muuntelua aiheuttavat geenimutaatiot ja rekombinaatio</a:t>
          </a:r>
          <a:endParaRPr lang="en-US" dirty="0"/>
        </a:p>
      </dgm:t>
    </dgm:pt>
    <dgm:pt modelId="{76FF037E-CD59-4D9E-ACAC-BF4B16A807F8}" type="parTrans" cxnId="{66BCDB00-12E3-4261-9254-6D81D3E5F477}">
      <dgm:prSet/>
      <dgm:spPr/>
      <dgm:t>
        <a:bodyPr/>
        <a:lstStyle/>
        <a:p>
          <a:endParaRPr lang="en-US"/>
        </a:p>
      </dgm:t>
    </dgm:pt>
    <dgm:pt modelId="{31E444E7-F7EE-4511-9727-9ED33A39AA54}" type="sibTrans" cxnId="{66BCDB00-12E3-4261-9254-6D81D3E5F477}">
      <dgm:prSet/>
      <dgm:spPr/>
      <dgm:t>
        <a:bodyPr/>
        <a:lstStyle/>
        <a:p>
          <a:endParaRPr lang="en-US"/>
        </a:p>
      </dgm:t>
    </dgm:pt>
    <dgm:pt modelId="{10F89ABA-E5CB-4C6A-90B2-0DB4B0EA128F}">
      <dgm:prSet/>
      <dgm:spPr/>
      <dgm:t>
        <a:bodyPr/>
        <a:lstStyle/>
        <a:p>
          <a:r>
            <a:rPr lang="fi-FI"/>
            <a:t>Kaikki geenimutaatiot ilmenevät heti, koska bakteerit ovat haploidisia</a:t>
          </a:r>
          <a:endParaRPr lang="en-US"/>
        </a:p>
      </dgm:t>
    </dgm:pt>
    <dgm:pt modelId="{0E342702-CC65-4E9A-83E2-51EAAE3E04E1}" type="parTrans" cxnId="{0FB65121-DAFC-4842-A5C7-E057763F911D}">
      <dgm:prSet/>
      <dgm:spPr/>
      <dgm:t>
        <a:bodyPr/>
        <a:lstStyle/>
        <a:p>
          <a:endParaRPr lang="en-US"/>
        </a:p>
      </dgm:t>
    </dgm:pt>
    <dgm:pt modelId="{BFE02984-A97E-41BF-8E71-80ECB575832E}" type="sibTrans" cxnId="{0FB65121-DAFC-4842-A5C7-E057763F911D}">
      <dgm:prSet/>
      <dgm:spPr/>
      <dgm:t>
        <a:bodyPr/>
        <a:lstStyle/>
        <a:p>
          <a:endParaRPr lang="en-US"/>
        </a:p>
      </dgm:t>
    </dgm:pt>
    <dgm:pt modelId="{77676255-F2C1-4E14-9A85-12F4E58132AD}">
      <dgm:prSet/>
      <dgm:spPr/>
      <dgm:t>
        <a:bodyPr/>
        <a:lstStyle/>
        <a:p>
          <a:r>
            <a:rPr lang="fi-FI"/>
            <a:t>Bakteereilla on kolme rekombinaatiotapaa:</a:t>
          </a:r>
          <a:endParaRPr lang="en-US"/>
        </a:p>
      </dgm:t>
    </dgm:pt>
    <dgm:pt modelId="{14E5D99E-9D80-4CF4-8DDF-2559AE9FDC67}" type="parTrans" cxnId="{B7193360-7B23-4548-9D95-EFFD06B839F2}">
      <dgm:prSet/>
      <dgm:spPr/>
      <dgm:t>
        <a:bodyPr/>
        <a:lstStyle/>
        <a:p>
          <a:endParaRPr lang="en-US"/>
        </a:p>
      </dgm:t>
    </dgm:pt>
    <dgm:pt modelId="{1CAB8945-2A7A-4405-818D-82F45A9EC0E6}" type="sibTrans" cxnId="{B7193360-7B23-4548-9D95-EFFD06B839F2}">
      <dgm:prSet/>
      <dgm:spPr/>
      <dgm:t>
        <a:bodyPr/>
        <a:lstStyle/>
        <a:p>
          <a:endParaRPr lang="en-US"/>
        </a:p>
      </dgm:t>
    </dgm:pt>
    <dgm:pt modelId="{EA115FEE-7065-481F-A872-62A4C6E52F61}">
      <dgm:prSet/>
      <dgm:spPr/>
      <dgm:t>
        <a:bodyPr/>
        <a:lstStyle/>
        <a:p>
          <a:r>
            <a:rPr lang="fi-FI"/>
            <a:t>Transformaatio</a:t>
          </a:r>
          <a:endParaRPr lang="en-US"/>
        </a:p>
      </dgm:t>
    </dgm:pt>
    <dgm:pt modelId="{EC729DF8-2B89-4ED1-A9BE-7F28BF825FA2}" type="parTrans" cxnId="{095B23F1-A815-4982-B264-6E3F9CE3CCCA}">
      <dgm:prSet/>
      <dgm:spPr/>
      <dgm:t>
        <a:bodyPr/>
        <a:lstStyle/>
        <a:p>
          <a:endParaRPr lang="en-US"/>
        </a:p>
      </dgm:t>
    </dgm:pt>
    <dgm:pt modelId="{F3E94886-18FB-4A5F-922E-14D7C567EE76}" type="sibTrans" cxnId="{095B23F1-A815-4982-B264-6E3F9CE3CCCA}">
      <dgm:prSet/>
      <dgm:spPr/>
      <dgm:t>
        <a:bodyPr/>
        <a:lstStyle/>
        <a:p>
          <a:endParaRPr lang="en-US"/>
        </a:p>
      </dgm:t>
    </dgm:pt>
    <dgm:pt modelId="{05A568C3-C7C5-4BD2-9813-41B9ABC9412E}">
      <dgm:prSet/>
      <dgm:spPr/>
      <dgm:t>
        <a:bodyPr/>
        <a:lstStyle/>
        <a:p>
          <a:r>
            <a:rPr lang="fi-FI"/>
            <a:t>Konjugaatio</a:t>
          </a:r>
          <a:endParaRPr lang="en-US"/>
        </a:p>
      </dgm:t>
    </dgm:pt>
    <dgm:pt modelId="{0AFACDAA-578A-419C-A186-975259A79A0D}" type="parTrans" cxnId="{2CBD6329-22FF-4610-B1B5-E0601C6D8D3D}">
      <dgm:prSet/>
      <dgm:spPr/>
      <dgm:t>
        <a:bodyPr/>
        <a:lstStyle/>
        <a:p>
          <a:endParaRPr lang="en-US"/>
        </a:p>
      </dgm:t>
    </dgm:pt>
    <dgm:pt modelId="{15BF226A-F9B6-409A-A208-0126C122DB9C}" type="sibTrans" cxnId="{2CBD6329-22FF-4610-B1B5-E0601C6D8D3D}">
      <dgm:prSet/>
      <dgm:spPr/>
      <dgm:t>
        <a:bodyPr/>
        <a:lstStyle/>
        <a:p>
          <a:endParaRPr lang="en-US"/>
        </a:p>
      </dgm:t>
    </dgm:pt>
    <dgm:pt modelId="{AF6D8153-D1E3-41E8-A176-A83CD9D76606}">
      <dgm:prSet/>
      <dgm:spPr/>
      <dgm:t>
        <a:bodyPr/>
        <a:lstStyle/>
        <a:p>
          <a:r>
            <a:rPr lang="fi-FI" dirty="0"/>
            <a:t>Transduktio</a:t>
          </a:r>
          <a:endParaRPr lang="en-US" dirty="0"/>
        </a:p>
      </dgm:t>
    </dgm:pt>
    <dgm:pt modelId="{B2FFE586-8D64-4993-A510-0B95EBC44B54}" type="parTrans" cxnId="{8A1AF9FD-2F15-46FD-B056-B5A2FD1C3B84}">
      <dgm:prSet/>
      <dgm:spPr/>
      <dgm:t>
        <a:bodyPr/>
        <a:lstStyle/>
        <a:p>
          <a:endParaRPr lang="en-US"/>
        </a:p>
      </dgm:t>
    </dgm:pt>
    <dgm:pt modelId="{2E136458-228C-4F91-989D-9265928440F4}" type="sibTrans" cxnId="{8A1AF9FD-2F15-46FD-B056-B5A2FD1C3B84}">
      <dgm:prSet/>
      <dgm:spPr/>
      <dgm:t>
        <a:bodyPr/>
        <a:lstStyle/>
        <a:p>
          <a:endParaRPr lang="en-US"/>
        </a:p>
      </dgm:t>
    </dgm:pt>
    <dgm:pt modelId="{14B16772-7E18-4646-B9DF-5DA2A24D30DC}" type="pres">
      <dgm:prSet presAssocID="{E64F4FFA-C069-4F76-AE5E-038F23D8F810}" presName="linear" presStyleCnt="0">
        <dgm:presLayoutVars>
          <dgm:animLvl val="lvl"/>
          <dgm:resizeHandles val="exact"/>
        </dgm:presLayoutVars>
      </dgm:prSet>
      <dgm:spPr/>
    </dgm:pt>
    <dgm:pt modelId="{FC58ABC8-CC8F-4D4E-BFA0-5FF0180AE7B1}" type="pres">
      <dgm:prSet presAssocID="{724A2233-E88B-4B69-950C-EF75C17E82A1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AFF6382D-2156-4B49-A0E1-46CC1598BAB0}" type="pres">
      <dgm:prSet presAssocID="{31E444E7-F7EE-4511-9727-9ED33A39AA54}" presName="spacer" presStyleCnt="0"/>
      <dgm:spPr/>
    </dgm:pt>
    <dgm:pt modelId="{C10E6CA0-2E0D-A04D-ACD7-EE69E4EFDAF8}" type="pres">
      <dgm:prSet presAssocID="{10F89ABA-E5CB-4C6A-90B2-0DB4B0EA128F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15570EB2-E3DE-224A-BCE4-1AA9F4C029EF}" type="pres">
      <dgm:prSet presAssocID="{BFE02984-A97E-41BF-8E71-80ECB575832E}" presName="spacer" presStyleCnt="0"/>
      <dgm:spPr/>
    </dgm:pt>
    <dgm:pt modelId="{71EBAE16-1FD5-7D43-A2D8-049325585B6E}" type="pres">
      <dgm:prSet presAssocID="{77676255-F2C1-4E14-9A85-12F4E58132AD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144E1B94-8F97-7F47-8CA6-A096E14887BF}" type="pres">
      <dgm:prSet presAssocID="{77676255-F2C1-4E14-9A85-12F4E58132AD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66BCDB00-12E3-4261-9254-6D81D3E5F477}" srcId="{E64F4FFA-C069-4F76-AE5E-038F23D8F810}" destId="{724A2233-E88B-4B69-950C-EF75C17E82A1}" srcOrd="0" destOrd="0" parTransId="{76FF037E-CD59-4D9E-ACAC-BF4B16A807F8}" sibTransId="{31E444E7-F7EE-4511-9727-9ED33A39AA54}"/>
    <dgm:cxn modelId="{0FB65121-DAFC-4842-A5C7-E057763F911D}" srcId="{E64F4FFA-C069-4F76-AE5E-038F23D8F810}" destId="{10F89ABA-E5CB-4C6A-90B2-0DB4B0EA128F}" srcOrd="1" destOrd="0" parTransId="{0E342702-CC65-4E9A-83E2-51EAAE3E04E1}" sibTransId="{BFE02984-A97E-41BF-8E71-80ECB575832E}"/>
    <dgm:cxn modelId="{2CBD6329-22FF-4610-B1B5-E0601C6D8D3D}" srcId="{77676255-F2C1-4E14-9A85-12F4E58132AD}" destId="{05A568C3-C7C5-4BD2-9813-41B9ABC9412E}" srcOrd="1" destOrd="0" parTransId="{0AFACDAA-578A-419C-A186-975259A79A0D}" sibTransId="{15BF226A-F9B6-409A-A208-0126C122DB9C}"/>
    <dgm:cxn modelId="{DF1DCB36-39A4-5348-94F5-58C77042FD62}" type="presOf" srcId="{724A2233-E88B-4B69-950C-EF75C17E82A1}" destId="{FC58ABC8-CC8F-4D4E-BFA0-5FF0180AE7B1}" srcOrd="0" destOrd="0" presId="urn:microsoft.com/office/officeart/2005/8/layout/vList2"/>
    <dgm:cxn modelId="{2FB4E936-229B-D240-9770-1A5FA28EADBF}" type="presOf" srcId="{AF6D8153-D1E3-41E8-A176-A83CD9D76606}" destId="{144E1B94-8F97-7F47-8CA6-A096E14887BF}" srcOrd="0" destOrd="2" presId="urn:microsoft.com/office/officeart/2005/8/layout/vList2"/>
    <dgm:cxn modelId="{B7193360-7B23-4548-9D95-EFFD06B839F2}" srcId="{E64F4FFA-C069-4F76-AE5E-038F23D8F810}" destId="{77676255-F2C1-4E14-9A85-12F4E58132AD}" srcOrd="2" destOrd="0" parTransId="{14E5D99E-9D80-4CF4-8DDF-2559AE9FDC67}" sibTransId="{1CAB8945-2A7A-4405-818D-82F45A9EC0E6}"/>
    <dgm:cxn modelId="{F3343A48-F233-7946-8997-39C00F68FA95}" type="presOf" srcId="{EA115FEE-7065-481F-A872-62A4C6E52F61}" destId="{144E1B94-8F97-7F47-8CA6-A096E14887BF}" srcOrd="0" destOrd="0" presId="urn:microsoft.com/office/officeart/2005/8/layout/vList2"/>
    <dgm:cxn modelId="{E7026271-8BAC-9649-81E7-A9754713AF41}" type="presOf" srcId="{E64F4FFA-C069-4F76-AE5E-038F23D8F810}" destId="{14B16772-7E18-4646-B9DF-5DA2A24D30DC}" srcOrd="0" destOrd="0" presId="urn:microsoft.com/office/officeart/2005/8/layout/vList2"/>
    <dgm:cxn modelId="{70D712B0-A0C7-4F48-82F9-8902CCDA74DE}" type="presOf" srcId="{77676255-F2C1-4E14-9A85-12F4E58132AD}" destId="{71EBAE16-1FD5-7D43-A2D8-049325585B6E}" srcOrd="0" destOrd="0" presId="urn:microsoft.com/office/officeart/2005/8/layout/vList2"/>
    <dgm:cxn modelId="{5852B4B6-94F0-A842-8D50-EB0449DB7793}" type="presOf" srcId="{10F89ABA-E5CB-4C6A-90B2-0DB4B0EA128F}" destId="{C10E6CA0-2E0D-A04D-ACD7-EE69E4EFDAF8}" srcOrd="0" destOrd="0" presId="urn:microsoft.com/office/officeart/2005/8/layout/vList2"/>
    <dgm:cxn modelId="{095B23F1-A815-4982-B264-6E3F9CE3CCCA}" srcId="{77676255-F2C1-4E14-9A85-12F4E58132AD}" destId="{EA115FEE-7065-481F-A872-62A4C6E52F61}" srcOrd="0" destOrd="0" parTransId="{EC729DF8-2B89-4ED1-A9BE-7F28BF825FA2}" sibTransId="{F3E94886-18FB-4A5F-922E-14D7C567EE76}"/>
    <dgm:cxn modelId="{D7B4BBF2-8157-994A-9AD3-0DFC953F72F4}" type="presOf" srcId="{05A568C3-C7C5-4BD2-9813-41B9ABC9412E}" destId="{144E1B94-8F97-7F47-8CA6-A096E14887BF}" srcOrd="0" destOrd="1" presId="urn:microsoft.com/office/officeart/2005/8/layout/vList2"/>
    <dgm:cxn modelId="{8A1AF9FD-2F15-46FD-B056-B5A2FD1C3B84}" srcId="{77676255-F2C1-4E14-9A85-12F4E58132AD}" destId="{AF6D8153-D1E3-41E8-A176-A83CD9D76606}" srcOrd="2" destOrd="0" parTransId="{B2FFE586-8D64-4993-A510-0B95EBC44B54}" sibTransId="{2E136458-228C-4F91-989D-9265928440F4}"/>
    <dgm:cxn modelId="{66554529-CDD9-DA47-8364-962EDEC1F0A8}" type="presParOf" srcId="{14B16772-7E18-4646-B9DF-5DA2A24D30DC}" destId="{FC58ABC8-CC8F-4D4E-BFA0-5FF0180AE7B1}" srcOrd="0" destOrd="0" presId="urn:microsoft.com/office/officeart/2005/8/layout/vList2"/>
    <dgm:cxn modelId="{F589B5B1-7ED7-454B-8EBC-58538AE31DEC}" type="presParOf" srcId="{14B16772-7E18-4646-B9DF-5DA2A24D30DC}" destId="{AFF6382D-2156-4B49-A0E1-46CC1598BAB0}" srcOrd="1" destOrd="0" presId="urn:microsoft.com/office/officeart/2005/8/layout/vList2"/>
    <dgm:cxn modelId="{F4CDB629-DE2A-604E-9555-4C97D9560ABD}" type="presParOf" srcId="{14B16772-7E18-4646-B9DF-5DA2A24D30DC}" destId="{C10E6CA0-2E0D-A04D-ACD7-EE69E4EFDAF8}" srcOrd="2" destOrd="0" presId="urn:microsoft.com/office/officeart/2005/8/layout/vList2"/>
    <dgm:cxn modelId="{03E3DF08-A338-6044-A3C4-34F67FE96141}" type="presParOf" srcId="{14B16772-7E18-4646-B9DF-5DA2A24D30DC}" destId="{15570EB2-E3DE-224A-BCE4-1AA9F4C029EF}" srcOrd="3" destOrd="0" presId="urn:microsoft.com/office/officeart/2005/8/layout/vList2"/>
    <dgm:cxn modelId="{25562AB9-62D2-2049-87D5-A2230A9AE84A}" type="presParOf" srcId="{14B16772-7E18-4646-B9DF-5DA2A24D30DC}" destId="{71EBAE16-1FD5-7D43-A2D8-049325585B6E}" srcOrd="4" destOrd="0" presId="urn:microsoft.com/office/officeart/2005/8/layout/vList2"/>
    <dgm:cxn modelId="{5E9C7254-087C-E348-B6E3-404B96C36E11}" type="presParOf" srcId="{14B16772-7E18-4646-B9DF-5DA2A24D30DC}" destId="{144E1B94-8F97-7F47-8CA6-A096E14887BF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18DE9F4-32C7-4786-BB8E-45F1483AD0FE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colorful4" csCatId="colorful"/>
      <dgm:spPr/>
      <dgm:t>
        <a:bodyPr/>
        <a:lstStyle/>
        <a:p>
          <a:endParaRPr lang="en-US"/>
        </a:p>
      </dgm:t>
    </dgm:pt>
    <dgm:pt modelId="{80A57CC9-A384-4B8B-8ACB-C74F3DAD34D0}">
      <dgm:prSet/>
      <dgm:spPr/>
      <dgm:t>
        <a:bodyPr/>
        <a:lstStyle/>
        <a:p>
          <a:r>
            <a:rPr lang="fi-FI" dirty="0"/>
            <a:t>Bakteriofagi = bakteerissa lisääntyvä virus</a:t>
          </a:r>
          <a:endParaRPr lang="en-US" dirty="0"/>
        </a:p>
      </dgm:t>
    </dgm:pt>
    <dgm:pt modelId="{E0BE02C3-447F-4D5C-B9CE-1927EF54D179}" type="parTrans" cxnId="{BF6F68CD-6BF1-43C4-B0A6-E49FC09AEDBF}">
      <dgm:prSet/>
      <dgm:spPr/>
      <dgm:t>
        <a:bodyPr/>
        <a:lstStyle/>
        <a:p>
          <a:endParaRPr lang="en-US"/>
        </a:p>
      </dgm:t>
    </dgm:pt>
    <dgm:pt modelId="{A22E611D-806E-47A4-92BE-DF3CD9AE9CB6}" type="sibTrans" cxnId="{BF6F68CD-6BF1-43C4-B0A6-E49FC09AEDBF}">
      <dgm:prSet/>
      <dgm:spPr/>
      <dgm:t>
        <a:bodyPr/>
        <a:lstStyle/>
        <a:p>
          <a:endParaRPr lang="en-US"/>
        </a:p>
      </dgm:t>
    </dgm:pt>
    <dgm:pt modelId="{A62B06D0-4AD8-4168-AD86-E07B6234927A}">
      <dgm:prSet/>
      <dgm:spPr/>
      <dgm:t>
        <a:bodyPr/>
        <a:lstStyle/>
        <a:p>
          <a:r>
            <a:rPr lang="fi-FI"/>
            <a:t>Bakteeri pilkkoo katkaisuentsyymiensä avulla bakteriofagin perimän palasiksi, ja bakteriofagin lisääntyminen estyy</a:t>
          </a:r>
          <a:endParaRPr lang="en-US"/>
        </a:p>
      </dgm:t>
    </dgm:pt>
    <dgm:pt modelId="{CF4862CB-45C6-4FE3-A86F-7D5C03205BFC}" type="parTrans" cxnId="{9085AF99-3B7E-4FBD-973D-E169F0E390C0}">
      <dgm:prSet/>
      <dgm:spPr/>
      <dgm:t>
        <a:bodyPr/>
        <a:lstStyle/>
        <a:p>
          <a:endParaRPr lang="en-US"/>
        </a:p>
      </dgm:t>
    </dgm:pt>
    <dgm:pt modelId="{20B45947-3967-47C1-ABE8-80FF4B89CD5C}" type="sibTrans" cxnId="{9085AF99-3B7E-4FBD-973D-E169F0E390C0}">
      <dgm:prSet/>
      <dgm:spPr/>
      <dgm:t>
        <a:bodyPr/>
        <a:lstStyle/>
        <a:p>
          <a:endParaRPr lang="en-US"/>
        </a:p>
      </dgm:t>
    </dgm:pt>
    <dgm:pt modelId="{502636C6-37D8-41BC-84A3-DDB54E4DBEDF}">
      <dgm:prSet/>
      <dgm:spPr/>
      <dgm:t>
        <a:bodyPr/>
        <a:lstStyle/>
        <a:p>
          <a:r>
            <a:rPr lang="fi-FI"/>
            <a:t>Bakteeri leikkaa bakteriofagin perimästä näytepalan ja liittää sen omaan perimäänsä</a:t>
          </a:r>
          <a:endParaRPr lang="en-US"/>
        </a:p>
      </dgm:t>
    </dgm:pt>
    <dgm:pt modelId="{C9DE9C65-241B-47A5-A6FF-AF4B234291BC}" type="parTrans" cxnId="{97854582-886F-4394-8F01-F5B9160403C3}">
      <dgm:prSet/>
      <dgm:spPr/>
      <dgm:t>
        <a:bodyPr/>
        <a:lstStyle/>
        <a:p>
          <a:endParaRPr lang="en-US"/>
        </a:p>
      </dgm:t>
    </dgm:pt>
    <dgm:pt modelId="{1C660A46-B6EB-4BA6-A8CC-173048816067}" type="sibTrans" cxnId="{97854582-886F-4394-8F01-F5B9160403C3}">
      <dgm:prSet/>
      <dgm:spPr/>
      <dgm:t>
        <a:bodyPr/>
        <a:lstStyle/>
        <a:p>
          <a:endParaRPr lang="en-US"/>
        </a:p>
      </dgm:t>
    </dgm:pt>
    <dgm:pt modelId="{812D73A4-48E9-4B6A-830D-BB336EDC855D}">
      <dgm:prSet/>
      <dgm:spPr/>
      <dgm:t>
        <a:bodyPr/>
        <a:lstStyle/>
        <a:p>
          <a:r>
            <a:rPr lang="fi-FI"/>
            <a:t>Jos sama bakteriofagityyppi tunkeutuu uudelleen bakteeriin, se tunnistetaan näytepalan perusteella </a:t>
          </a:r>
          <a:endParaRPr lang="en-US"/>
        </a:p>
      </dgm:t>
    </dgm:pt>
    <dgm:pt modelId="{1136E094-6557-438D-A130-849E4899E77A}" type="parTrans" cxnId="{9FB17CE4-A364-41C1-BB46-C0769A49FD92}">
      <dgm:prSet/>
      <dgm:spPr/>
      <dgm:t>
        <a:bodyPr/>
        <a:lstStyle/>
        <a:p>
          <a:endParaRPr lang="en-US"/>
        </a:p>
      </dgm:t>
    </dgm:pt>
    <dgm:pt modelId="{B6692DCE-94C2-4EB0-84EB-685602583192}" type="sibTrans" cxnId="{9FB17CE4-A364-41C1-BB46-C0769A49FD92}">
      <dgm:prSet/>
      <dgm:spPr/>
      <dgm:t>
        <a:bodyPr/>
        <a:lstStyle/>
        <a:p>
          <a:endParaRPr lang="en-US"/>
        </a:p>
      </dgm:t>
    </dgm:pt>
    <dgm:pt modelId="{E3ABF113-F1F1-4279-941D-78BD93D8E0EC}">
      <dgm:prSet/>
      <dgm:spPr/>
      <dgm:t>
        <a:bodyPr/>
        <a:lstStyle/>
        <a:p>
          <a:r>
            <a:rPr lang="fi-FI"/>
            <a:t>Opas-RNA ohjaa Cas-entsyymin oikeaan kohtaan ja entsyymi pilkkoo bakteriofagin perimän palasiksi.</a:t>
          </a:r>
          <a:endParaRPr lang="en-US"/>
        </a:p>
      </dgm:t>
    </dgm:pt>
    <dgm:pt modelId="{7D5CD082-B0D4-46E0-9437-F052DE6068C4}" type="parTrans" cxnId="{E706D829-87F8-471F-914A-F4BC1CB46E71}">
      <dgm:prSet/>
      <dgm:spPr/>
      <dgm:t>
        <a:bodyPr/>
        <a:lstStyle/>
        <a:p>
          <a:endParaRPr lang="en-US"/>
        </a:p>
      </dgm:t>
    </dgm:pt>
    <dgm:pt modelId="{F83DE2EF-2CBF-491F-A17B-D8CA4B3EB134}" type="sibTrans" cxnId="{E706D829-87F8-471F-914A-F4BC1CB46E71}">
      <dgm:prSet/>
      <dgm:spPr/>
      <dgm:t>
        <a:bodyPr/>
        <a:lstStyle/>
        <a:p>
          <a:endParaRPr lang="en-US"/>
        </a:p>
      </dgm:t>
    </dgm:pt>
    <dgm:pt modelId="{0324C2F7-03C4-B543-9E90-3A7ADE77E2AB}" type="pres">
      <dgm:prSet presAssocID="{518DE9F4-32C7-4786-BB8E-45F1483AD0FE}" presName="Name0" presStyleCnt="0">
        <dgm:presLayoutVars>
          <dgm:dir/>
          <dgm:resizeHandles val="exact"/>
        </dgm:presLayoutVars>
      </dgm:prSet>
      <dgm:spPr/>
    </dgm:pt>
    <dgm:pt modelId="{748B14C9-39C0-304B-BC82-3DA74A468729}" type="pres">
      <dgm:prSet presAssocID="{80A57CC9-A384-4B8B-8ACB-C74F3DAD34D0}" presName="node" presStyleLbl="node1" presStyleIdx="0" presStyleCnt="5">
        <dgm:presLayoutVars>
          <dgm:bulletEnabled val="1"/>
        </dgm:presLayoutVars>
      </dgm:prSet>
      <dgm:spPr/>
    </dgm:pt>
    <dgm:pt modelId="{F1AC7A1D-F618-3045-8C64-90EF42560FCA}" type="pres">
      <dgm:prSet presAssocID="{A22E611D-806E-47A4-92BE-DF3CD9AE9CB6}" presName="sibTrans" presStyleLbl="sibTrans1D1" presStyleIdx="0" presStyleCnt="4"/>
      <dgm:spPr/>
    </dgm:pt>
    <dgm:pt modelId="{C922CEE3-E96A-BB46-88C8-FFB1DE29C217}" type="pres">
      <dgm:prSet presAssocID="{A22E611D-806E-47A4-92BE-DF3CD9AE9CB6}" presName="connectorText" presStyleLbl="sibTrans1D1" presStyleIdx="0" presStyleCnt="4"/>
      <dgm:spPr/>
    </dgm:pt>
    <dgm:pt modelId="{4A0043A0-B864-F649-9E8E-EAB6BC07DEEB}" type="pres">
      <dgm:prSet presAssocID="{A62B06D0-4AD8-4168-AD86-E07B6234927A}" presName="node" presStyleLbl="node1" presStyleIdx="1" presStyleCnt="5">
        <dgm:presLayoutVars>
          <dgm:bulletEnabled val="1"/>
        </dgm:presLayoutVars>
      </dgm:prSet>
      <dgm:spPr/>
    </dgm:pt>
    <dgm:pt modelId="{411CF10E-8305-BE4C-84D3-8F239AC60A4B}" type="pres">
      <dgm:prSet presAssocID="{20B45947-3967-47C1-ABE8-80FF4B89CD5C}" presName="sibTrans" presStyleLbl="sibTrans1D1" presStyleIdx="1" presStyleCnt="4"/>
      <dgm:spPr/>
    </dgm:pt>
    <dgm:pt modelId="{31BA4A01-D3FD-544B-B244-2A29645D3E0C}" type="pres">
      <dgm:prSet presAssocID="{20B45947-3967-47C1-ABE8-80FF4B89CD5C}" presName="connectorText" presStyleLbl="sibTrans1D1" presStyleIdx="1" presStyleCnt="4"/>
      <dgm:spPr/>
    </dgm:pt>
    <dgm:pt modelId="{077D8E48-B0DC-3742-9349-2C9618FC4447}" type="pres">
      <dgm:prSet presAssocID="{502636C6-37D8-41BC-84A3-DDB54E4DBEDF}" presName="node" presStyleLbl="node1" presStyleIdx="2" presStyleCnt="5">
        <dgm:presLayoutVars>
          <dgm:bulletEnabled val="1"/>
        </dgm:presLayoutVars>
      </dgm:prSet>
      <dgm:spPr/>
    </dgm:pt>
    <dgm:pt modelId="{731BD299-7FA7-E44C-84D0-99A970283CE5}" type="pres">
      <dgm:prSet presAssocID="{1C660A46-B6EB-4BA6-A8CC-173048816067}" presName="sibTrans" presStyleLbl="sibTrans1D1" presStyleIdx="2" presStyleCnt="4"/>
      <dgm:spPr/>
    </dgm:pt>
    <dgm:pt modelId="{44717B29-AF56-144F-9BAA-2BEC8C85E006}" type="pres">
      <dgm:prSet presAssocID="{1C660A46-B6EB-4BA6-A8CC-173048816067}" presName="connectorText" presStyleLbl="sibTrans1D1" presStyleIdx="2" presStyleCnt="4"/>
      <dgm:spPr/>
    </dgm:pt>
    <dgm:pt modelId="{7C78D56A-3773-1F4D-A9D3-BE78C7873959}" type="pres">
      <dgm:prSet presAssocID="{812D73A4-48E9-4B6A-830D-BB336EDC855D}" presName="node" presStyleLbl="node1" presStyleIdx="3" presStyleCnt="5">
        <dgm:presLayoutVars>
          <dgm:bulletEnabled val="1"/>
        </dgm:presLayoutVars>
      </dgm:prSet>
      <dgm:spPr/>
    </dgm:pt>
    <dgm:pt modelId="{D03CA61E-C998-CC44-9BE2-B0E278A57B1C}" type="pres">
      <dgm:prSet presAssocID="{B6692DCE-94C2-4EB0-84EB-685602583192}" presName="sibTrans" presStyleLbl="sibTrans1D1" presStyleIdx="3" presStyleCnt="4"/>
      <dgm:spPr/>
    </dgm:pt>
    <dgm:pt modelId="{89EB5C58-19F8-484D-B5C5-43324D3414E4}" type="pres">
      <dgm:prSet presAssocID="{B6692DCE-94C2-4EB0-84EB-685602583192}" presName="connectorText" presStyleLbl="sibTrans1D1" presStyleIdx="3" presStyleCnt="4"/>
      <dgm:spPr/>
    </dgm:pt>
    <dgm:pt modelId="{63984116-0FEB-0747-9246-9B2FF992BE31}" type="pres">
      <dgm:prSet presAssocID="{E3ABF113-F1F1-4279-941D-78BD93D8E0EC}" presName="node" presStyleLbl="node1" presStyleIdx="4" presStyleCnt="5">
        <dgm:presLayoutVars>
          <dgm:bulletEnabled val="1"/>
        </dgm:presLayoutVars>
      </dgm:prSet>
      <dgm:spPr/>
    </dgm:pt>
  </dgm:ptLst>
  <dgm:cxnLst>
    <dgm:cxn modelId="{9B64D127-64D4-E84F-9C79-F4CE410BD5EC}" type="presOf" srcId="{812D73A4-48E9-4B6A-830D-BB336EDC855D}" destId="{7C78D56A-3773-1F4D-A9D3-BE78C7873959}" srcOrd="0" destOrd="0" presId="urn:microsoft.com/office/officeart/2016/7/layout/RepeatingBendingProcessNew"/>
    <dgm:cxn modelId="{E706D829-87F8-471F-914A-F4BC1CB46E71}" srcId="{518DE9F4-32C7-4786-BB8E-45F1483AD0FE}" destId="{E3ABF113-F1F1-4279-941D-78BD93D8E0EC}" srcOrd="4" destOrd="0" parTransId="{7D5CD082-B0D4-46E0-9437-F052DE6068C4}" sibTransId="{F83DE2EF-2CBF-491F-A17B-D8CA4B3EB134}"/>
    <dgm:cxn modelId="{A949A32E-9F4D-D84D-AA44-52AF1FD8EF0A}" type="presOf" srcId="{502636C6-37D8-41BC-84A3-DDB54E4DBEDF}" destId="{077D8E48-B0DC-3742-9349-2C9618FC4447}" srcOrd="0" destOrd="0" presId="urn:microsoft.com/office/officeart/2016/7/layout/RepeatingBendingProcessNew"/>
    <dgm:cxn modelId="{2271A42E-231F-A840-B05B-ED2E43FE5EA2}" type="presOf" srcId="{518DE9F4-32C7-4786-BB8E-45F1483AD0FE}" destId="{0324C2F7-03C4-B543-9E90-3A7ADE77E2AB}" srcOrd="0" destOrd="0" presId="urn:microsoft.com/office/officeart/2016/7/layout/RepeatingBendingProcessNew"/>
    <dgm:cxn modelId="{90DA9D30-0FEB-084B-90BF-C0739C2609C5}" type="presOf" srcId="{B6692DCE-94C2-4EB0-84EB-685602583192}" destId="{D03CA61E-C998-CC44-9BE2-B0E278A57B1C}" srcOrd="0" destOrd="0" presId="urn:microsoft.com/office/officeart/2016/7/layout/RepeatingBendingProcessNew"/>
    <dgm:cxn modelId="{2F9D6E5C-D7A8-DD4A-9978-A33837E3E7A5}" type="presOf" srcId="{A62B06D0-4AD8-4168-AD86-E07B6234927A}" destId="{4A0043A0-B864-F649-9E8E-EAB6BC07DEEB}" srcOrd="0" destOrd="0" presId="urn:microsoft.com/office/officeart/2016/7/layout/RepeatingBendingProcessNew"/>
    <dgm:cxn modelId="{AEB0D05E-3D44-2A4E-A580-DA8D6870B437}" type="presOf" srcId="{20B45947-3967-47C1-ABE8-80FF4B89CD5C}" destId="{31BA4A01-D3FD-544B-B244-2A29645D3E0C}" srcOrd="1" destOrd="0" presId="urn:microsoft.com/office/officeart/2016/7/layout/RepeatingBendingProcessNew"/>
    <dgm:cxn modelId="{1EC23156-687A-BC45-831E-F679B746B58D}" type="presOf" srcId="{A22E611D-806E-47A4-92BE-DF3CD9AE9CB6}" destId="{F1AC7A1D-F618-3045-8C64-90EF42560FCA}" srcOrd="0" destOrd="0" presId="urn:microsoft.com/office/officeart/2016/7/layout/RepeatingBendingProcessNew"/>
    <dgm:cxn modelId="{B1AA8281-24D6-1146-9FA0-A457E07C02A0}" type="presOf" srcId="{1C660A46-B6EB-4BA6-A8CC-173048816067}" destId="{44717B29-AF56-144F-9BAA-2BEC8C85E006}" srcOrd="1" destOrd="0" presId="urn:microsoft.com/office/officeart/2016/7/layout/RepeatingBendingProcessNew"/>
    <dgm:cxn modelId="{97854582-886F-4394-8F01-F5B9160403C3}" srcId="{518DE9F4-32C7-4786-BB8E-45F1483AD0FE}" destId="{502636C6-37D8-41BC-84A3-DDB54E4DBEDF}" srcOrd="2" destOrd="0" parTransId="{C9DE9C65-241B-47A5-A6FF-AF4B234291BC}" sibTransId="{1C660A46-B6EB-4BA6-A8CC-173048816067}"/>
    <dgm:cxn modelId="{9085AF99-3B7E-4FBD-973D-E169F0E390C0}" srcId="{518DE9F4-32C7-4786-BB8E-45F1483AD0FE}" destId="{A62B06D0-4AD8-4168-AD86-E07B6234927A}" srcOrd="1" destOrd="0" parTransId="{CF4862CB-45C6-4FE3-A86F-7D5C03205BFC}" sibTransId="{20B45947-3967-47C1-ABE8-80FF4B89CD5C}"/>
    <dgm:cxn modelId="{EEAE8DB9-9516-1446-B8DA-2A6E59D8B5F1}" type="presOf" srcId="{E3ABF113-F1F1-4279-941D-78BD93D8E0EC}" destId="{63984116-0FEB-0747-9246-9B2FF992BE31}" srcOrd="0" destOrd="0" presId="urn:microsoft.com/office/officeart/2016/7/layout/RepeatingBendingProcessNew"/>
    <dgm:cxn modelId="{502A2DBF-A5B4-5F49-8AC7-E9242A971E6D}" type="presOf" srcId="{20B45947-3967-47C1-ABE8-80FF4B89CD5C}" destId="{411CF10E-8305-BE4C-84D3-8F239AC60A4B}" srcOrd="0" destOrd="0" presId="urn:microsoft.com/office/officeart/2016/7/layout/RepeatingBendingProcessNew"/>
    <dgm:cxn modelId="{BF6F68CD-6BF1-43C4-B0A6-E49FC09AEDBF}" srcId="{518DE9F4-32C7-4786-BB8E-45F1483AD0FE}" destId="{80A57CC9-A384-4B8B-8ACB-C74F3DAD34D0}" srcOrd="0" destOrd="0" parTransId="{E0BE02C3-447F-4D5C-B9CE-1927EF54D179}" sibTransId="{A22E611D-806E-47A4-92BE-DF3CD9AE9CB6}"/>
    <dgm:cxn modelId="{B99D66D0-214F-3C4E-AD77-487EA62D1AC5}" type="presOf" srcId="{B6692DCE-94C2-4EB0-84EB-685602583192}" destId="{89EB5C58-19F8-484D-B5C5-43324D3414E4}" srcOrd="1" destOrd="0" presId="urn:microsoft.com/office/officeart/2016/7/layout/RepeatingBendingProcessNew"/>
    <dgm:cxn modelId="{7C03AADF-8E98-6C43-9D6F-5A0D9C2912A6}" type="presOf" srcId="{A22E611D-806E-47A4-92BE-DF3CD9AE9CB6}" destId="{C922CEE3-E96A-BB46-88C8-FFB1DE29C217}" srcOrd="1" destOrd="0" presId="urn:microsoft.com/office/officeart/2016/7/layout/RepeatingBendingProcessNew"/>
    <dgm:cxn modelId="{9FB17CE4-A364-41C1-BB46-C0769A49FD92}" srcId="{518DE9F4-32C7-4786-BB8E-45F1483AD0FE}" destId="{812D73A4-48E9-4B6A-830D-BB336EDC855D}" srcOrd="3" destOrd="0" parTransId="{1136E094-6557-438D-A130-849E4899E77A}" sibTransId="{B6692DCE-94C2-4EB0-84EB-685602583192}"/>
    <dgm:cxn modelId="{070521E6-63F1-AE4E-B991-B87B45F583C3}" type="presOf" srcId="{80A57CC9-A384-4B8B-8ACB-C74F3DAD34D0}" destId="{748B14C9-39C0-304B-BC82-3DA74A468729}" srcOrd="0" destOrd="0" presId="urn:microsoft.com/office/officeart/2016/7/layout/RepeatingBendingProcessNew"/>
    <dgm:cxn modelId="{A6A1CCFC-ADD4-5346-B9F9-F6620AC4806B}" type="presOf" srcId="{1C660A46-B6EB-4BA6-A8CC-173048816067}" destId="{731BD299-7FA7-E44C-84D0-99A970283CE5}" srcOrd="0" destOrd="0" presId="urn:microsoft.com/office/officeart/2016/7/layout/RepeatingBendingProcessNew"/>
    <dgm:cxn modelId="{89B45B89-D7B1-1E4D-8BB3-FE74C8BAF19F}" type="presParOf" srcId="{0324C2F7-03C4-B543-9E90-3A7ADE77E2AB}" destId="{748B14C9-39C0-304B-BC82-3DA74A468729}" srcOrd="0" destOrd="0" presId="urn:microsoft.com/office/officeart/2016/7/layout/RepeatingBendingProcessNew"/>
    <dgm:cxn modelId="{7806A016-5790-1A44-990D-EA9203B3783D}" type="presParOf" srcId="{0324C2F7-03C4-B543-9E90-3A7ADE77E2AB}" destId="{F1AC7A1D-F618-3045-8C64-90EF42560FCA}" srcOrd="1" destOrd="0" presId="urn:microsoft.com/office/officeart/2016/7/layout/RepeatingBendingProcessNew"/>
    <dgm:cxn modelId="{173FBEA9-27EF-E842-8F6D-0A42E6B35FC9}" type="presParOf" srcId="{F1AC7A1D-F618-3045-8C64-90EF42560FCA}" destId="{C922CEE3-E96A-BB46-88C8-FFB1DE29C217}" srcOrd="0" destOrd="0" presId="urn:microsoft.com/office/officeart/2016/7/layout/RepeatingBendingProcessNew"/>
    <dgm:cxn modelId="{D7A24988-A024-4740-B339-0B5F8380ACF0}" type="presParOf" srcId="{0324C2F7-03C4-B543-9E90-3A7ADE77E2AB}" destId="{4A0043A0-B864-F649-9E8E-EAB6BC07DEEB}" srcOrd="2" destOrd="0" presId="urn:microsoft.com/office/officeart/2016/7/layout/RepeatingBendingProcessNew"/>
    <dgm:cxn modelId="{C6BFBC9E-822D-EA4D-9037-EAFBFA91121C}" type="presParOf" srcId="{0324C2F7-03C4-B543-9E90-3A7ADE77E2AB}" destId="{411CF10E-8305-BE4C-84D3-8F239AC60A4B}" srcOrd="3" destOrd="0" presId="urn:microsoft.com/office/officeart/2016/7/layout/RepeatingBendingProcessNew"/>
    <dgm:cxn modelId="{C858A67F-A0D4-8F41-8ECF-1DDF47BBBCC7}" type="presParOf" srcId="{411CF10E-8305-BE4C-84D3-8F239AC60A4B}" destId="{31BA4A01-D3FD-544B-B244-2A29645D3E0C}" srcOrd="0" destOrd="0" presId="urn:microsoft.com/office/officeart/2016/7/layout/RepeatingBendingProcessNew"/>
    <dgm:cxn modelId="{0B256710-5BBF-9348-AE4D-1ACED83FD066}" type="presParOf" srcId="{0324C2F7-03C4-B543-9E90-3A7ADE77E2AB}" destId="{077D8E48-B0DC-3742-9349-2C9618FC4447}" srcOrd="4" destOrd="0" presId="urn:microsoft.com/office/officeart/2016/7/layout/RepeatingBendingProcessNew"/>
    <dgm:cxn modelId="{0D8461F8-878D-9C4E-AE58-CBB85D5FC01D}" type="presParOf" srcId="{0324C2F7-03C4-B543-9E90-3A7ADE77E2AB}" destId="{731BD299-7FA7-E44C-84D0-99A970283CE5}" srcOrd="5" destOrd="0" presId="urn:microsoft.com/office/officeart/2016/7/layout/RepeatingBendingProcessNew"/>
    <dgm:cxn modelId="{05235E23-C929-CF45-BE8D-97E54D8C6D78}" type="presParOf" srcId="{731BD299-7FA7-E44C-84D0-99A970283CE5}" destId="{44717B29-AF56-144F-9BAA-2BEC8C85E006}" srcOrd="0" destOrd="0" presId="urn:microsoft.com/office/officeart/2016/7/layout/RepeatingBendingProcessNew"/>
    <dgm:cxn modelId="{010B8FF0-8354-7C45-9016-8EE5AA36D91E}" type="presParOf" srcId="{0324C2F7-03C4-B543-9E90-3A7ADE77E2AB}" destId="{7C78D56A-3773-1F4D-A9D3-BE78C7873959}" srcOrd="6" destOrd="0" presId="urn:microsoft.com/office/officeart/2016/7/layout/RepeatingBendingProcessNew"/>
    <dgm:cxn modelId="{BBB44B01-7270-9B4E-8AFF-92C112EBC035}" type="presParOf" srcId="{0324C2F7-03C4-B543-9E90-3A7ADE77E2AB}" destId="{D03CA61E-C998-CC44-9BE2-B0E278A57B1C}" srcOrd="7" destOrd="0" presId="urn:microsoft.com/office/officeart/2016/7/layout/RepeatingBendingProcessNew"/>
    <dgm:cxn modelId="{75F2E55B-577B-C141-81E7-BD490A4CDFEF}" type="presParOf" srcId="{D03CA61E-C998-CC44-9BE2-B0E278A57B1C}" destId="{89EB5C58-19F8-484D-B5C5-43324D3414E4}" srcOrd="0" destOrd="0" presId="urn:microsoft.com/office/officeart/2016/7/layout/RepeatingBendingProcessNew"/>
    <dgm:cxn modelId="{41DB287D-449E-6647-93F5-50D270F955B2}" type="presParOf" srcId="{0324C2F7-03C4-B543-9E90-3A7ADE77E2AB}" destId="{63984116-0FEB-0747-9246-9B2FF992BE31}" srcOrd="8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578C5C9-AA98-47EF-95CE-DC991DE86450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/>
      <dgm:spPr/>
      <dgm:t>
        <a:bodyPr/>
        <a:lstStyle/>
        <a:p>
          <a:endParaRPr lang="en-US"/>
        </a:p>
      </dgm:t>
    </dgm:pt>
    <dgm:pt modelId="{692AE97F-7AE0-4EE7-94C0-2A2AE1EDD416}">
      <dgm:prSet/>
      <dgm:spPr/>
      <dgm:t>
        <a:bodyPr/>
        <a:lstStyle/>
        <a:p>
          <a:r>
            <a:rPr lang="fi-FI" dirty="0"/>
            <a:t>Samankokoisia kuin bakteerit</a:t>
          </a:r>
          <a:endParaRPr lang="en-US" dirty="0"/>
        </a:p>
      </dgm:t>
    </dgm:pt>
    <dgm:pt modelId="{58713925-EC9C-419E-BE29-12F41DA56656}" type="parTrans" cxnId="{EB207222-1A6C-40CE-A500-E6CB7A9BFD15}">
      <dgm:prSet/>
      <dgm:spPr/>
      <dgm:t>
        <a:bodyPr/>
        <a:lstStyle/>
        <a:p>
          <a:endParaRPr lang="en-US"/>
        </a:p>
      </dgm:t>
    </dgm:pt>
    <dgm:pt modelId="{57C595B4-0A50-49E1-ABF8-E06402502EF9}" type="sibTrans" cxnId="{EB207222-1A6C-40CE-A500-E6CB7A9BFD15}">
      <dgm:prSet/>
      <dgm:spPr/>
      <dgm:t>
        <a:bodyPr/>
        <a:lstStyle/>
        <a:p>
          <a:endParaRPr lang="en-US"/>
        </a:p>
      </dgm:t>
    </dgm:pt>
    <dgm:pt modelId="{CCFE78E1-8A39-40E4-B7AA-F85C4808EC4F}">
      <dgm:prSet/>
      <dgm:spPr/>
      <dgm:t>
        <a:bodyPr/>
        <a:lstStyle/>
        <a:p>
          <a:r>
            <a:rPr lang="fi-FI"/>
            <a:t>Muoto vaihtelee</a:t>
          </a:r>
          <a:endParaRPr lang="en-US"/>
        </a:p>
      </dgm:t>
    </dgm:pt>
    <dgm:pt modelId="{5C9DD9FC-934E-4E47-93E8-F7331DD6EBF7}" type="parTrans" cxnId="{B2EADAA8-9333-48FA-B72D-84A78D1D91C9}">
      <dgm:prSet/>
      <dgm:spPr/>
      <dgm:t>
        <a:bodyPr/>
        <a:lstStyle/>
        <a:p>
          <a:endParaRPr lang="en-US"/>
        </a:p>
      </dgm:t>
    </dgm:pt>
    <dgm:pt modelId="{C1E17536-BB8B-44A8-B841-8B5A963F0A04}" type="sibTrans" cxnId="{B2EADAA8-9333-48FA-B72D-84A78D1D91C9}">
      <dgm:prSet/>
      <dgm:spPr/>
      <dgm:t>
        <a:bodyPr/>
        <a:lstStyle/>
        <a:p>
          <a:endParaRPr lang="en-US"/>
        </a:p>
      </dgm:t>
    </dgm:pt>
    <dgm:pt modelId="{B568739C-8B74-426E-AF6D-6619844944B1}">
      <dgm:prSet/>
      <dgm:spPr/>
      <dgm:t>
        <a:bodyPr/>
        <a:lstStyle/>
        <a:p>
          <a:r>
            <a:rPr lang="fi-FI"/>
            <a:t>Omavaraiset lajit yhteyttävät kemosynteesin avulla</a:t>
          </a:r>
          <a:endParaRPr lang="en-US"/>
        </a:p>
      </dgm:t>
    </dgm:pt>
    <dgm:pt modelId="{74CDF829-CA8A-4BC3-A489-D9610B4D367C}" type="parTrans" cxnId="{BFA9FD3D-B7A2-400A-AB8F-A8FE0A7D99C2}">
      <dgm:prSet/>
      <dgm:spPr/>
      <dgm:t>
        <a:bodyPr/>
        <a:lstStyle/>
        <a:p>
          <a:endParaRPr lang="en-US"/>
        </a:p>
      </dgm:t>
    </dgm:pt>
    <dgm:pt modelId="{149D2A24-6AD6-46D5-82F6-79D8CC520849}" type="sibTrans" cxnId="{BFA9FD3D-B7A2-400A-AB8F-A8FE0A7D99C2}">
      <dgm:prSet/>
      <dgm:spPr/>
      <dgm:t>
        <a:bodyPr/>
        <a:lstStyle/>
        <a:p>
          <a:endParaRPr lang="en-US"/>
        </a:p>
      </dgm:t>
    </dgm:pt>
    <dgm:pt modelId="{BF3EF80C-6D2A-4BAD-B824-397BE37CC1A7}">
      <dgm:prSet/>
      <dgm:spPr/>
      <dgm:t>
        <a:bodyPr/>
        <a:lstStyle/>
        <a:p>
          <a:r>
            <a:rPr lang="fi-FI"/>
            <a:t>Toisenvaraiset lajit: </a:t>
          </a:r>
          <a:endParaRPr lang="en-US"/>
        </a:p>
      </dgm:t>
    </dgm:pt>
    <dgm:pt modelId="{D554DE67-087F-4AEB-9240-910D5AA2BCF4}" type="parTrans" cxnId="{60AFDC29-B186-4670-85A8-ADED2D559C8E}">
      <dgm:prSet/>
      <dgm:spPr/>
      <dgm:t>
        <a:bodyPr/>
        <a:lstStyle/>
        <a:p>
          <a:endParaRPr lang="en-US"/>
        </a:p>
      </dgm:t>
    </dgm:pt>
    <dgm:pt modelId="{12F242D0-16CF-441B-A001-9264E20049D4}" type="sibTrans" cxnId="{60AFDC29-B186-4670-85A8-ADED2D559C8E}">
      <dgm:prSet/>
      <dgm:spPr/>
      <dgm:t>
        <a:bodyPr/>
        <a:lstStyle/>
        <a:p>
          <a:endParaRPr lang="en-US"/>
        </a:p>
      </dgm:t>
    </dgm:pt>
    <dgm:pt modelId="{16C8DDF8-BBC3-4A66-BE68-B4779C6096D5}">
      <dgm:prSet custT="1"/>
      <dgm:spPr/>
      <dgm:t>
        <a:bodyPr/>
        <a:lstStyle/>
        <a:p>
          <a:r>
            <a:rPr lang="fi-FI" sz="2000" dirty="0"/>
            <a:t>Mutualististiset suhteet</a:t>
          </a:r>
          <a:endParaRPr lang="en-US" sz="2000" dirty="0"/>
        </a:p>
      </dgm:t>
    </dgm:pt>
    <dgm:pt modelId="{97E75CFD-608C-4B88-8B7C-523F9734030B}" type="parTrans" cxnId="{D7C8BABB-88DB-4B40-8D1E-C0751203632B}">
      <dgm:prSet/>
      <dgm:spPr/>
      <dgm:t>
        <a:bodyPr/>
        <a:lstStyle/>
        <a:p>
          <a:endParaRPr lang="en-US"/>
        </a:p>
      </dgm:t>
    </dgm:pt>
    <dgm:pt modelId="{A826A71E-24E8-497A-AB5C-E4362070A32C}" type="sibTrans" cxnId="{D7C8BABB-88DB-4B40-8D1E-C0751203632B}">
      <dgm:prSet/>
      <dgm:spPr/>
      <dgm:t>
        <a:bodyPr/>
        <a:lstStyle/>
        <a:p>
          <a:endParaRPr lang="en-US"/>
        </a:p>
      </dgm:t>
    </dgm:pt>
    <dgm:pt modelId="{5F61289C-D59F-4AFF-AF8C-14C0F75067D7}">
      <dgm:prSet custT="1"/>
      <dgm:spPr/>
      <dgm:t>
        <a:bodyPr/>
        <a:lstStyle/>
        <a:p>
          <a:r>
            <a:rPr lang="fi-FI" sz="2000" dirty="0"/>
            <a:t>pöytävieraasuhteet</a:t>
          </a:r>
          <a:endParaRPr lang="en-US" sz="2000" dirty="0"/>
        </a:p>
      </dgm:t>
    </dgm:pt>
    <dgm:pt modelId="{9EBBA838-E991-4774-B25C-5238E8D6626C}" type="parTrans" cxnId="{4884B279-6AD0-43F4-A57D-5FC3DB18838D}">
      <dgm:prSet/>
      <dgm:spPr/>
      <dgm:t>
        <a:bodyPr/>
        <a:lstStyle/>
        <a:p>
          <a:endParaRPr lang="en-US"/>
        </a:p>
      </dgm:t>
    </dgm:pt>
    <dgm:pt modelId="{F61DA09D-5285-4413-A4DF-74E9160EDFFF}" type="sibTrans" cxnId="{4884B279-6AD0-43F4-A57D-5FC3DB18838D}">
      <dgm:prSet/>
      <dgm:spPr/>
      <dgm:t>
        <a:bodyPr/>
        <a:lstStyle/>
        <a:p>
          <a:endParaRPr lang="en-US"/>
        </a:p>
      </dgm:t>
    </dgm:pt>
    <dgm:pt modelId="{43F60EFF-0D5D-43A0-B13F-2ED0043B25F3}">
      <dgm:prSet/>
      <dgm:spPr/>
      <dgm:t>
        <a:bodyPr/>
        <a:lstStyle/>
        <a:p>
          <a:r>
            <a:rPr lang="fi-FI"/>
            <a:t>Ei taudinaiheuttajia</a:t>
          </a:r>
          <a:endParaRPr lang="en-US"/>
        </a:p>
      </dgm:t>
    </dgm:pt>
    <dgm:pt modelId="{1B78B285-8A50-4C1A-B1AE-81CAB22D6B81}" type="parTrans" cxnId="{ACA37FB8-7B81-464B-B7BF-A37E712FB942}">
      <dgm:prSet/>
      <dgm:spPr/>
      <dgm:t>
        <a:bodyPr/>
        <a:lstStyle/>
        <a:p>
          <a:endParaRPr lang="en-US"/>
        </a:p>
      </dgm:t>
    </dgm:pt>
    <dgm:pt modelId="{1B6C0188-F1E8-4E62-BCA4-322A44AE9CBA}" type="sibTrans" cxnId="{ACA37FB8-7B81-464B-B7BF-A37E712FB942}">
      <dgm:prSet/>
      <dgm:spPr/>
      <dgm:t>
        <a:bodyPr/>
        <a:lstStyle/>
        <a:p>
          <a:endParaRPr lang="en-US"/>
        </a:p>
      </dgm:t>
    </dgm:pt>
    <dgm:pt modelId="{4CB79D50-3932-B744-A5A7-9CE2231E0CDA}" type="pres">
      <dgm:prSet presAssocID="{2578C5C9-AA98-47EF-95CE-DC991DE86450}" presName="linear" presStyleCnt="0">
        <dgm:presLayoutVars>
          <dgm:animLvl val="lvl"/>
          <dgm:resizeHandles val="exact"/>
        </dgm:presLayoutVars>
      </dgm:prSet>
      <dgm:spPr/>
    </dgm:pt>
    <dgm:pt modelId="{CA7E7541-A52D-F14E-849E-B584BECABA5A}" type="pres">
      <dgm:prSet presAssocID="{692AE97F-7AE0-4EE7-94C0-2A2AE1EDD416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4A94D7B0-1385-DE4E-8D69-CFE3A39C209C}" type="pres">
      <dgm:prSet presAssocID="{57C595B4-0A50-49E1-ABF8-E06402502EF9}" presName="spacer" presStyleCnt="0"/>
      <dgm:spPr/>
    </dgm:pt>
    <dgm:pt modelId="{EAE66B23-B51E-FA41-9AC4-7F8915F05B34}" type="pres">
      <dgm:prSet presAssocID="{CCFE78E1-8A39-40E4-B7AA-F85C4808EC4F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FE555982-6CAA-DE4D-BE6B-9A9EAC8CC338}" type="pres">
      <dgm:prSet presAssocID="{C1E17536-BB8B-44A8-B841-8B5A963F0A04}" presName="spacer" presStyleCnt="0"/>
      <dgm:spPr/>
    </dgm:pt>
    <dgm:pt modelId="{772FC63C-21CE-1B4E-908C-887D1DB72240}" type="pres">
      <dgm:prSet presAssocID="{B568739C-8B74-426E-AF6D-6619844944B1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BBA9B015-1F3D-864A-89CC-0677A29B039B}" type="pres">
      <dgm:prSet presAssocID="{149D2A24-6AD6-46D5-82F6-79D8CC520849}" presName="spacer" presStyleCnt="0"/>
      <dgm:spPr/>
    </dgm:pt>
    <dgm:pt modelId="{E330708B-2545-544C-A638-7C10EB9778CA}" type="pres">
      <dgm:prSet presAssocID="{BF3EF80C-6D2A-4BAD-B824-397BE37CC1A7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3398868C-6B0A-9243-A1B8-758D990083F2}" type="pres">
      <dgm:prSet presAssocID="{BF3EF80C-6D2A-4BAD-B824-397BE37CC1A7}" presName="childText" presStyleLbl="revTx" presStyleIdx="0" presStyleCnt="1">
        <dgm:presLayoutVars>
          <dgm:bulletEnabled val="1"/>
        </dgm:presLayoutVars>
      </dgm:prSet>
      <dgm:spPr/>
    </dgm:pt>
    <dgm:pt modelId="{85691303-1129-174C-AD34-D811154D6C54}" type="pres">
      <dgm:prSet presAssocID="{43F60EFF-0D5D-43A0-B13F-2ED0043B25F3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0B444521-6DE8-2D47-8C93-7E05A8D856A9}" type="presOf" srcId="{692AE97F-7AE0-4EE7-94C0-2A2AE1EDD416}" destId="{CA7E7541-A52D-F14E-849E-B584BECABA5A}" srcOrd="0" destOrd="0" presId="urn:microsoft.com/office/officeart/2005/8/layout/vList2"/>
    <dgm:cxn modelId="{EB207222-1A6C-40CE-A500-E6CB7A9BFD15}" srcId="{2578C5C9-AA98-47EF-95CE-DC991DE86450}" destId="{692AE97F-7AE0-4EE7-94C0-2A2AE1EDD416}" srcOrd="0" destOrd="0" parTransId="{58713925-EC9C-419E-BE29-12F41DA56656}" sibTransId="{57C595B4-0A50-49E1-ABF8-E06402502EF9}"/>
    <dgm:cxn modelId="{60AFDC29-B186-4670-85A8-ADED2D559C8E}" srcId="{2578C5C9-AA98-47EF-95CE-DC991DE86450}" destId="{BF3EF80C-6D2A-4BAD-B824-397BE37CC1A7}" srcOrd="3" destOrd="0" parTransId="{D554DE67-087F-4AEB-9240-910D5AA2BCF4}" sibTransId="{12F242D0-16CF-441B-A001-9264E20049D4}"/>
    <dgm:cxn modelId="{BFA9FD3D-B7A2-400A-AB8F-A8FE0A7D99C2}" srcId="{2578C5C9-AA98-47EF-95CE-DC991DE86450}" destId="{B568739C-8B74-426E-AF6D-6619844944B1}" srcOrd="2" destOrd="0" parTransId="{74CDF829-CA8A-4BC3-A489-D9610B4D367C}" sibTransId="{149D2A24-6AD6-46D5-82F6-79D8CC520849}"/>
    <dgm:cxn modelId="{CF947C66-896D-F446-8319-280163E2969C}" type="presOf" srcId="{2578C5C9-AA98-47EF-95CE-DC991DE86450}" destId="{4CB79D50-3932-B744-A5A7-9CE2231E0CDA}" srcOrd="0" destOrd="0" presId="urn:microsoft.com/office/officeart/2005/8/layout/vList2"/>
    <dgm:cxn modelId="{D4A5626D-FB5D-A74E-9D3B-A770EDC0767F}" type="presOf" srcId="{B568739C-8B74-426E-AF6D-6619844944B1}" destId="{772FC63C-21CE-1B4E-908C-887D1DB72240}" srcOrd="0" destOrd="0" presId="urn:microsoft.com/office/officeart/2005/8/layout/vList2"/>
    <dgm:cxn modelId="{4884B279-6AD0-43F4-A57D-5FC3DB18838D}" srcId="{BF3EF80C-6D2A-4BAD-B824-397BE37CC1A7}" destId="{5F61289C-D59F-4AFF-AF8C-14C0F75067D7}" srcOrd="1" destOrd="0" parTransId="{9EBBA838-E991-4774-B25C-5238E8D6626C}" sibTransId="{F61DA09D-5285-4413-A4DF-74E9160EDFFF}"/>
    <dgm:cxn modelId="{10EF7C7B-23C8-914B-AB7A-EE1EF10476AC}" type="presOf" srcId="{16C8DDF8-BBC3-4A66-BE68-B4779C6096D5}" destId="{3398868C-6B0A-9243-A1B8-758D990083F2}" srcOrd="0" destOrd="0" presId="urn:microsoft.com/office/officeart/2005/8/layout/vList2"/>
    <dgm:cxn modelId="{B2EADAA8-9333-48FA-B72D-84A78D1D91C9}" srcId="{2578C5C9-AA98-47EF-95CE-DC991DE86450}" destId="{CCFE78E1-8A39-40E4-B7AA-F85C4808EC4F}" srcOrd="1" destOrd="0" parTransId="{5C9DD9FC-934E-4E47-93E8-F7331DD6EBF7}" sibTransId="{C1E17536-BB8B-44A8-B841-8B5A963F0A04}"/>
    <dgm:cxn modelId="{ACA37FB8-7B81-464B-B7BF-A37E712FB942}" srcId="{2578C5C9-AA98-47EF-95CE-DC991DE86450}" destId="{43F60EFF-0D5D-43A0-B13F-2ED0043B25F3}" srcOrd="4" destOrd="0" parTransId="{1B78B285-8A50-4C1A-B1AE-81CAB22D6B81}" sibTransId="{1B6C0188-F1E8-4E62-BCA4-322A44AE9CBA}"/>
    <dgm:cxn modelId="{D7C8BABB-88DB-4B40-8D1E-C0751203632B}" srcId="{BF3EF80C-6D2A-4BAD-B824-397BE37CC1A7}" destId="{16C8DDF8-BBC3-4A66-BE68-B4779C6096D5}" srcOrd="0" destOrd="0" parTransId="{97E75CFD-608C-4B88-8B7C-523F9734030B}" sibTransId="{A826A71E-24E8-497A-AB5C-E4362070A32C}"/>
    <dgm:cxn modelId="{0462B7D3-F40B-FC4D-89E5-2A42FBDCF857}" type="presOf" srcId="{5F61289C-D59F-4AFF-AF8C-14C0F75067D7}" destId="{3398868C-6B0A-9243-A1B8-758D990083F2}" srcOrd="0" destOrd="1" presId="urn:microsoft.com/office/officeart/2005/8/layout/vList2"/>
    <dgm:cxn modelId="{49D95DDE-34DF-F240-B62E-FD75F637AA9C}" type="presOf" srcId="{CCFE78E1-8A39-40E4-B7AA-F85C4808EC4F}" destId="{EAE66B23-B51E-FA41-9AC4-7F8915F05B34}" srcOrd="0" destOrd="0" presId="urn:microsoft.com/office/officeart/2005/8/layout/vList2"/>
    <dgm:cxn modelId="{433026F1-E51E-B347-B3AD-F0F17EA850CD}" type="presOf" srcId="{43F60EFF-0D5D-43A0-B13F-2ED0043B25F3}" destId="{85691303-1129-174C-AD34-D811154D6C54}" srcOrd="0" destOrd="0" presId="urn:microsoft.com/office/officeart/2005/8/layout/vList2"/>
    <dgm:cxn modelId="{F136ECF4-8656-FB4E-BDF2-57E1E6C94FE1}" type="presOf" srcId="{BF3EF80C-6D2A-4BAD-B824-397BE37CC1A7}" destId="{E330708B-2545-544C-A638-7C10EB9778CA}" srcOrd="0" destOrd="0" presId="urn:microsoft.com/office/officeart/2005/8/layout/vList2"/>
    <dgm:cxn modelId="{F53C2B77-669C-7346-B738-C6C07CD94162}" type="presParOf" srcId="{4CB79D50-3932-B744-A5A7-9CE2231E0CDA}" destId="{CA7E7541-A52D-F14E-849E-B584BECABA5A}" srcOrd="0" destOrd="0" presId="urn:microsoft.com/office/officeart/2005/8/layout/vList2"/>
    <dgm:cxn modelId="{76F5C914-14C9-FC41-8BF0-5350512A2655}" type="presParOf" srcId="{4CB79D50-3932-B744-A5A7-9CE2231E0CDA}" destId="{4A94D7B0-1385-DE4E-8D69-CFE3A39C209C}" srcOrd="1" destOrd="0" presId="urn:microsoft.com/office/officeart/2005/8/layout/vList2"/>
    <dgm:cxn modelId="{FF18FF8E-C0BF-4645-9413-E3B850104012}" type="presParOf" srcId="{4CB79D50-3932-B744-A5A7-9CE2231E0CDA}" destId="{EAE66B23-B51E-FA41-9AC4-7F8915F05B34}" srcOrd="2" destOrd="0" presId="urn:microsoft.com/office/officeart/2005/8/layout/vList2"/>
    <dgm:cxn modelId="{9F2F92B1-BA4F-454C-A9BA-B2E2F732393B}" type="presParOf" srcId="{4CB79D50-3932-B744-A5A7-9CE2231E0CDA}" destId="{FE555982-6CAA-DE4D-BE6B-9A9EAC8CC338}" srcOrd="3" destOrd="0" presId="urn:microsoft.com/office/officeart/2005/8/layout/vList2"/>
    <dgm:cxn modelId="{B4C3D9C9-DBCF-9D4B-BCCB-59A49AEF08A6}" type="presParOf" srcId="{4CB79D50-3932-B744-A5A7-9CE2231E0CDA}" destId="{772FC63C-21CE-1B4E-908C-887D1DB72240}" srcOrd="4" destOrd="0" presId="urn:microsoft.com/office/officeart/2005/8/layout/vList2"/>
    <dgm:cxn modelId="{AA97509C-F186-4846-B66F-2099E4929C9B}" type="presParOf" srcId="{4CB79D50-3932-B744-A5A7-9CE2231E0CDA}" destId="{BBA9B015-1F3D-864A-89CC-0677A29B039B}" srcOrd="5" destOrd="0" presId="urn:microsoft.com/office/officeart/2005/8/layout/vList2"/>
    <dgm:cxn modelId="{71C11C88-D61E-CB45-AE92-EA92041E5D6B}" type="presParOf" srcId="{4CB79D50-3932-B744-A5A7-9CE2231E0CDA}" destId="{E330708B-2545-544C-A638-7C10EB9778CA}" srcOrd="6" destOrd="0" presId="urn:microsoft.com/office/officeart/2005/8/layout/vList2"/>
    <dgm:cxn modelId="{12053A51-A237-094A-9FC6-3EBC54C4CFA9}" type="presParOf" srcId="{4CB79D50-3932-B744-A5A7-9CE2231E0CDA}" destId="{3398868C-6B0A-9243-A1B8-758D990083F2}" srcOrd="7" destOrd="0" presId="urn:microsoft.com/office/officeart/2005/8/layout/vList2"/>
    <dgm:cxn modelId="{FDDA8417-979D-C34C-957F-1C8C087153FF}" type="presParOf" srcId="{4CB79D50-3932-B744-A5A7-9CE2231E0CDA}" destId="{85691303-1129-174C-AD34-D811154D6C54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27F0A18-B250-427A-A115-4F636BC36A57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C9D69C81-C9B5-4562-9032-44CCCB66324F}">
      <dgm:prSet/>
      <dgm:spPr/>
      <dgm:t>
        <a:bodyPr/>
        <a:lstStyle/>
        <a:p>
          <a:r>
            <a:rPr lang="fi-FI"/>
            <a:t>soluseinän rakenne erilainen</a:t>
          </a:r>
          <a:endParaRPr lang="en-US"/>
        </a:p>
      </dgm:t>
    </dgm:pt>
    <dgm:pt modelId="{3E0BF9EE-8D36-477C-8869-E4D55D72DFE0}" type="parTrans" cxnId="{46FBC45B-9E2A-4B79-A656-E1B73370FBA5}">
      <dgm:prSet/>
      <dgm:spPr/>
      <dgm:t>
        <a:bodyPr/>
        <a:lstStyle/>
        <a:p>
          <a:endParaRPr lang="en-US"/>
        </a:p>
      </dgm:t>
    </dgm:pt>
    <dgm:pt modelId="{036207C9-A1AA-49A6-99BD-C1C6491A20E0}" type="sibTrans" cxnId="{46FBC45B-9E2A-4B79-A656-E1B73370FBA5}">
      <dgm:prSet/>
      <dgm:spPr/>
      <dgm:t>
        <a:bodyPr/>
        <a:lstStyle/>
        <a:p>
          <a:endParaRPr lang="en-US"/>
        </a:p>
      </dgm:t>
    </dgm:pt>
    <dgm:pt modelId="{9340D52E-5A9B-45CC-8D3B-0F1CC2C0CCFF}">
      <dgm:prSet/>
      <dgm:spPr/>
      <dgm:t>
        <a:bodyPr/>
        <a:lstStyle/>
        <a:p>
          <a:r>
            <a:rPr lang="fi-FI" dirty="0"/>
            <a:t>solukalvo jähmeämpi ja läpäisee heikommin eri aineita</a:t>
          </a:r>
          <a:endParaRPr lang="en-US" dirty="0"/>
        </a:p>
      </dgm:t>
    </dgm:pt>
    <dgm:pt modelId="{BB07B52A-9E6A-4C6A-8162-73173F0188F3}" type="parTrans" cxnId="{DB0684AA-C556-4888-BB73-D6D3A677D853}">
      <dgm:prSet/>
      <dgm:spPr/>
      <dgm:t>
        <a:bodyPr/>
        <a:lstStyle/>
        <a:p>
          <a:endParaRPr lang="en-US"/>
        </a:p>
      </dgm:t>
    </dgm:pt>
    <dgm:pt modelId="{D1F817CA-7DEC-4CC7-945A-F71A12AAEC89}" type="sibTrans" cxnId="{DB0684AA-C556-4888-BB73-D6D3A677D853}">
      <dgm:prSet/>
      <dgm:spPr/>
      <dgm:t>
        <a:bodyPr/>
        <a:lstStyle/>
        <a:p>
          <a:endParaRPr lang="en-US"/>
        </a:p>
      </dgm:t>
    </dgm:pt>
    <dgm:pt modelId="{7746D0FF-D575-DA45-B2EE-760086291A5E}" type="pres">
      <dgm:prSet presAssocID="{827F0A18-B250-427A-A115-4F636BC36A57}" presName="cycle" presStyleCnt="0">
        <dgm:presLayoutVars>
          <dgm:dir/>
          <dgm:resizeHandles val="exact"/>
        </dgm:presLayoutVars>
      </dgm:prSet>
      <dgm:spPr/>
    </dgm:pt>
    <dgm:pt modelId="{1A30C27C-736D-F149-BA4F-114537ED7D71}" type="pres">
      <dgm:prSet presAssocID="{C9D69C81-C9B5-4562-9032-44CCCB66324F}" presName="node" presStyleLbl="node1" presStyleIdx="0" presStyleCnt="2">
        <dgm:presLayoutVars>
          <dgm:bulletEnabled val="1"/>
        </dgm:presLayoutVars>
      </dgm:prSet>
      <dgm:spPr/>
    </dgm:pt>
    <dgm:pt modelId="{1BB72455-A454-5247-837F-C40509C47A86}" type="pres">
      <dgm:prSet presAssocID="{C9D69C81-C9B5-4562-9032-44CCCB66324F}" presName="spNode" presStyleCnt="0"/>
      <dgm:spPr/>
    </dgm:pt>
    <dgm:pt modelId="{D7B26F81-8D83-6A42-8170-BA91A2FA0A86}" type="pres">
      <dgm:prSet presAssocID="{036207C9-A1AA-49A6-99BD-C1C6491A20E0}" presName="sibTrans" presStyleLbl="sibTrans1D1" presStyleIdx="0" presStyleCnt="2"/>
      <dgm:spPr/>
    </dgm:pt>
    <dgm:pt modelId="{C69037D0-DA17-194E-A8BF-78FDC8009C6F}" type="pres">
      <dgm:prSet presAssocID="{9340D52E-5A9B-45CC-8D3B-0F1CC2C0CCFF}" presName="node" presStyleLbl="node1" presStyleIdx="1" presStyleCnt="2">
        <dgm:presLayoutVars>
          <dgm:bulletEnabled val="1"/>
        </dgm:presLayoutVars>
      </dgm:prSet>
      <dgm:spPr/>
    </dgm:pt>
    <dgm:pt modelId="{77F6CB3D-2C41-094C-85F9-BB9330D43A03}" type="pres">
      <dgm:prSet presAssocID="{9340D52E-5A9B-45CC-8D3B-0F1CC2C0CCFF}" presName="spNode" presStyleCnt="0"/>
      <dgm:spPr/>
    </dgm:pt>
    <dgm:pt modelId="{0AF1006D-3F88-3B4B-92FC-1E266328B69A}" type="pres">
      <dgm:prSet presAssocID="{D1F817CA-7DEC-4CC7-945A-F71A12AAEC89}" presName="sibTrans" presStyleLbl="sibTrans1D1" presStyleIdx="1" presStyleCnt="2"/>
      <dgm:spPr/>
    </dgm:pt>
  </dgm:ptLst>
  <dgm:cxnLst>
    <dgm:cxn modelId="{DE544111-6094-1A48-B2DC-4F6C3876BD87}" type="presOf" srcId="{9340D52E-5A9B-45CC-8D3B-0F1CC2C0CCFF}" destId="{C69037D0-DA17-194E-A8BF-78FDC8009C6F}" srcOrd="0" destOrd="0" presId="urn:microsoft.com/office/officeart/2005/8/layout/cycle6"/>
    <dgm:cxn modelId="{4EE13735-6592-DC49-B8F9-E8699A595427}" type="presOf" srcId="{C9D69C81-C9B5-4562-9032-44CCCB66324F}" destId="{1A30C27C-736D-F149-BA4F-114537ED7D71}" srcOrd="0" destOrd="0" presId="urn:microsoft.com/office/officeart/2005/8/layout/cycle6"/>
    <dgm:cxn modelId="{46FBC45B-9E2A-4B79-A656-E1B73370FBA5}" srcId="{827F0A18-B250-427A-A115-4F636BC36A57}" destId="{C9D69C81-C9B5-4562-9032-44CCCB66324F}" srcOrd="0" destOrd="0" parTransId="{3E0BF9EE-8D36-477C-8869-E4D55D72DFE0}" sibTransId="{036207C9-A1AA-49A6-99BD-C1C6491A20E0}"/>
    <dgm:cxn modelId="{A658814E-1252-FA43-9C33-3AE500A74B5D}" type="presOf" srcId="{827F0A18-B250-427A-A115-4F636BC36A57}" destId="{7746D0FF-D575-DA45-B2EE-760086291A5E}" srcOrd="0" destOrd="0" presId="urn:microsoft.com/office/officeart/2005/8/layout/cycle6"/>
    <dgm:cxn modelId="{DB0684AA-C556-4888-BB73-D6D3A677D853}" srcId="{827F0A18-B250-427A-A115-4F636BC36A57}" destId="{9340D52E-5A9B-45CC-8D3B-0F1CC2C0CCFF}" srcOrd="1" destOrd="0" parTransId="{BB07B52A-9E6A-4C6A-8162-73173F0188F3}" sibTransId="{D1F817CA-7DEC-4CC7-945A-F71A12AAEC89}"/>
    <dgm:cxn modelId="{C8A787E4-A480-AC46-9635-284BF12D136D}" type="presOf" srcId="{036207C9-A1AA-49A6-99BD-C1C6491A20E0}" destId="{D7B26F81-8D83-6A42-8170-BA91A2FA0A86}" srcOrd="0" destOrd="0" presId="urn:microsoft.com/office/officeart/2005/8/layout/cycle6"/>
    <dgm:cxn modelId="{9CBC96F4-4EA4-9144-B2D0-054F80A35192}" type="presOf" srcId="{D1F817CA-7DEC-4CC7-945A-F71A12AAEC89}" destId="{0AF1006D-3F88-3B4B-92FC-1E266328B69A}" srcOrd="0" destOrd="0" presId="urn:microsoft.com/office/officeart/2005/8/layout/cycle6"/>
    <dgm:cxn modelId="{9EE9BE94-DA8A-A24B-8C00-9B44D99243C8}" type="presParOf" srcId="{7746D0FF-D575-DA45-B2EE-760086291A5E}" destId="{1A30C27C-736D-F149-BA4F-114537ED7D71}" srcOrd="0" destOrd="0" presId="urn:microsoft.com/office/officeart/2005/8/layout/cycle6"/>
    <dgm:cxn modelId="{6EFC5954-6FA3-6349-B958-2959D20CEA00}" type="presParOf" srcId="{7746D0FF-D575-DA45-B2EE-760086291A5E}" destId="{1BB72455-A454-5247-837F-C40509C47A86}" srcOrd="1" destOrd="0" presId="urn:microsoft.com/office/officeart/2005/8/layout/cycle6"/>
    <dgm:cxn modelId="{9F14850E-ECF2-F441-BA24-06133FDC0370}" type="presParOf" srcId="{7746D0FF-D575-DA45-B2EE-760086291A5E}" destId="{D7B26F81-8D83-6A42-8170-BA91A2FA0A86}" srcOrd="2" destOrd="0" presId="urn:microsoft.com/office/officeart/2005/8/layout/cycle6"/>
    <dgm:cxn modelId="{E290741A-4C47-7F4A-87E3-525AAC144D8C}" type="presParOf" srcId="{7746D0FF-D575-DA45-B2EE-760086291A5E}" destId="{C69037D0-DA17-194E-A8BF-78FDC8009C6F}" srcOrd="3" destOrd="0" presId="urn:microsoft.com/office/officeart/2005/8/layout/cycle6"/>
    <dgm:cxn modelId="{D23F8842-8777-9E46-979B-55F97F6E7152}" type="presParOf" srcId="{7746D0FF-D575-DA45-B2EE-760086291A5E}" destId="{77F6CB3D-2C41-094C-85F9-BB9330D43A03}" srcOrd="4" destOrd="0" presId="urn:microsoft.com/office/officeart/2005/8/layout/cycle6"/>
    <dgm:cxn modelId="{661C2C7A-8A6A-A647-B95A-B2DC8096642A}" type="presParOf" srcId="{7746D0FF-D575-DA45-B2EE-760086291A5E}" destId="{0AF1006D-3F88-3B4B-92FC-1E266328B69A}" srcOrd="5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9EB8A3D-9B24-4D55-8A95-8B84BEE5C34D}" type="doc">
      <dgm:prSet loTypeId="urn:microsoft.com/office/officeart/2005/8/layout/list1" loCatId="list" qsTypeId="urn:microsoft.com/office/officeart/2005/8/quickstyle/simple1" qsCatId="simple" csTypeId="urn:microsoft.com/office/officeart/2005/8/colors/accent4_2" csCatId="accent4"/>
      <dgm:spPr/>
      <dgm:t>
        <a:bodyPr/>
        <a:lstStyle/>
        <a:p>
          <a:endParaRPr lang="en-US"/>
        </a:p>
      </dgm:t>
    </dgm:pt>
    <dgm:pt modelId="{D20B294E-F836-4F0A-B992-12F428DFC4E2}">
      <dgm:prSet custT="1"/>
      <dgm:spPr/>
      <dgm:t>
        <a:bodyPr/>
        <a:lstStyle/>
        <a:p>
          <a:r>
            <a:rPr lang="fi-FI" sz="2400" dirty="0" err="1"/>
            <a:t>Koevoluutio</a:t>
          </a:r>
          <a:r>
            <a:rPr lang="fi-FI" sz="2400" dirty="0"/>
            <a:t> ja mutualistiset suhteet:</a:t>
          </a:r>
          <a:endParaRPr lang="en-US" sz="2400" dirty="0"/>
        </a:p>
      </dgm:t>
    </dgm:pt>
    <dgm:pt modelId="{2100FF48-403F-4B34-958E-CBE6E3771D87}" type="parTrans" cxnId="{A9E58947-3057-45C4-BCAF-52FBD8108845}">
      <dgm:prSet/>
      <dgm:spPr/>
      <dgm:t>
        <a:bodyPr/>
        <a:lstStyle/>
        <a:p>
          <a:endParaRPr lang="en-US"/>
        </a:p>
      </dgm:t>
    </dgm:pt>
    <dgm:pt modelId="{A21801E9-FD9C-4DF8-ABAC-7D03BB7B0195}" type="sibTrans" cxnId="{A9E58947-3057-45C4-BCAF-52FBD8108845}">
      <dgm:prSet/>
      <dgm:spPr/>
      <dgm:t>
        <a:bodyPr/>
        <a:lstStyle/>
        <a:p>
          <a:endParaRPr lang="en-US"/>
        </a:p>
      </dgm:t>
    </dgm:pt>
    <dgm:pt modelId="{7B8A19BF-A3A4-4379-BFF8-50EC6CE28EDD}">
      <dgm:prSet/>
      <dgm:spPr/>
      <dgm:t>
        <a:bodyPr/>
        <a:lstStyle/>
        <a:p>
          <a:r>
            <a:rPr lang="fi-FI" dirty="0"/>
            <a:t>Hernekasvien juurinystyräbakteerit</a:t>
          </a:r>
          <a:endParaRPr lang="en-US" dirty="0"/>
        </a:p>
      </dgm:t>
    </dgm:pt>
    <dgm:pt modelId="{2CF586F9-A1F7-4648-ABBA-D26D36453C6B}" type="parTrans" cxnId="{598F3E9C-E02D-4B86-973B-3A0E6FB28A7C}">
      <dgm:prSet/>
      <dgm:spPr/>
      <dgm:t>
        <a:bodyPr/>
        <a:lstStyle/>
        <a:p>
          <a:endParaRPr lang="en-US"/>
        </a:p>
      </dgm:t>
    </dgm:pt>
    <dgm:pt modelId="{62A9C98B-FE4B-4454-AD92-1E30FA478ACC}" type="sibTrans" cxnId="{598F3E9C-E02D-4B86-973B-3A0E6FB28A7C}">
      <dgm:prSet/>
      <dgm:spPr/>
      <dgm:t>
        <a:bodyPr/>
        <a:lstStyle/>
        <a:p>
          <a:endParaRPr lang="en-US"/>
        </a:p>
      </dgm:t>
    </dgm:pt>
    <dgm:pt modelId="{6D548E9F-9F91-4877-BA25-ED3936EA8C03}">
      <dgm:prSet/>
      <dgm:spPr/>
      <dgm:t>
        <a:bodyPr/>
        <a:lstStyle/>
        <a:p>
          <a:r>
            <a:rPr lang="fi-FI"/>
            <a:t>Termiittikuningattaret</a:t>
          </a:r>
          <a:endParaRPr lang="en-US"/>
        </a:p>
      </dgm:t>
    </dgm:pt>
    <dgm:pt modelId="{F8408323-5F26-4771-95F8-B6ADA2C4107A}" type="parTrans" cxnId="{FAB290B5-A676-49D9-A7A4-FEF2CBB31C5C}">
      <dgm:prSet/>
      <dgm:spPr/>
      <dgm:t>
        <a:bodyPr/>
        <a:lstStyle/>
        <a:p>
          <a:endParaRPr lang="en-US"/>
        </a:p>
      </dgm:t>
    </dgm:pt>
    <dgm:pt modelId="{BFCC2BBB-A1C9-4CD4-A7FC-1E033E5541A9}" type="sibTrans" cxnId="{FAB290B5-A676-49D9-A7A4-FEF2CBB31C5C}">
      <dgm:prSet/>
      <dgm:spPr/>
      <dgm:t>
        <a:bodyPr/>
        <a:lstStyle/>
        <a:p>
          <a:endParaRPr lang="en-US"/>
        </a:p>
      </dgm:t>
    </dgm:pt>
    <dgm:pt modelId="{0F45F808-9FD2-43C5-A77D-3D3851A68389}">
      <dgm:prSet custT="1"/>
      <dgm:spPr/>
      <dgm:t>
        <a:bodyPr/>
        <a:lstStyle/>
        <a:p>
          <a:r>
            <a:rPr lang="fi-FI" sz="2400" dirty="0"/>
            <a:t>Ihmisen evoluutio: </a:t>
          </a:r>
          <a:endParaRPr lang="en-US" sz="2400" dirty="0"/>
        </a:p>
      </dgm:t>
    </dgm:pt>
    <dgm:pt modelId="{F8E2B266-6DA4-4989-B7B6-C93C5AB664D1}" type="parTrans" cxnId="{B5F642B8-8D91-45AF-BC70-A936CE43C61E}">
      <dgm:prSet/>
      <dgm:spPr/>
      <dgm:t>
        <a:bodyPr/>
        <a:lstStyle/>
        <a:p>
          <a:endParaRPr lang="en-US"/>
        </a:p>
      </dgm:t>
    </dgm:pt>
    <dgm:pt modelId="{50878D45-0143-4B5E-847D-6DE1DFCF2391}" type="sibTrans" cxnId="{B5F642B8-8D91-45AF-BC70-A936CE43C61E}">
      <dgm:prSet/>
      <dgm:spPr/>
      <dgm:t>
        <a:bodyPr/>
        <a:lstStyle/>
        <a:p>
          <a:endParaRPr lang="en-US"/>
        </a:p>
      </dgm:t>
    </dgm:pt>
    <dgm:pt modelId="{A29B2BE3-3C58-4E4D-A996-524C16E76721}">
      <dgm:prSet/>
      <dgm:spPr/>
      <dgm:t>
        <a:bodyPr/>
        <a:lstStyle/>
        <a:p>
          <a:r>
            <a:rPr lang="fi-FI"/>
            <a:t>zoonoosit</a:t>
          </a:r>
          <a:endParaRPr lang="en-US"/>
        </a:p>
      </dgm:t>
    </dgm:pt>
    <dgm:pt modelId="{F186F184-37EB-4A77-A5A0-BA38A8DFC158}" type="parTrans" cxnId="{3637863E-44B0-4C92-A961-C935349E52D9}">
      <dgm:prSet/>
      <dgm:spPr/>
      <dgm:t>
        <a:bodyPr/>
        <a:lstStyle/>
        <a:p>
          <a:endParaRPr lang="en-US"/>
        </a:p>
      </dgm:t>
    </dgm:pt>
    <dgm:pt modelId="{F35E6CF9-FEA2-4689-9260-8B2392346659}" type="sibTrans" cxnId="{3637863E-44B0-4C92-A961-C935349E52D9}">
      <dgm:prSet/>
      <dgm:spPr/>
      <dgm:t>
        <a:bodyPr/>
        <a:lstStyle/>
        <a:p>
          <a:endParaRPr lang="en-US"/>
        </a:p>
      </dgm:t>
    </dgm:pt>
    <dgm:pt modelId="{074CFB1A-2245-4554-BE1D-FD1C0B62D528}">
      <dgm:prSet custT="1"/>
      <dgm:spPr/>
      <dgm:t>
        <a:bodyPr/>
        <a:lstStyle/>
        <a:p>
          <a:r>
            <a:rPr lang="fi-FI" sz="2400" dirty="0"/>
            <a:t>Ihmisen mikrobiomi:</a:t>
          </a:r>
          <a:endParaRPr lang="en-US" sz="2400" dirty="0"/>
        </a:p>
      </dgm:t>
    </dgm:pt>
    <dgm:pt modelId="{6F846D6E-B73E-433D-98C5-7D5EDEDCB9A7}" type="parTrans" cxnId="{FE2CCECF-59F3-446E-B1E3-623644496282}">
      <dgm:prSet/>
      <dgm:spPr/>
      <dgm:t>
        <a:bodyPr/>
        <a:lstStyle/>
        <a:p>
          <a:endParaRPr lang="en-US"/>
        </a:p>
      </dgm:t>
    </dgm:pt>
    <dgm:pt modelId="{A17BD297-73D2-4759-86D4-9C5803AA1383}" type="sibTrans" cxnId="{FE2CCECF-59F3-446E-B1E3-623644496282}">
      <dgm:prSet/>
      <dgm:spPr/>
      <dgm:t>
        <a:bodyPr/>
        <a:lstStyle/>
        <a:p>
          <a:endParaRPr lang="en-US"/>
        </a:p>
      </dgm:t>
    </dgm:pt>
    <dgm:pt modelId="{FD605F59-4D85-456C-B6FF-7DB048B5E897}">
      <dgm:prSet/>
      <dgm:spPr/>
      <dgm:t>
        <a:bodyPr/>
        <a:lstStyle/>
        <a:p>
          <a:r>
            <a:rPr lang="fi-FI"/>
            <a:t>Suurin osa bakteereja</a:t>
          </a:r>
          <a:endParaRPr lang="en-US"/>
        </a:p>
      </dgm:t>
    </dgm:pt>
    <dgm:pt modelId="{756F6CFE-EA2A-4AEA-ABE8-67D8DA08617F}" type="parTrans" cxnId="{F89B237C-6C89-419E-8BCC-101E9170703D}">
      <dgm:prSet/>
      <dgm:spPr/>
      <dgm:t>
        <a:bodyPr/>
        <a:lstStyle/>
        <a:p>
          <a:endParaRPr lang="en-US"/>
        </a:p>
      </dgm:t>
    </dgm:pt>
    <dgm:pt modelId="{FE3F56CA-F70F-4C20-A880-D8D0056A44CE}" type="sibTrans" cxnId="{F89B237C-6C89-419E-8BCC-101E9170703D}">
      <dgm:prSet/>
      <dgm:spPr/>
      <dgm:t>
        <a:bodyPr/>
        <a:lstStyle/>
        <a:p>
          <a:endParaRPr lang="en-US"/>
        </a:p>
      </dgm:t>
    </dgm:pt>
    <dgm:pt modelId="{0A304E2C-4A35-462E-8240-270C934A862D}">
      <dgm:prSet/>
      <dgm:spPr/>
      <dgm:t>
        <a:bodyPr/>
        <a:lstStyle/>
        <a:p>
          <a:r>
            <a:rPr lang="fi-FI"/>
            <a:t>Monia tehtäviä ihmiselimistössä</a:t>
          </a:r>
          <a:endParaRPr lang="en-US"/>
        </a:p>
      </dgm:t>
    </dgm:pt>
    <dgm:pt modelId="{830F7BDE-D9B4-426E-8D0A-B72B1F18BF60}" type="parTrans" cxnId="{C5DF692A-1CC7-4BB7-93A8-83E05EC5FD30}">
      <dgm:prSet/>
      <dgm:spPr/>
      <dgm:t>
        <a:bodyPr/>
        <a:lstStyle/>
        <a:p>
          <a:endParaRPr lang="en-US"/>
        </a:p>
      </dgm:t>
    </dgm:pt>
    <dgm:pt modelId="{B5BFF11B-D2B2-44DC-908D-3AF64A9378B3}" type="sibTrans" cxnId="{C5DF692A-1CC7-4BB7-93A8-83E05EC5FD30}">
      <dgm:prSet/>
      <dgm:spPr/>
      <dgm:t>
        <a:bodyPr/>
        <a:lstStyle/>
        <a:p>
          <a:endParaRPr lang="en-US"/>
        </a:p>
      </dgm:t>
    </dgm:pt>
    <dgm:pt modelId="{702E33A9-0DFA-604B-87E0-E4034E550AF0}" type="pres">
      <dgm:prSet presAssocID="{59EB8A3D-9B24-4D55-8A95-8B84BEE5C34D}" presName="linear" presStyleCnt="0">
        <dgm:presLayoutVars>
          <dgm:dir/>
          <dgm:animLvl val="lvl"/>
          <dgm:resizeHandles val="exact"/>
        </dgm:presLayoutVars>
      </dgm:prSet>
      <dgm:spPr/>
    </dgm:pt>
    <dgm:pt modelId="{C5538551-2335-1D44-B371-20E5EEA63E9D}" type="pres">
      <dgm:prSet presAssocID="{D20B294E-F836-4F0A-B992-12F428DFC4E2}" presName="parentLin" presStyleCnt="0"/>
      <dgm:spPr/>
    </dgm:pt>
    <dgm:pt modelId="{3836492A-747E-E942-B632-7C4B2B957F46}" type="pres">
      <dgm:prSet presAssocID="{D20B294E-F836-4F0A-B992-12F428DFC4E2}" presName="parentLeftMargin" presStyleLbl="node1" presStyleIdx="0" presStyleCnt="3"/>
      <dgm:spPr/>
    </dgm:pt>
    <dgm:pt modelId="{AD868188-9145-0140-85AB-AEB871FE0B37}" type="pres">
      <dgm:prSet presAssocID="{D20B294E-F836-4F0A-B992-12F428DFC4E2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58E49850-9EB9-B544-A19B-99131B314554}" type="pres">
      <dgm:prSet presAssocID="{D20B294E-F836-4F0A-B992-12F428DFC4E2}" presName="negativeSpace" presStyleCnt="0"/>
      <dgm:spPr/>
    </dgm:pt>
    <dgm:pt modelId="{CDE62747-5ED9-E848-9785-5CE684EB38CF}" type="pres">
      <dgm:prSet presAssocID="{D20B294E-F836-4F0A-B992-12F428DFC4E2}" presName="childText" presStyleLbl="conFgAcc1" presStyleIdx="0" presStyleCnt="3">
        <dgm:presLayoutVars>
          <dgm:bulletEnabled val="1"/>
        </dgm:presLayoutVars>
      </dgm:prSet>
      <dgm:spPr/>
    </dgm:pt>
    <dgm:pt modelId="{85D6B663-FD70-4C46-9712-FCA1470C55C2}" type="pres">
      <dgm:prSet presAssocID="{A21801E9-FD9C-4DF8-ABAC-7D03BB7B0195}" presName="spaceBetweenRectangles" presStyleCnt="0"/>
      <dgm:spPr/>
    </dgm:pt>
    <dgm:pt modelId="{3121B22F-5EA0-6540-854A-69119AA78C05}" type="pres">
      <dgm:prSet presAssocID="{0F45F808-9FD2-43C5-A77D-3D3851A68389}" presName="parentLin" presStyleCnt="0"/>
      <dgm:spPr/>
    </dgm:pt>
    <dgm:pt modelId="{65F3BD73-3A44-BF46-AC83-CC0E565BD4FB}" type="pres">
      <dgm:prSet presAssocID="{0F45F808-9FD2-43C5-A77D-3D3851A68389}" presName="parentLeftMargin" presStyleLbl="node1" presStyleIdx="0" presStyleCnt="3"/>
      <dgm:spPr/>
    </dgm:pt>
    <dgm:pt modelId="{842985B3-0A21-EE4E-BBB5-9C064C0FDA4F}" type="pres">
      <dgm:prSet presAssocID="{0F45F808-9FD2-43C5-A77D-3D3851A68389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C10F3DDA-6850-C342-8371-C5E0517F7A2B}" type="pres">
      <dgm:prSet presAssocID="{0F45F808-9FD2-43C5-A77D-3D3851A68389}" presName="negativeSpace" presStyleCnt="0"/>
      <dgm:spPr/>
    </dgm:pt>
    <dgm:pt modelId="{BA0F5280-573D-894F-A9BE-C6832FF80535}" type="pres">
      <dgm:prSet presAssocID="{0F45F808-9FD2-43C5-A77D-3D3851A68389}" presName="childText" presStyleLbl="conFgAcc1" presStyleIdx="1" presStyleCnt="3">
        <dgm:presLayoutVars>
          <dgm:bulletEnabled val="1"/>
        </dgm:presLayoutVars>
      </dgm:prSet>
      <dgm:spPr/>
    </dgm:pt>
    <dgm:pt modelId="{5E2FE45A-72EC-F14D-8FCB-8AD361035C49}" type="pres">
      <dgm:prSet presAssocID="{50878D45-0143-4B5E-847D-6DE1DFCF2391}" presName="spaceBetweenRectangles" presStyleCnt="0"/>
      <dgm:spPr/>
    </dgm:pt>
    <dgm:pt modelId="{C9E2429D-20E2-B640-99A1-0E9A1880C9B9}" type="pres">
      <dgm:prSet presAssocID="{074CFB1A-2245-4554-BE1D-FD1C0B62D528}" presName="parentLin" presStyleCnt="0"/>
      <dgm:spPr/>
    </dgm:pt>
    <dgm:pt modelId="{1085C655-2A33-6243-AF65-95F1E6FBD7EA}" type="pres">
      <dgm:prSet presAssocID="{074CFB1A-2245-4554-BE1D-FD1C0B62D528}" presName="parentLeftMargin" presStyleLbl="node1" presStyleIdx="1" presStyleCnt="3"/>
      <dgm:spPr/>
    </dgm:pt>
    <dgm:pt modelId="{E4B8B394-AD20-BE4B-8935-734FB06F694C}" type="pres">
      <dgm:prSet presAssocID="{074CFB1A-2245-4554-BE1D-FD1C0B62D528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1A36494D-1A3D-AE43-8F37-48393F606AA2}" type="pres">
      <dgm:prSet presAssocID="{074CFB1A-2245-4554-BE1D-FD1C0B62D528}" presName="negativeSpace" presStyleCnt="0"/>
      <dgm:spPr/>
    </dgm:pt>
    <dgm:pt modelId="{8894611F-048E-814C-B700-7D8D50297772}" type="pres">
      <dgm:prSet presAssocID="{074CFB1A-2245-4554-BE1D-FD1C0B62D528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03560D0E-FCB4-1146-A4D8-13915A6F3BB8}" type="presOf" srcId="{FD605F59-4D85-456C-B6FF-7DB048B5E897}" destId="{8894611F-048E-814C-B700-7D8D50297772}" srcOrd="0" destOrd="0" presId="urn:microsoft.com/office/officeart/2005/8/layout/list1"/>
    <dgm:cxn modelId="{8CC7CE19-9871-0D46-9749-49BACABE6F6B}" type="presOf" srcId="{D20B294E-F836-4F0A-B992-12F428DFC4E2}" destId="{AD868188-9145-0140-85AB-AEB871FE0B37}" srcOrd="1" destOrd="0" presId="urn:microsoft.com/office/officeart/2005/8/layout/list1"/>
    <dgm:cxn modelId="{AE5C261D-8A70-AB4E-901F-393B82A402C3}" type="presOf" srcId="{59EB8A3D-9B24-4D55-8A95-8B84BEE5C34D}" destId="{702E33A9-0DFA-604B-87E0-E4034E550AF0}" srcOrd="0" destOrd="0" presId="urn:microsoft.com/office/officeart/2005/8/layout/list1"/>
    <dgm:cxn modelId="{582FF31D-BE2A-ED42-990E-61244745B104}" type="presOf" srcId="{0F45F808-9FD2-43C5-A77D-3D3851A68389}" destId="{842985B3-0A21-EE4E-BBB5-9C064C0FDA4F}" srcOrd="1" destOrd="0" presId="urn:microsoft.com/office/officeart/2005/8/layout/list1"/>
    <dgm:cxn modelId="{9E7A7427-84C6-394D-8B05-8282E6D8E7A5}" type="presOf" srcId="{6D548E9F-9F91-4877-BA25-ED3936EA8C03}" destId="{CDE62747-5ED9-E848-9785-5CE684EB38CF}" srcOrd="0" destOrd="1" presId="urn:microsoft.com/office/officeart/2005/8/layout/list1"/>
    <dgm:cxn modelId="{C5DF692A-1CC7-4BB7-93A8-83E05EC5FD30}" srcId="{074CFB1A-2245-4554-BE1D-FD1C0B62D528}" destId="{0A304E2C-4A35-462E-8240-270C934A862D}" srcOrd="1" destOrd="0" parTransId="{830F7BDE-D9B4-426E-8D0A-B72B1F18BF60}" sibTransId="{B5BFF11B-D2B2-44DC-908D-3AF64A9378B3}"/>
    <dgm:cxn modelId="{23C8042F-2A0D-F34B-B74E-ECAF3AFCAFA2}" type="presOf" srcId="{0F45F808-9FD2-43C5-A77D-3D3851A68389}" destId="{65F3BD73-3A44-BF46-AC83-CC0E565BD4FB}" srcOrd="0" destOrd="0" presId="urn:microsoft.com/office/officeart/2005/8/layout/list1"/>
    <dgm:cxn modelId="{3637863E-44B0-4C92-A961-C935349E52D9}" srcId="{0F45F808-9FD2-43C5-A77D-3D3851A68389}" destId="{A29B2BE3-3C58-4E4D-A996-524C16E76721}" srcOrd="0" destOrd="0" parTransId="{F186F184-37EB-4A77-A5A0-BA38A8DFC158}" sibTransId="{F35E6CF9-FEA2-4689-9260-8B2392346659}"/>
    <dgm:cxn modelId="{A9E58947-3057-45C4-BCAF-52FBD8108845}" srcId="{59EB8A3D-9B24-4D55-8A95-8B84BEE5C34D}" destId="{D20B294E-F836-4F0A-B992-12F428DFC4E2}" srcOrd="0" destOrd="0" parTransId="{2100FF48-403F-4B34-958E-CBE6E3771D87}" sibTransId="{A21801E9-FD9C-4DF8-ABAC-7D03BB7B0195}"/>
    <dgm:cxn modelId="{EBDECD69-84A3-CF4B-A94F-10E0A518574D}" type="presOf" srcId="{074CFB1A-2245-4554-BE1D-FD1C0B62D528}" destId="{1085C655-2A33-6243-AF65-95F1E6FBD7EA}" srcOrd="0" destOrd="0" presId="urn:microsoft.com/office/officeart/2005/8/layout/list1"/>
    <dgm:cxn modelId="{010C2E72-7C43-1D43-A7DD-5EEC74A19472}" type="presOf" srcId="{D20B294E-F836-4F0A-B992-12F428DFC4E2}" destId="{3836492A-747E-E942-B632-7C4B2B957F46}" srcOrd="0" destOrd="0" presId="urn:microsoft.com/office/officeart/2005/8/layout/list1"/>
    <dgm:cxn modelId="{FB8BCE79-1DDB-FF49-BA31-0001081398B6}" type="presOf" srcId="{7B8A19BF-A3A4-4379-BFF8-50EC6CE28EDD}" destId="{CDE62747-5ED9-E848-9785-5CE684EB38CF}" srcOrd="0" destOrd="0" presId="urn:microsoft.com/office/officeart/2005/8/layout/list1"/>
    <dgm:cxn modelId="{F89B237C-6C89-419E-8BCC-101E9170703D}" srcId="{074CFB1A-2245-4554-BE1D-FD1C0B62D528}" destId="{FD605F59-4D85-456C-B6FF-7DB048B5E897}" srcOrd="0" destOrd="0" parTransId="{756F6CFE-EA2A-4AEA-ABE8-67D8DA08617F}" sibTransId="{FE3F56CA-F70F-4C20-A880-D8D0056A44CE}"/>
    <dgm:cxn modelId="{80CE7883-6604-0849-B51B-CBEFAE93C640}" type="presOf" srcId="{074CFB1A-2245-4554-BE1D-FD1C0B62D528}" destId="{E4B8B394-AD20-BE4B-8935-734FB06F694C}" srcOrd="1" destOrd="0" presId="urn:microsoft.com/office/officeart/2005/8/layout/list1"/>
    <dgm:cxn modelId="{598F3E9C-E02D-4B86-973B-3A0E6FB28A7C}" srcId="{D20B294E-F836-4F0A-B992-12F428DFC4E2}" destId="{7B8A19BF-A3A4-4379-BFF8-50EC6CE28EDD}" srcOrd="0" destOrd="0" parTransId="{2CF586F9-A1F7-4648-ABBA-D26D36453C6B}" sibTransId="{62A9C98B-FE4B-4454-AD92-1E30FA478ACC}"/>
    <dgm:cxn modelId="{FAB290B5-A676-49D9-A7A4-FEF2CBB31C5C}" srcId="{D20B294E-F836-4F0A-B992-12F428DFC4E2}" destId="{6D548E9F-9F91-4877-BA25-ED3936EA8C03}" srcOrd="1" destOrd="0" parTransId="{F8408323-5F26-4771-95F8-B6ADA2C4107A}" sibTransId="{BFCC2BBB-A1C9-4CD4-A7FC-1E033E5541A9}"/>
    <dgm:cxn modelId="{B5F642B8-8D91-45AF-BC70-A936CE43C61E}" srcId="{59EB8A3D-9B24-4D55-8A95-8B84BEE5C34D}" destId="{0F45F808-9FD2-43C5-A77D-3D3851A68389}" srcOrd="1" destOrd="0" parTransId="{F8E2B266-6DA4-4989-B7B6-C93C5AB664D1}" sibTransId="{50878D45-0143-4B5E-847D-6DE1DFCF2391}"/>
    <dgm:cxn modelId="{FE2CCECF-59F3-446E-B1E3-623644496282}" srcId="{59EB8A3D-9B24-4D55-8A95-8B84BEE5C34D}" destId="{074CFB1A-2245-4554-BE1D-FD1C0B62D528}" srcOrd="2" destOrd="0" parTransId="{6F846D6E-B73E-433D-98C5-7D5EDEDCB9A7}" sibTransId="{A17BD297-73D2-4759-86D4-9C5803AA1383}"/>
    <dgm:cxn modelId="{83B4B7D9-BF3E-184A-906A-161B27C4118F}" type="presOf" srcId="{0A304E2C-4A35-462E-8240-270C934A862D}" destId="{8894611F-048E-814C-B700-7D8D50297772}" srcOrd="0" destOrd="1" presId="urn:microsoft.com/office/officeart/2005/8/layout/list1"/>
    <dgm:cxn modelId="{E1171FFE-3F0C-8844-BFB1-C99DAACFD203}" type="presOf" srcId="{A29B2BE3-3C58-4E4D-A996-524C16E76721}" destId="{BA0F5280-573D-894F-A9BE-C6832FF80535}" srcOrd="0" destOrd="0" presId="urn:microsoft.com/office/officeart/2005/8/layout/list1"/>
    <dgm:cxn modelId="{DC8CBD4F-003D-4D4F-99AE-B05BD5ED0754}" type="presParOf" srcId="{702E33A9-0DFA-604B-87E0-E4034E550AF0}" destId="{C5538551-2335-1D44-B371-20E5EEA63E9D}" srcOrd="0" destOrd="0" presId="urn:microsoft.com/office/officeart/2005/8/layout/list1"/>
    <dgm:cxn modelId="{62F08498-9347-9C4D-AD79-BBDF6CA78378}" type="presParOf" srcId="{C5538551-2335-1D44-B371-20E5EEA63E9D}" destId="{3836492A-747E-E942-B632-7C4B2B957F46}" srcOrd="0" destOrd="0" presId="urn:microsoft.com/office/officeart/2005/8/layout/list1"/>
    <dgm:cxn modelId="{28332582-52F8-4C49-82F0-81621BFE2CF3}" type="presParOf" srcId="{C5538551-2335-1D44-B371-20E5EEA63E9D}" destId="{AD868188-9145-0140-85AB-AEB871FE0B37}" srcOrd="1" destOrd="0" presId="urn:microsoft.com/office/officeart/2005/8/layout/list1"/>
    <dgm:cxn modelId="{E05BFE20-DB9C-1943-9D63-D91562A11EEC}" type="presParOf" srcId="{702E33A9-0DFA-604B-87E0-E4034E550AF0}" destId="{58E49850-9EB9-B544-A19B-99131B314554}" srcOrd="1" destOrd="0" presId="urn:microsoft.com/office/officeart/2005/8/layout/list1"/>
    <dgm:cxn modelId="{22CD636E-DC72-324F-B906-57053AB582AA}" type="presParOf" srcId="{702E33A9-0DFA-604B-87E0-E4034E550AF0}" destId="{CDE62747-5ED9-E848-9785-5CE684EB38CF}" srcOrd="2" destOrd="0" presId="urn:microsoft.com/office/officeart/2005/8/layout/list1"/>
    <dgm:cxn modelId="{752A6272-4F97-BD43-972B-41F7F0FD547F}" type="presParOf" srcId="{702E33A9-0DFA-604B-87E0-E4034E550AF0}" destId="{85D6B663-FD70-4C46-9712-FCA1470C55C2}" srcOrd="3" destOrd="0" presId="urn:microsoft.com/office/officeart/2005/8/layout/list1"/>
    <dgm:cxn modelId="{9954A21D-7709-1344-B49E-3C69B9EA6F2C}" type="presParOf" srcId="{702E33A9-0DFA-604B-87E0-E4034E550AF0}" destId="{3121B22F-5EA0-6540-854A-69119AA78C05}" srcOrd="4" destOrd="0" presId="urn:microsoft.com/office/officeart/2005/8/layout/list1"/>
    <dgm:cxn modelId="{1829EDA0-E94A-E942-8CC4-A47D2882C7F7}" type="presParOf" srcId="{3121B22F-5EA0-6540-854A-69119AA78C05}" destId="{65F3BD73-3A44-BF46-AC83-CC0E565BD4FB}" srcOrd="0" destOrd="0" presId="urn:microsoft.com/office/officeart/2005/8/layout/list1"/>
    <dgm:cxn modelId="{686D540A-0B6C-B749-BA29-243FFF5239D3}" type="presParOf" srcId="{3121B22F-5EA0-6540-854A-69119AA78C05}" destId="{842985B3-0A21-EE4E-BBB5-9C064C0FDA4F}" srcOrd="1" destOrd="0" presId="urn:microsoft.com/office/officeart/2005/8/layout/list1"/>
    <dgm:cxn modelId="{7CB75D1A-6664-CA4E-8804-C56D37108DD3}" type="presParOf" srcId="{702E33A9-0DFA-604B-87E0-E4034E550AF0}" destId="{C10F3DDA-6850-C342-8371-C5E0517F7A2B}" srcOrd="5" destOrd="0" presId="urn:microsoft.com/office/officeart/2005/8/layout/list1"/>
    <dgm:cxn modelId="{8CCDCCE4-FEA0-A74F-AB72-798F973625F3}" type="presParOf" srcId="{702E33A9-0DFA-604B-87E0-E4034E550AF0}" destId="{BA0F5280-573D-894F-A9BE-C6832FF80535}" srcOrd="6" destOrd="0" presId="urn:microsoft.com/office/officeart/2005/8/layout/list1"/>
    <dgm:cxn modelId="{2E36FB99-164B-324E-BEF9-F3D4FFEB951B}" type="presParOf" srcId="{702E33A9-0DFA-604B-87E0-E4034E550AF0}" destId="{5E2FE45A-72EC-F14D-8FCB-8AD361035C49}" srcOrd="7" destOrd="0" presId="urn:microsoft.com/office/officeart/2005/8/layout/list1"/>
    <dgm:cxn modelId="{68680D99-C2DC-1F41-AFAD-5FB67977D588}" type="presParOf" srcId="{702E33A9-0DFA-604B-87E0-E4034E550AF0}" destId="{C9E2429D-20E2-B640-99A1-0E9A1880C9B9}" srcOrd="8" destOrd="0" presId="urn:microsoft.com/office/officeart/2005/8/layout/list1"/>
    <dgm:cxn modelId="{0AF63C42-5C55-B242-94A3-0DEB54928BD0}" type="presParOf" srcId="{C9E2429D-20E2-B640-99A1-0E9A1880C9B9}" destId="{1085C655-2A33-6243-AF65-95F1E6FBD7EA}" srcOrd="0" destOrd="0" presId="urn:microsoft.com/office/officeart/2005/8/layout/list1"/>
    <dgm:cxn modelId="{099F2962-E92F-074F-8FAE-AEE64EE90980}" type="presParOf" srcId="{C9E2429D-20E2-B640-99A1-0E9A1880C9B9}" destId="{E4B8B394-AD20-BE4B-8935-734FB06F694C}" srcOrd="1" destOrd="0" presId="urn:microsoft.com/office/officeart/2005/8/layout/list1"/>
    <dgm:cxn modelId="{5F78EA3A-76B6-CB47-9F96-6FA9CDCFDF60}" type="presParOf" srcId="{702E33A9-0DFA-604B-87E0-E4034E550AF0}" destId="{1A36494D-1A3D-AE43-8F37-48393F606AA2}" srcOrd="9" destOrd="0" presId="urn:microsoft.com/office/officeart/2005/8/layout/list1"/>
    <dgm:cxn modelId="{68C0E50F-3A3B-1945-BA55-6AD930C8639D}" type="presParOf" srcId="{702E33A9-0DFA-604B-87E0-E4034E550AF0}" destId="{8894611F-048E-814C-B700-7D8D50297772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6BB468C-E35F-49CF-A7D8-C131EC7520C3}" type="doc">
      <dgm:prSet loTypeId="urn:microsoft.com/office/officeart/2018/2/layout/IconLabelDescription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B5094CA-97A0-47A6-93CA-76320522756C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fi-FI" dirty="0"/>
            <a:t>Elintarviketuotanto</a:t>
          </a:r>
          <a:endParaRPr lang="en-US" dirty="0"/>
        </a:p>
      </dgm:t>
    </dgm:pt>
    <dgm:pt modelId="{2C9694C0-FD95-4F18-8892-A47ABB25A2FB}" type="parTrans" cxnId="{B23C4143-4EDF-4AD8-8827-BA4FCA2EFBCF}">
      <dgm:prSet/>
      <dgm:spPr/>
      <dgm:t>
        <a:bodyPr/>
        <a:lstStyle/>
        <a:p>
          <a:endParaRPr lang="en-US"/>
        </a:p>
      </dgm:t>
    </dgm:pt>
    <dgm:pt modelId="{44D74859-0706-4ECE-BF1F-48B63EF20837}" type="sibTrans" cxnId="{B23C4143-4EDF-4AD8-8827-BA4FCA2EFBCF}">
      <dgm:prSet/>
      <dgm:spPr/>
      <dgm:t>
        <a:bodyPr/>
        <a:lstStyle/>
        <a:p>
          <a:endParaRPr lang="en-US"/>
        </a:p>
      </dgm:t>
    </dgm:pt>
    <dgm:pt modelId="{3D30840B-8FC1-4760-B6CC-1288879C3FC9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i-FI" sz="2000" dirty="0"/>
            <a:t>Hapanmaitotuotteiden valmistus maitohappobakteerien aikaansaaman maitohappokäymisen avulla</a:t>
          </a:r>
          <a:endParaRPr lang="en-US" sz="2000" dirty="0"/>
        </a:p>
      </dgm:t>
    </dgm:pt>
    <dgm:pt modelId="{E9C97722-EC48-4D7D-8AC4-1847F765DD3F}" type="parTrans" cxnId="{4F5E61F8-A21A-4525-A80B-986D1F07E4D0}">
      <dgm:prSet/>
      <dgm:spPr/>
      <dgm:t>
        <a:bodyPr/>
        <a:lstStyle/>
        <a:p>
          <a:endParaRPr lang="en-US"/>
        </a:p>
      </dgm:t>
    </dgm:pt>
    <dgm:pt modelId="{71AD2661-0805-4C74-8220-BBFF27A9C658}" type="sibTrans" cxnId="{4F5E61F8-A21A-4525-A80B-986D1F07E4D0}">
      <dgm:prSet/>
      <dgm:spPr/>
      <dgm:t>
        <a:bodyPr/>
        <a:lstStyle/>
        <a:p>
          <a:endParaRPr lang="en-US"/>
        </a:p>
      </dgm:t>
    </dgm:pt>
    <dgm:pt modelId="{22C95D62-9D6A-4E19-B386-987B68B51251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fi-FI" dirty="0"/>
            <a:t>Ympäristönsuojelu</a:t>
          </a:r>
          <a:endParaRPr lang="en-US" dirty="0"/>
        </a:p>
      </dgm:t>
    </dgm:pt>
    <dgm:pt modelId="{35F0CFBA-5DDF-470D-A11A-5C4191C90880}" type="parTrans" cxnId="{C21A7D1A-5583-49BA-8586-9C7A7A8F9FD5}">
      <dgm:prSet/>
      <dgm:spPr/>
      <dgm:t>
        <a:bodyPr/>
        <a:lstStyle/>
        <a:p>
          <a:endParaRPr lang="en-US"/>
        </a:p>
      </dgm:t>
    </dgm:pt>
    <dgm:pt modelId="{DBD4266F-9B25-4E10-AFCC-52BAEAE71B62}" type="sibTrans" cxnId="{C21A7D1A-5583-49BA-8586-9C7A7A8F9FD5}">
      <dgm:prSet/>
      <dgm:spPr/>
      <dgm:t>
        <a:bodyPr/>
        <a:lstStyle/>
        <a:p>
          <a:endParaRPr lang="en-US"/>
        </a:p>
      </dgm:t>
    </dgm:pt>
    <dgm:pt modelId="{83240826-997E-4FC9-93D2-D9C8382F62F0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i-FI" sz="2000" dirty="0"/>
            <a:t>Kompostointi</a:t>
          </a:r>
          <a:endParaRPr lang="en-US" sz="2000" dirty="0"/>
        </a:p>
      </dgm:t>
    </dgm:pt>
    <dgm:pt modelId="{CDA0A7F5-0E14-4BE4-B983-AB3FBE60139B}" type="parTrans" cxnId="{9F83CA50-BE84-4626-8BC5-A6A108712127}">
      <dgm:prSet/>
      <dgm:spPr/>
      <dgm:t>
        <a:bodyPr/>
        <a:lstStyle/>
        <a:p>
          <a:endParaRPr lang="en-US"/>
        </a:p>
      </dgm:t>
    </dgm:pt>
    <dgm:pt modelId="{212C8679-B390-41CE-A906-7CF484676891}" type="sibTrans" cxnId="{9F83CA50-BE84-4626-8BC5-A6A108712127}">
      <dgm:prSet/>
      <dgm:spPr/>
      <dgm:t>
        <a:bodyPr/>
        <a:lstStyle/>
        <a:p>
          <a:endParaRPr lang="en-US"/>
        </a:p>
      </dgm:t>
    </dgm:pt>
    <dgm:pt modelId="{DC481631-3CF0-4E2A-B247-941A570C387C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i-FI" sz="2000" dirty="0"/>
            <a:t>Jätevesien puhdistuksen biologinen vaihe: orgaanisten aineiden hajottaminen bakteerien avulla</a:t>
          </a:r>
          <a:endParaRPr lang="en-US" sz="2000" dirty="0"/>
        </a:p>
      </dgm:t>
    </dgm:pt>
    <dgm:pt modelId="{F18FAB14-8048-4B50-BC32-4950B9737F1E}" type="parTrans" cxnId="{ED35D9EF-CFDF-4DF8-B265-34BAFD25B92C}">
      <dgm:prSet/>
      <dgm:spPr/>
      <dgm:t>
        <a:bodyPr/>
        <a:lstStyle/>
        <a:p>
          <a:endParaRPr lang="en-US"/>
        </a:p>
      </dgm:t>
    </dgm:pt>
    <dgm:pt modelId="{A187B5FE-0DC3-46DE-A4A1-F50AA809C23F}" type="sibTrans" cxnId="{ED35D9EF-CFDF-4DF8-B265-34BAFD25B92C}">
      <dgm:prSet/>
      <dgm:spPr/>
      <dgm:t>
        <a:bodyPr/>
        <a:lstStyle/>
        <a:p>
          <a:endParaRPr lang="en-US"/>
        </a:p>
      </dgm:t>
    </dgm:pt>
    <dgm:pt modelId="{731F9C35-0147-4324-8BDF-353376F30468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i-FI" sz="2000" dirty="0"/>
            <a:t>Biopuhdistus = ympäristön puhdistamista ympäristömyrkyistä tai muista haitallisista aineista</a:t>
          </a:r>
          <a:endParaRPr lang="en-US" sz="2000" dirty="0"/>
        </a:p>
      </dgm:t>
    </dgm:pt>
    <dgm:pt modelId="{9405F2C3-7DD1-48C9-B246-7EB074461209}" type="parTrans" cxnId="{611C8886-F5E0-41EC-B851-24EA3BE4CE94}">
      <dgm:prSet/>
      <dgm:spPr/>
      <dgm:t>
        <a:bodyPr/>
        <a:lstStyle/>
        <a:p>
          <a:endParaRPr lang="en-US"/>
        </a:p>
      </dgm:t>
    </dgm:pt>
    <dgm:pt modelId="{3DD9C815-BFDF-487C-A62C-2BABD2C2B507}" type="sibTrans" cxnId="{611C8886-F5E0-41EC-B851-24EA3BE4CE94}">
      <dgm:prSet/>
      <dgm:spPr/>
      <dgm:t>
        <a:bodyPr/>
        <a:lstStyle/>
        <a:p>
          <a:endParaRPr lang="en-US"/>
        </a:p>
      </dgm:t>
    </dgm:pt>
    <dgm:pt modelId="{918D0EF1-03D9-4059-B7B3-3AB338351869}" type="pres">
      <dgm:prSet presAssocID="{26BB468C-E35F-49CF-A7D8-C131EC7520C3}" presName="root" presStyleCnt="0">
        <dgm:presLayoutVars>
          <dgm:dir/>
          <dgm:resizeHandles val="exact"/>
        </dgm:presLayoutVars>
      </dgm:prSet>
      <dgm:spPr/>
    </dgm:pt>
    <dgm:pt modelId="{4B54F4F9-A193-4658-87D1-FE4F8678243E}" type="pres">
      <dgm:prSet presAssocID="{9B5094CA-97A0-47A6-93CA-76320522756C}" presName="compNode" presStyleCnt="0"/>
      <dgm:spPr/>
    </dgm:pt>
    <dgm:pt modelId="{80B5D381-FF5B-400A-B8CD-7D5322A262F9}" type="pres">
      <dgm:prSet presAssocID="{9B5094CA-97A0-47A6-93CA-76320522756C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ehdas"/>
        </a:ext>
      </dgm:extLst>
    </dgm:pt>
    <dgm:pt modelId="{D3A85C39-BC96-46C5-A102-3FFA9F8232B8}" type="pres">
      <dgm:prSet presAssocID="{9B5094CA-97A0-47A6-93CA-76320522756C}" presName="iconSpace" presStyleCnt="0"/>
      <dgm:spPr/>
    </dgm:pt>
    <dgm:pt modelId="{2BDAF34A-A8D0-46B0-A5E4-5833097B2449}" type="pres">
      <dgm:prSet presAssocID="{9B5094CA-97A0-47A6-93CA-76320522756C}" presName="parTx" presStyleLbl="revTx" presStyleIdx="0" presStyleCnt="4">
        <dgm:presLayoutVars>
          <dgm:chMax val="0"/>
          <dgm:chPref val="0"/>
        </dgm:presLayoutVars>
      </dgm:prSet>
      <dgm:spPr/>
    </dgm:pt>
    <dgm:pt modelId="{8A1125EE-5873-483F-89C9-D237FFCB81B8}" type="pres">
      <dgm:prSet presAssocID="{9B5094CA-97A0-47A6-93CA-76320522756C}" presName="txSpace" presStyleCnt="0"/>
      <dgm:spPr/>
    </dgm:pt>
    <dgm:pt modelId="{837D6DEA-AD29-490B-B7CF-8788AA65DF93}" type="pres">
      <dgm:prSet presAssocID="{9B5094CA-97A0-47A6-93CA-76320522756C}" presName="desTx" presStyleLbl="revTx" presStyleIdx="1" presStyleCnt="4">
        <dgm:presLayoutVars/>
      </dgm:prSet>
      <dgm:spPr/>
    </dgm:pt>
    <dgm:pt modelId="{37E89F4F-F4EA-4776-BF69-6652EB0EA42F}" type="pres">
      <dgm:prSet presAssocID="{44D74859-0706-4ECE-BF1F-48B63EF20837}" presName="sibTrans" presStyleCnt="0"/>
      <dgm:spPr/>
    </dgm:pt>
    <dgm:pt modelId="{0188D837-BE2A-4167-AADC-476FF7BAD4FB}" type="pres">
      <dgm:prSet presAssocID="{22C95D62-9D6A-4E19-B386-987B68B51251}" presName="compNode" presStyleCnt="0"/>
      <dgm:spPr/>
    </dgm:pt>
    <dgm:pt modelId="{E3D001E6-C50A-400C-A042-ED46B6594565}" type="pres">
      <dgm:prSet presAssocID="{22C95D62-9D6A-4E19-B386-987B68B51251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1000" b="-1000"/>
          </a:stretch>
        </a:blipFill>
      </dgm:spPr>
      <dgm:extLst>
        <a:ext uri="{E40237B7-FDA0-4F09-8148-C483321AD2D9}">
          <dgm14:cNvPr xmlns:dgm14="http://schemas.microsoft.com/office/drawing/2010/diagram" id="0" name="" descr="Avoin käsi ja kasvi tasaisella täytöllä"/>
        </a:ext>
      </dgm:extLst>
    </dgm:pt>
    <dgm:pt modelId="{8BB2E3E6-6C57-47DD-83B2-63BB56A26107}" type="pres">
      <dgm:prSet presAssocID="{22C95D62-9D6A-4E19-B386-987B68B51251}" presName="iconSpace" presStyleCnt="0"/>
      <dgm:spPr/>
    </dgm:pt>
    <dgm:pt modelId="{790DB9DF-584B-4B3E-A78E-2E084D3E18F9}" type="pres">
      <dgm:prSet presAssocID="{22C95D62-9D6A-4E19-B386-987B68B51251}" presName="parTx" presStyleLbl="revTx" presStyleIdx="2" presStyleCnt="4">
        <dgm:presLayoutVars>
          <dgm:chMax val="0"/>
          <dgm:chPref val="0"/>
        </dgm:presLayoutVars>
      </dgm:prSet>
      <dgm:spPr/>
    </dgm:pt>
    <dgm:pt modelId="{DC1D4F9C-4A1E-4D40-B009-19A826DE32E7}" type="pres">
      <dgm:prSet presAssocID="{22C95D62-9D6A-4E19-B386-987B68B51251}" presName="txSpace" presStyleCnt="0"/>
      <dgm:spPr/>
    </dgm:pt>
    <dgm:pt modelId="{3F452C3F-26F0-4999-B791-E9C4997C30B3}" type="pres">
      <dgm:prSet presAssocID="{22C95D62-9D6A-4E19-B386-987B68B51251}" presName="desTx" presStyleLbl="revTx" presStyleIdx="3" presStyleCnt="4">
        <dgm:presLayoutVars/>
      </dgm:prSet>
      <dgm:spPr/>
    </dgm:pt>
  </dgm:ptLst>
  <dgm:cxnLst>
    <dgm:cxn modelId="{C21A7D1A-5583-49BA-8586-9C7A7A8F9FD5}" srcId="{26BB468C-E35F-49CF-A7D8-C131EC7520C3}" destId="{22C95D62-9D6A-4E19-B386-987B68B51251}" srcOrd="1" destOrd="0" parTransId="{35F0CFBA-5DDF-470D-A11A-5C4191C90880}" sibTransId="{DBD4266F-9B25-4E10-AFCC-52BAEAE71B62}"/>
    <dgm:cxn modelId="{B23C4143-4EDF-4AD8-8827-BA4FCA2EFBCF}" srcId="{26BB468C-E35F-49CF-A7D8-C131EC7520C3}" destId="{9B5094CA-97A0-47A6-93CA-76320522756C}" srcOrd="0" destOrd="0" parTransId="{2C9694C0-FD95-4F18-8892-A47ABB25A2FB}" sibTransId="{44D74859-0706-4ECE-BF1F-48B63EF20837}"/>
    <dgm:cxn modelId="{946B3C6C-C822-46A0-93DC-3A32C2481062}" type="presOf" srcId="{26BB468C-E35F-49CF-A7D8-C131EC7520C3}" destId="{918D0EF1-03D9-4059-B7B3-3AB338351869}" srcOrd="0" destOrd="0" presId="urn:microsoft.com/office/officeart/2018/2/layout/IconLabelDescriptionList"/>
    <dgm:cxn modelId="{AA65C770-C6D0-435E-BA97-657B2332CECA}" type="presOf" srcId="{83240826-997E-4FC9-93D2-D9C8382F62F0}" destId="{3F452C3F-26F0-4999-B791-E9C4997C30B3}" srcOrd="0" destOrd="0" presId="urn:microsoft.com/office/officeart/2018/2/layout/IconLabelDescriptionList"/>
    <dgm:cxn modelId="{9F83CA50-BE84-4626-8BC5-A6A108712127}" srcId="{22C95D62-9D6A-4E19-B386-987B68B51251}" destId="{83240826-997E-4FC9-93D2-D9C8382F62F0}" srcOrd="0" destOrd="0" parTransId="{CDA0A7F5-0E14-4BE4-B983-AB3FBE60139B}" sibTransId="{212C8679-B390-41CE-A906-7CF484676891}"/>
    <dgm:cxn modelId="{611C8886-F5E0-41EC-B851-24EA3BE4CE94}" srcId="{22C95D62-9D6A-4E19-B386-987B68B51251}" destId="{731F9C35-0147-4324-8BDF-353376F30468}" srcOrd="2" destOrd="0" parTransId="{9405F2C3-7DD1-48C9-B246-7EB074461209}" sibTransId="{3DD9C815-BFDF-487C-A62C-2BABD2C2B507}"/>
    <dgm:cxn modelId="{CBD7D395-B7DD-4C76-8166-C0710B0EBC2D}" type="presOf" srcId="{DC481631-3CF0-4E2A-B247-941A570C387C}" destId="{3F452C3F-26F0-4999-B791-E9C4997C30B3}" srcOrd="0" destOrd="1" presId="urn:microsoft.com/office/officeart/2018/2/layout/IconLabelDescriptionList"/>
    <dgm:cxn modelId="{8249F79A-36E1-45C8-B1C8-FE55CB0286A1}" type="presOf" srcId="{9B5094CA-97A0-47A6-93CA-76320522756C}" destId="{2BDAF34A-A8D0-46B0-A5E4-5833097B2449}" srcOrd="0" destOrd="0" presId="urn:microsoft.com/office/officeart/2018/2/layout/IconLabelDescriptionList"/>
    <dgm:cxn modelId="{B4A2ED9C-A49C-43E7-94C3-AF7A1CD5A682}" type="presOf" srcId="{22C95D62-9D6A-4E19-B386-987B68B51251}" destId="{790DB9DF-584B-4B3E-A78E-2E084D3E18F9}" srcOrd="0" destOrd="0" presId="urn:microsoft.com/office/officeart/2018/2/layout/IconLabelDescriptionList"/>
    <dgm:cxn modelId="{778C94CC-6B45-4C6F-86C4-465A22BD816A}" type="presOf" srcId="{731F9C35-0147-4324-8BDF-353376F30468}" destId="{3F452C3F-26F0-4999-B791-E9C4997C30B3}" srcOrd="0" destOrd="2" presId="urn:microsoft.com/office/officeart/2018/2/layout/IconLabelDescriptionList"/>
    <dgm:cxn modelId="{CB33EAD8-9B55-4918-A34F-27AA78C4AD70}" type="presOf" srcId="{3D30840B-8FC1-4760-B6CC-1288879C3FC9}" destId="{837D6DEA-AD29-490B-B7CF-8788AA65DF93}" srcOrd="0" destOrd="0" presId="urn:microsoft.com/office/officeart/2018/2/layout/IconLabelDescriptionList"/>
    <dgm:cxn modelId="{ED35D9EF-CFDF-4DF8-B265-34BAFD25B92C}" srcId="{22C95D62-9D6A-4E19-B386-987B68B51251}" destId="{DC481631-3CF0-4E2A-B247-941A570C387C}" srcOrd="1" destOrd="0" parTransId="{F18FAB14-8048-4B50-BC32-4950B9737F1E}" sibTransId="{A187B5FE-0DC3-46DE-A4A1-F50AA809C23F}"/>
    <dgm:cxn modelId="{4F5E61F8-A21A-4525-A80B-986D1F07E4D0}" srcId="{9B5094CA-97A0-47A6-93CA-76320522756C}" destId="{3D30840B-8FC1-4760-B6CC-1288879C3FC9}" srcOrd="0" destOrd="0" parTransId="{E9C97722-EC48-4D7D-8AC4-1847F765DD3F}" sibTransId="{71AD2661-0805-4C74-8220-BBFF27A9C658}"/>
    <dgm:cxn modelId="{3687556B-E7C6-4746-950A-17C888F31B33}" type="presParOf" srcId="{918D0EF1-03D9-4059-B7B3-3AB338351869}" destId="{4B54F4F9-A193-4658-87D1-FE4F8678243E}" srcOrd="0" destOrd="0" presId="urn:microsoft.com/office/officeart/2018/2/layout/IconLabelDescriptionList"/>
    <dgm:cxn modelId="{CC853EBA-D6A3-4122-90C2-9D19156EFA98}" type="presParOf" srcId="{4B54F4F9-A193-4658-87D1-FE4F8678243E}" destId="{80B5D381-FF5B-400A-B8CD-7D5322A262F9}" srcOrd="0" destOrd="0" presId="urn:microsoft.com/office/officeart/2018/2/layout/IconLabelDescriptionList"/>
    <dgm:cxn modelId="{E57CD459-4C60-4491-AD08-C532D074A423}" type="presParOf" srcId="{4B54F4F9-A193-4658-87D1-FE4F8678243E}" destId="{D3A85C39-BC96-46C5-A102-3FFA9F8232B8}" srcOrd="1" destOrd="0" presId="urn:microsoft.com/office/officeart/2018/2/layout/IconLabelDescriptionList"/>
    <dgm:cxn modelId="{0F760935-B4EB-4C14-B6B5-6175A1EB97B7}" type="presParOf" srcId="{4B54F4F9-A193-4658-87D1-FE4F8678243E}" destId="{2BDAF34A-A8D0-46B0-A5E4-5833097B2449}" srcOrd="2" destOrd="0" presId="urn:microsoft.com/office/officeart/2018/2/layout/IconLabelDescriptionList"/>
    <dgm:cxn modelId="{0F4B1ABD-15BA-43BA-A5C7-0243BB6B35E5}" type="presParOf" srcId="{4B54F4F9-A193-4658-87D1-FE4F8678243E}" destId="{8A1125EE-5873-483F-89C9-D237FFCB81B8}" srcOrd="3" destOrd="0" presId="urn:microsoft.com/office/officeart/2018/2/layout/IconLabelDescriptionList"/>
    <dgm:cxn modelId="{A446F2E3-C75E-492B-BE77-589F2D1C79A2}" type="presParOf" srcId="{4B54F4F9-A193-4658-87D1-FE4F8678243E}" destId="{837D6DEA-AD29-490B-B7CF-8788AA65DF93}" srcOrd="4" destOrd="0" presId="urn:microsoft.com/office/officeart/2018/2/layout/IconLabelDescriptionList"/>
    <dgm:cxn modelId="{1B7AAB55-9BE5-4AC5-B397-BD89DD26C9A9}" type="presParOf" srcId="{918D0EF1-03D9-4059-B7B3-3AB338351869}" destId="{37E89F4F-F4EA-4776-BF69-6652EB0EA42F}" srcOrd="1" destOrd="0" presId="urn:microsoft.com/office/officeart/2018/2/layout/IconLabelDescriptionList"/>
    <dgm:cxn modelId="{AB824579-19B4-4173-9F3F-F1ACC3423889}" type="presParOf" srcId="{918D0EF1-03D9-4059-B7B3-3AB338351869}" destId="{0188D837-BE2A-4167-AADC-476FF7BAD4FB}" srcOrd="2" destOrd="0" presId="urn:microsoft.com/office/officeart/2018/2/layout/IconLabelDescriptionList"/>
    <dgm:cxn modelId="{479FE632-BA5F-498D-A66A-C7F9E7A339E0}" type="presParOf" srcId="{0188D837-BE2A-4167-AADC-476FF7BAD4FB}" destId="{E3D001E6-C50A-400C-A042-ED46B6594565}" srcOrd="0" destOrd="0" presId="urn:microsoft.com/office/officeart/2018/2/layout/IconLabelDescriptionList"/>
    <dgm:cxn modelId="{908CA1CB-FD33-4933-8FD6-F65A46FB920B}" type="presParOf" srcId="{0188D837-BE2A-4167-AADC-476FF7BAD4FB}" destId="{8BB2E3E6-6C57-47DD-83B2-63BB56A26107}" srcOrd="1" destOrd="0" presId="urn:microsoft.com/office/officeart/2018/2/layout/IconLabelDescriptionList"/>
    <dgm:cxn modelId="{40B6C21F-CB9E-4559-AB82-887B7808E3F6}" type="presParOf" srcId="{0188D837-BE2A-4167-AADC-476FF7BAD4FB}" destId="{790DB9DF-584B-4B3E-A78E-2E084D3E18F9}" srcOrd="2" destOrd="0" presId="urn:microsoft.com/office/officeart/2018/2/layout/IconLabelDescriptionList"/>
    <dgm:cxn modelId="{89D42326-190C-403E-8203-7F959193B710}" type="presParOf" srcId="{0188D837-BE2A-4167-AADC-476FF7BAD4FB}" destId="{DC1D4F9C-4A1E-4D40-B009-19A826DE32E7}" srcOrd="3" destOrd="0" presId="urn:microsoft.com/office/officeart/2018/2/layout/IconLabelDescriptionList"/>
    <dgm:cxn modelId="{D467BBCE-3390-49BB-A802-C3FAB017F4E9}" type="presParOf" srcId="{0188D837-BE2A-4167-AADC-476FF7BAD4FB}" destId="{3F452C3F-26F0-4999-B791-E9C4997C30B3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D6F4C0-3692-485F-9B4D-469456C6BA98}">
      <dsp:nvSpPr>
        <dsp:cNvPr id="0" name=""/>
        <dsp:cNvSpPr/>
      </dsp:nvSpPr>
      <dsp:spPr>
        <a:xfrm>
          <a:off x="0" y="0"/>
          <a:ext cx="6162676" cy="1085760"/>
        </a:xfrm>
        <a:prstGeom prst="roundRect">
          <a:avLst/>
        </a:prstGeom>
        <a:solidFill>
          <a:schemeClr val="tx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400" kern="1200" dirty="0"/>
            <a:t>Mikrobi = mikroskooppisen pieni eliö</a:t>
          </a:r>
          <a:endParaRPr lang="fi-FI" sz="2400" kern="1200" dirty="0">
            <a:cs typeface="Calibri"/>
          </a:endParaRPr>
        </a:p>
      </dsp:txBody>
      <dsp:txXfrm>
        <a:off x="53002" y="53002"/>
        <a:ext cx="6056672" cy="979756"/>
      </dsp:txXfrm>
    </dsp:sp>
    <dsp:sp modelId="{D4C19B68-D22E-8943-9CCA-D6B69758FD47}">
      <dsp:nvSpPr>
        <dsp:cNvPr id="0" name=""/>
        <dsp:cNvSpPr/>
      </dsp:nvSpPr>
      <dsp:spPr>
        <a:xfrm>
          <a:off x="0" y="1253059"/>
          <a:ext cx="6162676" cy="629925"/>
        </a:xfrm>
        <a:prstGeom prst="roundRect">
          <a:avLst/>
        </a:prstGeom>
        <a:solidFill>
          <a:schemeClr val="tx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400" kern="1200" dirty="0"/>
            <a:t>Mikrobeihin kuuluvat:</a:t>
          </a:r>
          <a:endParaRPr lang="fi-FI" sz="2400" kern="1200" dirty="0">
            <a:cs typeface="Calibri"/>
          </a:endParaRPr>
        </a:p>
      </dsp:txBody>
      <dsp:txXfrm>
        <a:off x="30750" y="1283809"/>
        <a:ext cx="6101176" cy="568425"/>
      </dsp:txXfrm>
    </dsp:sp>
    <dsp:sp modelId="{395B0E7E-C290-FF40-8FEC-57DA4AEF9390}">
      <dsp:nvSpPr>
        <dsp:cNvPr id="0" name=""/>
        <dsp:cNvSpPr/>
      </dsp:nvSpPr>
      <dsp:spPr>
        <a:xfrm>
          <a:off x="0" y="1882985"/>
          <a:ext cx="6162676" cy="1710855"/>
        </a:xfrm>
        <a:prstGeom prst="rect">
          <a:avLst/>
        </a:prstGeom>
        <a:solidFill>
          <a:schemeClr val="tx2"/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566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i-FI" sz="2000" kern="1200" dirty="0">
              <a:solidFill>
                <a:schemeClr val="bg1"/>
              </a:solidFill>
            </a:rPr>
            <a:t>Bakteerit</a:t>
          </a:r>
          <a:endParaRPr lang="fi-FI" sz="2000" kern="1200" dirty="0">
            <a:solidFill>
              <a:schemeClr val="bg1"/>
            </a:solidFill>
            <a:cs typeface="Calibri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i-FI" sz="2000" kern="1200" dirty="0">
              <a:solidFill>
                <a:schemeClr val="bg1"/>
              </a:solidFill>
            </a:rPr>
            <a:t>Arkeonit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i-FI" sz="2000" kern="1200" dirty="0">
              <a:solidFill>
                <a:schemeClr val="bg1"/>
              </a:solidFill>
            </a:rPr>
            <a:t>Yksisoluiset levät</a:t>
          </a:r>
          <a:endParaRPr lang="fi-FI" sz="2000" kern="1200" dirty="0">
            <a:solidFill>
              <a:schemeClr val="bg1"/>
            </a:solidFill>
            <a:cs typeface="Calibri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i-FI" sz="2000" kern="1200" dirty="0">
              <a:solidFill>
                <a:schemeClr val="bg1"/>
              </a:solidFill>
            </a:rPr>
            <a:t>Hiiva- ja homesienet</a:t>
          </a:r>
          <a:endParaRPr lang="fi-FI" sz="2000" kern="1200" dirty="0">
            <a:solidFill>
              <a:schemeClr val="bg1"/>
            </a:solidFill>
            <a:cs typeface="Calibri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i-FI" sz="2000" kern="1200" dirty="0">
              <a:solidFill>
                <a:schemeClr val="bg1"/>
              </a:solidFill>
            </a:rPr>
            <a:t>Lisäksi virukset luetaan kuuluviksi mikrobeihin</a:t>
          </a:r>
        </a:p>
      </dsp:txBody>
      <dsp:txXfrm>
        <a:off x="0" y="1882985"/>
        <a:ext cx="6162676" cy="171085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748A21-A784-FA46-A9C8-C9BF65AEEB31}">
      <dsp:nvSpPr>
        <dsp:cNvPr id="0" name=""/>
        <dsp:cNvSpPr/>
      </dsp:nvSpPr>
      <dsp:spPr>
        <a:xfrm>
          <a:off x="0" y="38479"/>
          <a:ext cx="10515600" cy="6475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700" kern="1200" dirty="0"/>
            <a:t>muodostavat eliömaailman kaksi domeenia</a:t>
          </a:r>
          <a:endParaRPr lang="en-US" sz="2700" kern="1200" dirty="0"/>
        </a:p>
      </dsp:txBody>
      <dsp:txXfrm>
        <a:off x="31613" y="70092"/>
        <a:ext cx="10452374" cy="584369"/>
      </dsp:txXfrm>
    </dsp:sp>
    <dsp:sp modelId="{C1727890-B56D-4443-B254-1D4BD746C600}">
      <dsp:nvSpPr>
        <dsp:cNvPr id="0" name=""/>
        <dsp:cNvSpPr/>
      </dsp:nvSpPr>
      <dsp:spPr>
        <a:xfrm>
          <a:off x="0" y="763834"/>
          <a:ext cx="10515600" cy="6475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700" kern="1200"/>
            <a:t>ovat solurakenteeltaan tumattomia eliöitä</a:t>
          </a:r>
          <a:endParaRPr lang="en-US" sz="2700" kern="1200"/>
        </a:p>
      </dsp:txBody>
      <dsp:txXfrm>
        <a:off x="31613" y="795447"/>
        <a:ext cx="10452374" cy="584369"/>
      </dsp:txXfrm>
    </dsp:sp>
    <dsp:sp modelId="{2165AE78-7AC1-224B-B7BD-9D1A57FB6FA8}">
      <dsp:nvSpPr>
        <dsp:cNvPr id="0" name=""/>
        <dsp:cNvSpPr/>
      </dsp:nvSpPr>
      <dsp:spPr>
        <a:xfrm>
          <a:off x="0" y="1489189"/>
          <a:ext cx="10515600" cy="6475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700" kern="1200"/>
            <a:t>ovat eläneet maapallolla 3,5 miljardin vuoden ajan</a:t>
          </a:r>
          <a:endParaRPr lang="en-US" sz="2700" kern="1200"/>
        </a:p>
      </dsp:txBody>
      <dsp:txXfrm>
        <a:off x="31613" y="1520802"/>
        <a:ext cx="10452374" cy="584369"/>
      </dsp:txXfrm>
    </dsp:sp>
    <dsp:sp modelId="{611E1C97-141B-A04B-AE57-3A52F34128BD}">
      <dsp:nvSpPr>
        <dsp:cNvPr id="0" name=""/>
        <dsp:cNvSpPr/>
      </dsp:nvSpPr>
      <dsp:spPr>
        <a:xfrm>
          <a:off x="0" y="2214544"/>
          <a:ext cx="10515600" cy="6475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700" kern="1200"/>
            <a:t>suurin osa tieteelle tuntemattomia</a:t>
          </a:r>
          <a:endParaRPr lang="en-US" sz="2700" kern="1200"/>
        </a:p>
      </dsp:txBody>
      <dsp:txXfrm>
        <a:off x="31613" y="2246157"/>
        <a:ext cx="10452374" cy="584369"/>
      </dsp:txXfrm>
    </dsp:sp>
    <dsp:sp modelId="{CEEC04C5-9364-F540-B587-E3D718BBD639}">
      <dsp:nvSpPr>
        <dsp:cNvPr id="0" name=""/>
        <dsp:cNvSpPr/>
      </dsp:nvSpPr>
      <dsp:spPr>
        <a:xfrm>
          <a:off x="0" y="2939899"/>
          <a:ext cx="10515600" cy="6475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700" kern="1200"/>
            <a:t>olleet osallisina:</a:t>
          </a:r>
          <a:endParaRPr lang="en-US" sz="2700" kern="1200"/>
        </a:p>
      </dsp:txBody>
      <dsp:txXfrm>
        <a:off x="31613" y="2971512"/>
        <a:ext cx="10452374" cy="584369"/>
      </dsp:txXfrm>
    </dsp:sp>
    <dsp:sp modelId="{A4B737BA-A316-A449-A14D-619E7960604B}">
      <dsp:nvSpPr>
        <dsp:cNvPr id="0" name=""/>
        <dsp:cNvSpPr/>
      </dsp:nvSpPr>
      <dsp:spPr>
        <a:xfrm>
          <a:off x="0" y="3587494"/>
          <a:ext cx="10515600" cy="7265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34290" rIns="192024" bIns="34290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i-FI" sz="2100" kern="1200"/>
            <a:t>Ilmakehän kehittymisessä: syanobakteerien fotosynteesi</a:t>
          </a:r>
          <a:endParaRPr lang="en-US" sz="2100" kern="120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i-FI" sz="2100" kern="1200"/>
            <a:t>Tumallisen solun synnyssä: endosymbioosi</a:t>
          </a:r>
          <a:endParaRPr lang="en-US" sz="2100" kern="1200"/>
        </a:p>
      </dsp:txBody>
      <dsp:txXfrm>
        <a:off x="0" y="3587494"/>
        <a:ext cx="10515600" cy="72657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6E647C-43D2-6940-9A5C-7427F1FA84D2}">
      <dsp:nvSpPr>
        <dsp:cNvPr id="0" name=""/>
        <dsp:cNvSpPr/>
      </dsp:nvSpPr>
      <dsp:spPr>
        <a:xfrm>
          <a:off x="0" y="17174"/>
          <a:ext cx="7483082" cy="954719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400" kern="1200" dirty="0"/>
            <a:t>Tarkka luokittelu perustuu geenien emäsjärjestyksen selvittämiseen</a:t>
          </a:r>
          <a:endParaRPr lang="en-US" sz="2400" kern="1200" dirty="0"/>
        </a:p>
      </dsp:txBody>
      <dsp:txXfrm>
        <a:off x="46606" y="63780"/>
        <a:ext cx="7389870" cy="861507"/>
      </dsp:txXfrm>
    </dsp:sp>
    <dsp:sp modelId="{3D295BC3-D400-304A-A88C-06B8AD992C8A}">
      <dsp:nvSpPr>
        <dsp:cNvPr id="0" name=""/>
        <dsp:cNvSpPr/>
      </dsp:nvSpPr>
      <dsp:spPr>
        <a:xfrm>
          <a:off x="0" y="971894"/>
          <a:ext cx="7483082" cy="397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7588" tIns="30480" rIns="170688" bIns="30480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i-FI" sz="1900" kern="1200"/>
            <a:t>Fylogeneettiset sukupuut</a:t>
          </a:r>
          <a:endParaRPr lang="en-US" sz="1900" kern="1200"/>
        </a:p>
      </dsp:txBody>
      <dsp:txXfrm>
        <a:off x="0" y="971894"/>
        <a:ext cx="7483082" cy="397440"/>
      </dsp:txXfrm>
    </dsp:sp>
    <dsp:sp modelId="{DC4351FD-0349-D14C-8F15-E038CFDA3372}">
      <dsp:nvSpPr>
        <dsp:cNvPr id="0" name=""/>
        <dsp:cNvSpPr/>
      </dsp:nvSpPr>
      <dsp:spPr>
        <a:xfrm>
          <a:off x="0" y="1369334"/>
          <a:ext cx="7483082" cy="954719"/>
        </a:xfrm>
        <a:prstGeom prst="roundRect">
          <a:avLst/>
        </a:prstGeom>
        <a:solidFill>
          <a:schemeClr val="accent4">
            <a:hueOff val="1239348"/>
            <a:satOff val="16629"/>
            <a:lumOff val="666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400" kern="1200"/>
            <a:t>Perinteinen luokittelu: muoto, kasvutapa</a:t>
          </a:r>
          <a:endParaRPr lang="en-US" sz="2400" kern="1200"/>
        </a:p>
      </dsp:txBody>
      <dsp:txXfrm>
        <a:off x="46606" y="1415940"/>
        <a:ext cx="7389870" cy="861507"/>
      </dsp:txXfrm>
    </dsp:sp>
    <dsp:sp modelId="{A24C85E8-EFCD-1343-B8A1-31B610427F1E}">
      <dsp:nvSpPr>
        <dsp:cNvPr id="0" name=""/>
        <dsp:cNvSpPr/>
      </dsp:nvSpPr>
      <dsp:spPr>
        <a:xfrm>
          <a:off x="0" y="2393174"/>
          <a:ext cx="7483082" cy="954719"/>
        </a:xfrm>
        <a:prstGeom prst="roundRect">
          <a:avLst/>
        </a:prstGeom>
        <a:solidFill>
          <a:schemeClr val="accent4">
            <a:hueOff val="2478695"/>
            <a:satOff val="33258"/>
            <a:lumOff val="1333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400" kern="1200"/>
            <a:t>Biokemiallinen luokittelukeino: gramvärjäys</a:t>
          </a:r>
          <a:endParaRPr lang="en-US" sz="2400" kern="1200"/>
        </a:p>
      </dsp:txBody>
      <dsp:txXfrm>
        <a:off x="46606" y="2439780"/>
        <a:ext cx="7389870" cy="861507"/>
      </dsp:txXfrm>
    </dsp:sp>
    <dsp:sp modelId="{E760C92E-F6E0-194F-AE2F-273D935DCDF2}">
      <dsp:nvSpPr>
        <dsp:cNvPr id="0" name=""/>
        <dsp:cNvSpPr/>
      </dsp:nvSpPr>
      <dsp:spPr>
        <a:xfrm>
          <a:off x="0" y="3417014"/>
          <a:ext cx="7483082" cy="954719"/>
        </a:xfrm>
        <a:prstGeom prst="roundRect">
          <a:avLst/>
        </a:prstGeom>
        <a:solidFill>
          <a:schemeClr val="accent4">
            <a:hueOff val="3718043"/>
            <a:satOff val="49887"/>
            <a:lumOff val="2000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400" kern="1200"/>
            <a:t>Puhdasviljelmässä vain yhtä bakteerilajia</a:t>
          </a:r>
          <a:endParaRPr lang="en-US" sz="2400" kern="1200"/>
        </a:p>
      </dsp:txBody>
      <dsp:txXfrm>
        <a:off x="46606" y="3463620"/>
        <a:ext cx="7389870" cy="86150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58ABC8-CC8F-4D4E-BFA0-5FF0180AE7B1}">
      <dsp:nvSpPr>
        <dsp:cNvPr id="0" name=""/>
        <dsp:cNvSpPr/>
      </dsp:nvSpPr>
      <dsp:spPr>
        <a:xfrm>
          <a:off x="0" y="24623"/>
          <a:ext cx="10515600" cy="103428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600" kern="1200" dirty="0"/>
            <a:t>Bakteerien perinnöllistä muuntelua aiheuttavat geenimutaatiot ja rekombinaatio</a:t>
          </a:r>
          <a:endParaRPr lang="en-US" sz="2600" kern="1200" dirty="0"/>
        </a:p>
      </dsp:txBody>
      <dsp:txXfrm>
        <a:off x="50489" y="75112"/>
        <a:ext cx="10414622" cy="933302"/>
      </dsp:txXfrm>
    </dsp:sp>
    <dsp:sp modelId="{C10E6CA0-2E0D-A04D-ACD7-EE69E4EFDAF8}">
      <dsp:nvSpPr>
        <dsp:cNvPr id="0" name=""/>
        <dsp:cNvSpPr/>
      </dsp:nvSpPr>
      <dsp:spPr>
        <a:xfrm>
          <a:off x="0" y="1133784"/>
          <a:ext cx="10515600" cy="1034280"/>
        </a:xfrm>
        <a:prstGeom prst="roundRect">
          <a:avLst/>
        </a:prstGeom>
        <a:solidFill>
          <a:schemeClr val="accent4">
            <a:hueOff val="1859021"/>
            <a:satOff val="24944"/>
            <a:lumOff val="1000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600" kern="1200"/>
            <a:t>Kaikki geenimutaatiot ilmenevät heti, koska bakteerit ovat haploidisia</a:t>
          </a:r>
          <a:endParaRPr lang="en-US" sz="2600" kern="1200"/>
        </a:p>
      </dsp:txBody>
      <dsp:txXfrm>
        <a:off x="50489" y="1184273"/>
        <a:ext cx="10414622" cy="933302"/>
      </dsp:txXfrm>
    </dsp:sp>
    <dsp:sp modelId="{71EBAE16-1FD5-7D43-A2D8-049325585B6E}">
      <dsp:nvSpPr>
        <dsp:cNvPr id="0" name=""/>
        <dsp:cNvSpPr/>
      </dsp:nvSpPr>
      <dsp:spPr>
        <a:xfrm>
          <a:off x="0" y="2242944"/>
          <a:ext cx="10515600" cy="1034280"/>
        </a:xfrm>
        <a:prstGeom prst="roundRect">
          <a:avLst/>
        </a:prstGeom>
        <a:solidFill>
          <a:schemeClr val="accent4">
            <a:hueOff val="3718043"/>
            <a:satOff val="49887"/>
            <a:lumOff val="2000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600" kern="1200"/>
            <a:t>Bakteereilla on kolme rekombinaatiotapaa:</a:t>
          </a:r>
          <a:endParaRPr lang="en-US" sz="2600" kern="1200"/>
        </a:p>
      </dsp:txBody>
      <dsp:txXfrm>
        <a:off x="50489" y="2293433"/>
        <a:ext cx="10414622" cy="933302"/>
      </dsp:txXfrm>
    </dsp:sp>
    <dsp:sp modelId="{144E1B94-8F97-7F47-8CA6-A096E14887BF}">
      <dsp:nvSpPr>
        <dsp:cNvPr id="0" name=""/>
        <dsp:cNvSpPr/>
      </dsp:nvSpPr>
      <dsp:spPr>
        <a:xfrm>
          <a:off x="0" y="3277224"/>
          <a:ext cx="10515600" cy="10494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33020" rIns="184912" bIns="33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i-FI" sz="2000" kern="1200"/>
            <a:t>Transformaatio</a:t>
          </a:r>
          <a:endParaRPr lang="en-US" sz="2000" kern="120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i-FI" sz="2000" kern="1200"/>
            <a:t>Konjugaatio</a:t>
          </a:r>
          <a:endParaRPr lang="en-US" sz="2000" kern="120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i-FI" sz="2000" kern="1200" dirty="0"/>
            <a:t>Transduktio</a:t>
          </a:r>
          <a:endParaRPr lang="en-US" sz="2000" kern="1200" dirty="0"/>
        </a:p>
      </dsp:txBody>
      <dsp:txXfrm>
        <a:off x="0" y="3277224"/>
        <a:ext cx="10515600" cy="104949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AC7A1D-F618-3045-8C64-90EF42560FCA}">
      <dsp:nvSpPr>
        <dsp:cNvPr id="0" name=""/>
        <dsp:cNvSpPr/>
      </dsp:nvSpPr>
      <dsp:spPr>
        <a:xfrm>
          <a:off x="3040792" y="870618"/>
          <a:ext cx="66734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67342" y="45720"/>
              </a:lnTo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357014" y="912848"/>
        <a:ext cx="34897" cy="6979"/>
      </dsp:txXfrm>
    </dsp:sp>
    <dsp:sp modelId="{748B14C9-39C0-304B-BC82-3DA74A468729}">
      <dsp:nvSpPr>
        <dsp:cNvPr id="0" name=""/>
        <dsp:cNvSpPr/>
      </dsp:nvSpPr>
      <dsp:spPr>
        <a:xfrm>
          <a:off x="8061" y="5979"/>
          <a:ext cx="3034531" cy="1820718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695" tIns="156081" rIns="148695" bIns="156081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kern="1200" dirty="0"/>
            <a:t>Bakteriofagi = bakteerissa lisääntyvä virus</a:t>
          </a:r>
          <a:endParaRPr lang="en-US" sz="1800" kern="1200" dirty="0"/>
        </a:p>
      </dsp:txBody>
      <dsp:txXfrm>
        <a:off x="8061" y="5979"/>
        <a:ext cx="3034531" cy="1820718"/>
      </dsp:txXfrm>
    </dsp:sp>
    <dsp:sp modelId="{411CF10E-8305-BE4C-84D3-8F239AC60A4B}">
      <dsp:nvSpPr>
        <dsp:cNvPr id="0" name=""/>
        <dsp:cNvSpPr/>
      </dsp:nvSpPr>
      <dsp:spPr>
        <a:xfrm>
          <a:off x="6773265" y="870618"/>
          <a:ext cx="66734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67342" y="45720"/>
              </a:lnTo>
            </a:path>
          </a:pathLst>
        </a:custGeom>
        <a:noFill/>
        <a:ln w="6350" cap="flat" cmpd="sng" algn="ctr">
          <a:solidFill>
            <a:schemeClr val="accent4">
              <a:hueOff val="1239348"/>
              <a:satOff val="16629"/>
              <a:lumOff val="6667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089488" y="912848"/>
        <a:ext cx="34897" cy="6979"/>
      </dsp:txXfrm>
    </dsp:sp>
    <dsp:sp modelId="{4A0043A0-B864-F649-9E8E-EAB6BC07DEEB}">
      <dsp:nvSpPr>
        <dsp:cNvPr id="0" name=""/>
        <dsp:cNvSpPr/>
      </dsp:nvSpPr>
      <dsp:spPr>
        <a:xfrm>
          <a:off x="3740534" y="5979"/>
          <a:ext cx="3034531" cy="1820718"/>
        </a:xfrm>
        <a:prstGeom prst="rect">
          <a:avLst/>
        </a:prstGeom>
        <a:solidFill>
          <a:schemeClr val="accent4">
            <a:hueOff val="929511"/>
            <a:satOff val="12472"/>
            <a:lumOff val="50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695" tIns="156081" rIns="148695" bIns="156081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kern="1200"/>
            <a:t>Bakteeri pilkkoo katkaisuentsyymiensä avulla bakteriofagin perimän palasiksi, ja bakteriofagin lisääntyminen estyy</a:t>
          </a:r>
          <a:endParaRPr lang="en-US" sz="1800" kern="1200"/>
        </a:p>
      </dsp:txBody>
      <dsp:txXfrm>
        <a:off x="3740534" y="5979"/>
        <a:ext cx="3034531" cy="1820718"/>
      </dsp:txXfrm>
    </dsp:sp>
    <dsp:sp modelId="{731BD299-7FA7-E44C-84D0-99A970283CE5}">
      <dsp:nvSpPr>
        <dsp:cNvPr id="0" name=""/>
        <dsp:cNvSpPr/>
      </dsp:nvSpPr>
      <dsp:spPr>
        <a:xfrm>
          <a:off x="1525326" y="1824897"/>
          <a:ext cx="7464946" cy="667342"/>
        </a:xfrm>
        <a:custGeom>
          <a:avLst/>
          <a:gdLst/>
          <a:ahLst/>
          <a:cxnLst/>
          <a:rect l="0" t="0" r="0" b="0"/>
          <a:pathLst>
            <a:path>
              <a:moveTo>
                <a:pt x="7464946" y="0"/>
              </a:moveTo>
              <a:lnTo>
                <a:pt x="7464946" y="350771"/>
              </a:lnTo>
              <a:lnTo>
                <a:pt x="0" y="350771"/>
              </a:lnTo>
              <a:lnTo>
                <a:pt x="0" y="667342"/>
              </a:lnTo>
            </a:path>
          </a:pathLst>
        </a:custGeom>
        <a:noFill/>
        <a:ln w="6350" cap="flat" cmpd="sng" algn="ctr">
          <a:solidFill>
            <a:schemeClr val="accent4">
              <a:hueOff val="2478695"/>
              <a:satOff val="33258"/>
              <a:lumOff val="13334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070362" y="2155079"/>
        <a:ext cx="374875" cy="6979"/>
      </dsp:txXfrm>
    </dsp:sp>
    <dsp:sp modelId="{077D8E48-B0DC-3742-9349-2C9618FC4447}">
      <dsp:nvSpPr>
        <dsp:cNvPr id="0" name=""/>
        <dsp:cNvSpPr/>
      </dsp:nvSpPr>
      <dsp:spPr>
        <a:xfrm>
          <a:off x="7473007" y="5979"/>
          <a:ext cx="3034531" cy="1820718"/>
        </a:xfrm>
        <a:prstGeom prst="rect">
          <a:avLst/>
        </a:prstGeom>
        <a:solidFill>
          <a:schemeClr val="accent4">
            <a:hueOff val="1859021"/>
            <a:satOff val="24944"/>
            <a:lumOff val="1000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695" tIns="156081" rIns="148695" bIns="156081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kern="1200"/>
            <a:t>Bakteeri leikkaa bakteriofagin perimästä näytepalan ja liittää sen omaan perimäänsä</a:t>
          </a:r>
          <a:endParaRPr lang="en-US" sz="1800" kern="1200"/>
        </a:p>
      </dsp:txBody>
      <dsp:txXfrm>
        <a:off x="7473007" y="5979"/>
        <a:ext cx="3034531" cy="1820718"/>
      </dsp:txXfrm>
    </dsp:sp>
    <dsp:sp modelId="{D03CA61E-C998-CC44-9BE2-B0E278A57B1C}">
      <dsp:nvSpPr>
        <dsp:cNvPr id="0" name=""/>
        <dsp:cNvSpPr/>
      </dsp:nvSpPr>
      <dsp:spPr>
        <a:xfrm>
          <a:off x="3040792" y="3389279"/>
          <a:ext cx="66734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67342" y="45720"/>
              </a:lnTo>
            </a:path>
          </a:pathLst>
        </a:custGeom>
        <a:noFill/>
        <a:ln w="6350" cap="flat" cmpd="sng" algn="ctr">
          <a:solidFill>
            <a:schemeClr val="accent4">
              <a:hueOff val="3718043"/>
              <a:satOff val="49887"/>
              <a:lumOff val="20001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357014" y="3431509"/>
        <a:ext cx="34897" cy="6979"/>
      </dsp:txXfrm>
    </dsp:sp>
    <dsp:sp modelId="{7C78D56A-3773-1F4D-A9D3-BE78C7873959}">
      <dsp:nvSpPr>
        <dsp:cNvPr id="0" name=""/>
        <dsp:cNvSpPr/>
      </dsp:nvSpPr>
      <dsp:spPr>
        <a:xfrm>
          <a:off x="8061" y="2524640"/>
          <a:ext cx="3034531" cy="1820718"/>
        </a:xfrm>
        <a:prstGeom prst="rect">
          <a:avLst/>
        </a:prstGeom>
        <a:solidFill>
          <a:schemeClr val="accent4">
            <a:hueOff val="2788532"/>
            <a:satOff val="37415"/>
            <a:lumOff val="1500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695" tIns="156081" rIns="148695" bIns="156081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kern="1200"/>
            <a:t>Jos sama bakteriofagityyppi tunkeutuu uudelleen bakteeriin, se tunnistetaan näytepalan perusteella </a:t>
          </a:r>
          <a:endParaRPr lang="en-US" sz="1800" kern="1200"/>
        </a:p>
      </dsp:txBody>
      <dsp:txXfrm>
        <a:off x="8061" y="2524640"/>
        <a:ext cx="3034531" cy="1820718"/>
      </dsp:txXfrm>
    </dsp:sp>
    <dsp:sp modelId="{63984116-0FEB-0747-9246-9B2FF992BE31}">
      <dsp:nvSpPr>
        <dsp:cNvPr id="0" name=""/>
        <dsp:cNvSpPr/>
      </dsp:nvSpPr>
      <dsp:spPr>
        <a:xfrm>
          <a:off x="3740534" y="2524640"/>
          <a:ext cx="3034531" cy="1820718"/>
        </a:xfrm>
        <a:prstGeom prst="rect">
          <a:avLst/>
        </a:prstGeom>
        <a:solidFill>
          <a:schemeClr val="accent4">
            <a:hueOff val="3718043"/>
            <a:satOff val="49887"/>
            <a:lumOff val="2000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695" tIns="156081" rIns="148695" bIns="156081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kern="1200"/>
            <a:t>Opas-RNA ohjaa Cas-entsyymin oikeaan kohtaan ja entsyymi pilkkoo bakteriofagin perimän palasiksi.</a:t>
          </a:r>
          <a:endParaRPr lang="en-US" sz="1800" kern="1200"/>
        </a:p>
      </dsp:txBody>
      <dsp:txXfrm>
        <a:off x="3740534" y="2524640"/>
        <a:ext cx="3034531" cy="182071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7E7541-A52D-F14E-849E-B584BECABA5A}">
      <dsp:nvSpPr>
        <dsp:cNvPr id="0" name=""/>
        <dsp:cNvSpPr/>
      </dsp:nvSpPr>
      <dsp:spPr>
        <a:xfrm>
          <a:off x="0" y="79793"/>
          <a:ext cx="5135592" cy="873953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200" kern="1200" dirty="0"/>
            <a:t>Samankokoisia kuin bakteerit</a:t>
          </a:r>
          <a:endParaRPr lang="en-US" sz="2200" kern="1200" dirty="0"/>
        </a:p>
      </dsp:txBody>
      <dsp:txXfrm>
        <a:off x="42663" y="122456"/>
        <a:ext cx="5050266" cy="788627"/>
      </dsp:txXfrm>
    </dsp:sp>
    <dsp:sp modelId="{EAE66B23-B51E-FA41-9AC4-7F8915F05B34}">
      <dsp:nvSpPr>
        <dsp:cNvPr id="0" name=""/>
        <dsp:cNvSpPr/>
      </dsp:nvSpPr>
      <dsp:spPr>
        <a:xfrm>
          <a:off x="0" y="1017107"/>
          <a:ext cx="5135592" cy="873953"/>
        </a:xfrm>
        <a:prstGeom prst="roundRect">
          <a:avLst/>
        </a:prstGeom>
        <a:solidFill>
          <a:schemeClr val="accent4">
            <a:hueOff val="929511"/>
            <a:satOff val="12472"/>
            <a:lumOff val="50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200" kern="1200"/>
            <a:t>Muoto vaihtelee</a:t>
          </a:r>
          <a:endParaRPr lang="en-US" sz="2200" kern="1200"/>
        </a:p>
      </dsp:txBody>
      <dsp:txXfrm>
        <a:off x="42663" y="1059770"/>
        <a:ext cx="5050266" cy="788627"/>
      </dsp:txXfrm>
    </dsp:sp>
    <dsp:sp modelId="{772FC63C-21CE-1B4E-908C-887D1DB72240}">
      <dsp:nvSpPr>
        <dsp:cNvPr id="0" name=""/>
        <dsp:cNvSpPr/>
      </dsp:nvSpPr>
      <dsp:spPr>
        <a:xfrm>
          <a:off x="0" y="1954420"/>
          <a:ext cx="5135592" cy="873953"/>
        </a:xfrm>
        <a:prstGeom prst="roundRect">
          <a:avLst/>
        </a:prstGeom>
        <a:solidFill>
          <a:schemeClr val="accent4">
            <a:hueOff val="1859021"/>
            <a:satOff val="24944"/>
            <a:lumOff val="1000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200" kern="1200"/>
            <a:t>Omavaraiset lajit yhteyttävät kemosynteesin avulla</a:t>
          </a:r>
          <a:endParaRPr lang="en-US" sz="2200" kern="1200"/>
        </a:p>
      </dsp:txBody>
      <dsp:txXfrm>
        <a:off x="42663" y="1997083"/>
        <a:ext cx="5050266" cy="788627"/>
      </dsp:txXfrm>
    </dsp:sp>
    <dsp:sp modelId="{E330708B-2545-544C-A638-7C10EB9778CA}">
      <dsp:nvSpPr>
        <dsp:cNvPr id="0" name=""/>
        <dsp:cNvSpPr/>
      </dsp:nvSpPr>
      <dsp:spPr>
        <a:xfrm>
          <a:off x="0" y="2891734"/>
          <a:ext cx="5135592" cy="873953"/>
        </a:xfrm>
        <a:prstGeom prst="roundRect">
          <a:avLst/>
        </a:prstGeom>
        <a:solidFill>
          <a:schemeClr val="accent4">
            <a:hueOff val="2788532"/>
            <a:satOff val="37415"/>
            <a:lumOff val="1500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200" kern="1200"/>
            <a:t>Toisenvaraiset lajit: </a:t>
          </a:r>
          <a:endParaRPr lang="en-US" sz="2200" kern="1200"/>
        </a:p>
      </dsp:txBody>
      <dsp:txXfrm>
        <a:off x="42663" y="2934397"/>
        <a:ext cx="5050266" cy="788627"/>
      </dsp:txXfrm>
    </dsp:sp>
    <dsp:sp modelId="{3398868C-6B0A-9243-A1B8-758D990083F2}">
      <dsp:nvSpPr>
        <dsp:cNvPr id="0" name=""/>
        <dsp:cNvSpPr/>
      </dsp:nvSpPr>
      <dsp:spPr>
        <a:xfrm>
          <a:off x="0" y="3765687"/>
          <a:ext cx="5135592" cy="6717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05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i-FI" sz="2000" kern="1200" dirty="0"/>
            <a:t>Mutualististiset suhteet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i-FI" sz="2000" kern="1200" dirty="0"/>
            <a:t>pöytävieraasuhteet</a:t>
          </a:r>
          <a:endParaRPr lang="en-US" sz="2000" kern="1200" dirty="0"/>
        </a:p>
      </dsp:txBody>
      <dsp:txXfrm>
        <a:off x="0" y="3765687"/>
        <a:ext cx="5135592" cy="671715"/>
      </dsp:txXfrm>
    </dsp:sp>
    <dsp:sp modelId="{85691303-1129-174C-AD34-D811154D6C54}">
      <dsp:nvSpPr>
        <dsp:cNvPr id="0" name=""/>
        <dsp:cNvSpPr/>
      </dsp:nvSpPr>
      <dsp:spPr>
        <a:xfrm>
          <a:off x="0" y="4437402"/>
          <a:ext cx="5135592" cy="873953"/>
        </a:xfrm>
        <a:prstGeom prst="roundRect">
          <a:avLst/>
        </a:prstGeom>
        <a:solidFill>
          <a:schemeClr val="accent4">
            <a:hueOff val="3718043"/>
            <a:satOff val="49887"/>
            <a:lumOff val="2000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200" kern="1200"/>
            <a:t>Ei taudinaiheuttajia</a:t>
          </a:r>
          <a:endParaRPr lang="en-US" sz="2200" kern="1200"/>
        </a:p>
      </dsp:txBody>
      <dsp:txXfrm>
        <a:off x="42663" y="4480065"/>
        <a:ext cx="5050266" cy="78862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30C27C-736D-F149-BA4F-114537ED7D71}">
      <dsp:nvSpPr>
        <dsp:cNvPr id="0" name=""/>
        <dsp:cNvSpPr/>
      </dsp:nvSpPr>
      <dsp:spPr>
        <a:xfrm>
          <a:off x="428" y="1047679"/>
          <a:ext cx="2444968" cy="158922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kern="1200"/>
            <a:t>soluseinän rakenne erilainen</a:t>
          </a:r>
          <a:endParaRPr lang="en-US" sz="2000" kern="1200"/>
        </a:p>
      </dsp:txBody>
      <dsp:txXfrm>
        <a:off x="78008" y="1125259"/>
        <a:ext cx="2289808" cy="1434069"/>
      </dsp:txXfrm>
    </dsp:sp>
    <dsp:sp modelId="{D7B26F81-8D83-6A42-8170-BA91A2FA0A86}">
      <dsp:nvSpPr>
        <dsp:cNvPr id="0" name=""/>
        <dsp:cNvSpPr/>
      </dsp:nvSpPr>
      <dsp:spPr>
        <a:xfrm>
          <a:off x="1222912" y="494726"/>
          <a:ext cx="2695134" cy="2695134"/>
        </a:xfrm>
        <a:custGeom>
          <a:avLst/>
          <a:gdLst/>
          <a:ahLst/>
          <a:cxnLst/>
          <a:rect l="0" t="0" r="0" b="0"/>
          <a:pathLst>
            <a:path>
              <a:moveTo>
                <a:pt x="272185" y="535476"/>
              </a:moveTo>
              <a:arcTo wR="1347567" hR="1347567" stAng="13023529" swAng="6352943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9037D0-DA17-194E-A8BF-78FDC8009C6F}">
      <dsp:nvSpPr>
        <dsp:cNvPr id="0" name=""/>
        <dsp:cNvSpPr/>
      </dsp:nvSpPr>
      <dsp:spPr>
        <a:xfrm>
          <a:off x="2695563" y="1047679"/>
          <a:ext cx="2444968" cy="158922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kern="1200" dirty="0"/>
            <a:t>solukalvo jähmeämpi ja läpäisee heikommin eri aineita</a:t>
          </a:r>
          <a:endParaRPr lang="en-US" sz="2000" kern="1200" dirty="0"/>
        </a:p>
      </dsp:txBody>
      <dsp:txXfrm>
        <a:off x="2773143" y="1125259"/>
        <a:ext cx="2289808" cy="1434069"/>
      </dsp:txXfrm>
    </dsp:sp>
    <dsp:sp modelId="{0AF1006D-3F88-3B4B-92FC-1E266328B69A}">
      <dsp:nvSpPr>
        <dsp:cNvPr id="0" name=""/>
        <dsp:cNvSpPr/>
      </dsp:nvSpPr>
      <dsp:spPr>
        <a:xfrm>
          <a:off x="1222912" y="494726"/>
          <a:ext cx="2695134" cy="2695134"/>
        </a:xfrm>
        <a:custGeom>
          <a:avLst/>
          <a:gdLst/>
          <a:ahLst/>
          <a:cxnLst/>
          <a:rect l="0" t="0" r="0" b="0"/>
          <a:pathLst>
            <a:path>
              <a:moveTo>
                <a:pt x="2422949" y="2159657"/>
              </a:moveTo>
              <a:arcTo wR="1347567" hR="1347567" stAng="2223529" swAng="6352943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E62747-5ED9-E848-9785-5CE684EB38CF}">
      <dsp:nvSpPr>
        <dsp:cNvPr id="0" name=""/>
        <dsp:cNvSpPr/>
      </dsp:nvSpPr>
      <dsp:spPr>
        <a:xfrm>
          <a:off x="0" y="329921"/>
          <a:ext cx="10515600" cy="1165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6127" tIns="416560" rIns="816127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2000" kern="1200" dirty="0"/>
            <a:t>Hernekasvien juurinystyräbakteerit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2000" kern="1200"/>
            <a:t>Termiittikuningattaret</a:t>
          </a:r>
          <a:endParaRPr lang="en-US" sz="2000" kern="1200"/>
        </a:p>
      </dsp:txBody>
      <dsp:txXfrm>
        <a:off x="0" y="329921"/>
        <a:ext cx="10515600" cy="1165500"/>
      </dsp:txXfrm>
    </dsp:sp>
    <dsp:sp modelId="{AD868188-9145-0140-85AB-AEB871FE0B37}">
      <dsp:nvSpPr>
        <dsp:cNvPr id="0" name=""/>
        <dsp:cNvSpPr/>
      </dsp:nvSpPr>
      <dsp:spPr>
        <a:xfrm>
          <a:off x="525780" y="34721"/>
          <a:ext cx="7360920" cy="5904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400" kern="1200" dirty="0" err="1"/>
            <a:t>Koevoluutio</a:t>
          </a:r>
          <a:r>
            <a:rPr lang="fi-FI" sz="2400" kern="1200" dirty="0"/>
            <a:t> ja mutualistiset suhteet:</a:t>
          </a:r>
          <a:endParaRPr lang="en-US" sz="2400" kern="1200" dirty="0"/>
        </a:p>
      </dsp:txBody>
      <dsp:txXfrm>
        <a:off x="554601" y="63542"/>
        <a:ext cx="7303278" cy="532758"/>
      </dsp:txXfrm>
    </dsp:sp>
    <dsp:sp modelId="{BA0F5280-573D-894F-A9BE-C6832FF80535}">
      <dsp:nvSpPr>
        <dsp:cNvPr id="0" name=""/>
        <dsp:cNvSpPr/>
      </dsp:nvSpPr>
      <dsp:spPr>
        <a:xfrm>
          <a:off x="0" y="1898621"/>
          <a:ext cx="10515600" cy="850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6127" tIns="416560" rIns="816127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2000" kern="1200"/>
            <a:t>zoonoosit</a:t>
          </a:r>
          <a:endParaRPr lang="en-US" sz="2000" kern="1200"/>
        </a:p>
      </dsp:txBody>
      <dsp:txXfrm>
        <a:off x="0" y="1898621"/>
        <a:ext cx="10515600" cy="850500"/>
      </dsp:txXfrm>
    </dsp:sp>
    <dsp:sp modelId="{842985B3-0A21-EE4E-BBB5-9C064C0FDA4F}">
      <dsp:nvSpPr>
        <dsp:cNvPr id="0" name=""/>
        <dsp:cNvSpPr/>
      </dsp:nvSpPr>
      <dsp:spPr>
        <a:xfrm>
          <a:off x="525780" y="1603421"/>
          <a:ext cx="7360920" cy="5904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400" kern="1200" dirty="0"/>
            <a:t>Ihmisen evoluutio: </a:t>
          </a:r>
          <a:endParaRPr lang="en-US" sz="2400" kern="1200" dirty="0"/>
        </a:p>
      </dsp:txBody>
      <dsp:txXfrm>
        <a:off x="554601" y="1632242"/>
        <a:ext cx="7303278" cy="532758"/>
      </dsp:txXfrm>
    </dsp:sp>
    <dsp:sp modelId="{8894611F-048E-814C-B700-7D8D50297772}">
      <dsp:nvSpPr>
        <dsp:cNvPr id="0" name=""/>
        <dsp:cNvSpPr/>
      </dsp:nvSpPr>
      <dsp:spPr>
        <a:xfrm>
          <a:off x="0" y="3152322"/>
          <a:ext cx="10515600" cy="1165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6127" tIns="416560" rIns="816127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2000" kern="1200"/>
            <a:t>Suurin osa bakteereja</a:t>
          </a:r>
          <a:endParaRPr lang="en-US" sz="2000" kern="120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2000" kern="1200"/>
            <a:t>Monia tehtäviä ihmiselimistössä</a:t>
          </a:r>
          <a:endParaRPr lang="en-US" sz="2000" kern="1200"/>
        </a:p>
      </dsp:txBody>
      <dsp:txXfrm>
        <a:off x="0" y="3152322"/>
        <a:ext cx="10515600" cy="1165500"/>
      </dsp:txXfrm>
    </dsp:sp>
    <dsp:sp modelId="{E4B8B394-AD20-BE4B-8935-734FB06F694C}">
      <dsp:nvSpPr>
        <dsp:cNvPr id="0" name=""/>
        <dsp:cNvSpPr/>
      </dsp:nvSpPr>
      <dsp:spPr>
        <a:xfrm>
          <a:off x="525780" y="2857121"/>
          <a:ext cx="7360920" cy="5904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400" kern="1200" dirty="0"/>
            <a:t>Ihmisen mikrobiomi:</a:t>
          </a:r>
          <a:endParaRPr lang="en-US" sz="2400" kern="1200" dirty="0"/>
        </a:p>
      </dsp:txBody>
      <dsp:txXfrm>
        <a:off x="554601" y="2885942"/>
        <a:ext cx="7303278" cy="53275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B5D381-FF5B-400A-B8CD-7D5322A262F9}">
      <dsp:nvSpPr>
        <dsp:cNvPr id="0" name=""/>
        <dsp:cNvSpPr/>
      </dsp:nvSpPr>
      <dsp:spPr>
        <a:xfrm>
          <a:off x="564387" y="36040"/>
          <a:ext cx="1510523" cy="148785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DAF34A-A8D0-46B0-A5E4-5833097B2449}">
      <dsp:nvSpPr>
        <dsp:cNvPr id="0" name=""/>
        <dsp:cNvSpPr/>
      </dsp:nvSpPr>
      <dsp:spPr>
        <a:xfrm>
          <a:off x="564387" y="1727285"/>
          <a:ext cx="4315781" cy="6376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600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fi-FI" sz="3600" kern="1200" dirty="0"/>
            <a:t>Elintarviketuotanto</a:t>
          </a:r>
          <a:endParaRPr lang="en-US" sz="3600" kern="1200" dirty="0"/>
        </a:p>
      </dsp:txBody>
      <dsp:txXfrm>
        <a:off x="564387" y="1727285"/>
        <a:ext cx="4315781" cy="637650"/>
      </dsp:txXfrm>
    </dsp:sp>
    <dsp:sp modelId="{837D6DEA-AD29-490B-B7CF-8788AA65DF93}">
      <dsp:nvSpPr>
        <dsp:cNvPr id="0" name=""/>
        <dsp:cNvSpPr/>
      </dsp:nvSpPr>
      <dsp:spPr>
        <a:xfrm>
          <a:off x="564387" y="2459537"/>
          <a:ext cx="4315781" cy="23066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kern="1200" dirty="0"/>
            <a:t>Hapanmaitotuotteiden valmistus maitohappobakteerien aikaansaaman maitohappokäymisen avulla</a:t>
          </a:r>
          <a:endParaRPr lang="en-US" sz="2000" kern="1200" dirty="0"/>
        </a:p>
      </dsp:txBody>
      <dsp:txXfrm>
        <a:off x="564387" y="2459537"/>
        <a:ext cx="4315781" cy="2306608"/>
      </dsp:txXfrm>
    </dsp:sp>
    <dsp:sp modelId="{E3D001E6-C50A-400C-A042-ED46B6594565}">
      <dsp:nvSpPr>
        <dsp:cNvPr id="0" name=""/>
        <dsp:cNvSpPr/>
      </dsp:nvSpPr>
      <dsp:spPr>
        <a:xfrm>
          <a:off x="5635430" y="36040"/>
          <a:ext cx="1510523" cy="148785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1000" b="-1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0DB9DF-584B-4B3E-A78E-2E084D3E18F9}">
      <dsp:nvSpPr>
        <dsp:cNvPr id="0" name=""/>
        <dsp:cNvSpPr/>
      </dsp:nvSpPr>
      <dsp:spPr>
        <a:xfrm>
          <a:off x="5635430" y="1727285"/>
          <a:ext cx="4315781" cy="6376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600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fi-FI" sz="3600" kern="1200" dirty="0"/>
            <a:t>Ympäristönsuojelu</a:t>
          </a:r>
          <a:endParaRPr lang="en-US" sz="3600" kern="1200" dirty="0"/>
        </a:p>
      </dsp:txBody>
      <dsp:txXfrm>
        <a:off x="5635430" y="1727285"/>
        <a:ext cx="4315781" cy="637650"/>
      </dsp:txXfrm>
    </dsp:sp>
    <dsp:sp modelId="{3F452C3F-26F0-4999-B791-E9C4997C30B3}">
      <dsp:nvSpPr>
        <dsp:cNvPr id="0" name=""/>
        <dsp:cNvSpPr/>
      </dsp:nvSpPr>
      <dsp:spPr>
        <a:xfrm>
          <a:off x="5635430" y="2459537"/>
          <a:ext cx="4315781" cy="23066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kern="1200" dirty="0"/>
            <a:t>Kompostointi</a:t>
          </a:r>
          <a:endParaRPr lang="en-US" sz="2000" kern="1200" dirty="0"/>
        </a:p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kern="1200" dirty="0"/>
            <a:t>Jätevesien puhdistuksen biologinen vaihe: orgaanisten aineiden hajottaminen bakteerien avulla</a:t>
          </a:r>
          <a:endParaRPr lang="en-US" sz="2000" kern="1200" dirty="0"/>
        </a:p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kern="1200" dirty="0"/>
            <a:t>Biopuhdistus = ympäristön puhdistamista ympäristömyrkyistä tai muista haitallisista aineista</a:t>
          </a:r>
          <a:endParaRPr lang="en-US" sz="2000" kern="1200" dirty="0"/>
        </a:p>
      </dsp:txBody>
      <dsp:txXfrm>
        <a:off x="5635430" y="2459537"/>
        <a:ext cx="4315781" cy="23066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FFB6CB-8672-6C41-9AE6-36381D05995E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2884B2-4647-6F4B-B58A-4FBCFBA433A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5838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2884B2-4647-6F4B-B58A-4FBCFBA433A2}" type="slidenum">
              <a:rPr lang="fi-FI" smtClean="0"/>
              <a:t>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556182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46452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467716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90036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88785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98206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11960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10250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86484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878603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5934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perustyylejä naps.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39899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perustyylejä naps.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BCE5A8-2DF2-0441-AD7A-3A45C0606D64}" type="datetimeFigureOut">
              <a:rPr lang="fi-FI" smtClean="0"/>
              <a:t>21.12.2023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64BC88-0981-1B45-8106-B85C2EFEC6E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73374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2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2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image" Target="../media/image2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7" Type="http://schemas.openxmlformats.org/officeDocument/2006/relationships/image" Target="../media/image2.pn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Layout" Target="../diagrams/layout3.xml"/><Relationship Id="rId7" Type="http://schemas.openxmlformats.org/officeDocument/2006/relationships/image" Target="../media/image7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2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35000"/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F07BE9C-A4BE-F2A2-2028-14105968F0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8125" y="2719366"/>
            <a:ext cx="5314944" cy="1828844"/>
          </a:xfrm>
          <a:solidFill>
            <a:schemeClr val="lt1">
              <a:alpha val="56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fi-FI" sz="4000" b="1" dirty="0">
                <a:effectLst/>
                <a:latin typeface="+mj-lt"/>
              </a:rPr>
              <a:t>2 Bakteerit ja arkeonit ovat</a:t>
            </a:r>
            <a:r>
              <a:rPr lang="fi-FI" sz="4000" b="1" dirty="0">
                <a:latin typeface="+mj-lt"/>
              </a:rPr>
              <a:t> </a:t>
            </a:r>
            <a:r>
              <a:rPr lang="fi-FI" sz="4000" b="1" dirty="0">
                <a:effectLst/>
                <a:latin typeface="+mj-lt"/>
              </a:rPr>
              <a:t>tumattomia mikrobeja</a:t>
            </a:r>
          </a:p>
        </p:txBody>
      </p:sp>
      <p:graphicFrame>
        <p:nvGraphicFramePr>
          <p:cNvPr id="5" name="Kaaviokuva 4">
            <a:extLst>
              <a:ext uri="{FF2B5EF4-FFF2-40B4-BE49-F238E27FC236}">
                <a16:creationId xmlns:a16="http://schemas.microsoft.com/office/drawing/2014/main" id="{60A4ABDD-A4A8-624D-F660-5BF02375AF5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81050637"/>
              </p:ext>
            </p:extLst>
          </p:nvPr>
        </p:nvGraphicFramePr>
        <p:xfrm>
          <a:off x="5791199" y="1836738"/>
          <a:ext cx="6162676" cy="3594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4" name="Kuva 3">
            <a:extLst>
              <a:ext uri="{FF2B5EF4-FFF2-40B4-BE49-F238E27FC236}">
                <a16:creationId xmlns:a16="http://schemas.microsoft.com/office/drawing/2014/main" id="{89303247-C0B1-8A73-D3D4-E659DDF8B59C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10877736" y="6176963"/>
            <a:ext cx="1312224" cy="589704"/>
          </a:xfrm>
          <a:prstGeom prst="rect">
            <a:avLst/>
          </a:prstGeom>
        </p:spPr>
      </p:pic>
      <p:cxnSp>
        <p:nvCxnSpPr>
          <p:cNvPr id="7" name="Suora yhdysviiva 6">
            <a:extLst>
              <a:ext uri="{FF2B5EF4-FFF2-40B4-BE49-F238E27FC236}">
                <a16:creationId xmlns:a16="http://schemas.microsoft.com/office/drawing/2014/main" id="{3EA3D06C-3DBC-B586-C303-F8C728CB906A}"/>
              </a:ext>
            </a:extLst>
          </p:cNvPr>
          <p:cNvCxnSpPr>
            <a:cxnSpLocks/>
          </p:cNvCxnSpPr>
          <p:nvPr/>
        </p:nvCxnSpPr>
        <p:spPr>
          <a:xfrm>
            <a:off x="5553069" y="2719366"/>
            <a:ext cx="0" cy="1828844"/>
          </a:xfrm>
          <a:prstGeom prst="line">
            <a:avLst/>
          </a:prstGeom>
          <a:ln w="19050">
            <a:solidFill>
              <a:srgbClr val="7982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87552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404" y="2450860"/>
            <a:ext cx="11373192" cy="4231217"/>
          </a:xfrm>
          <a:prstGeom prst="rect">
            <a:avLst/>
          </a:prstGeom>
        </p:spPr>
      </p:pic>
      <p:sp>
        <p:nvSpPr>
          <p:cNvPr id="3" name="Otsikko 1"/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i-FI" sz="4000" dirty="0">
                <a:solidFill>
                  <a:srgbClr val="00A9DC"/>
                </a:solidFill>
                <a:ea typeface="Myriad Pro Semibold" charset="0"/>
                <a:cs typeface="Myriad Pro Semibold" charset="0"/>
              </a:rPr>
              <a:t>Bakteerin rekombinaatiotavat</a:t>
            </a:r>
            <a:endParaRPr lang="fi-FI" sz="4000" dirty="0">
              <a:solidFill>
                <a:srgbClr val="00A9DC"/>
              </a:solidFill>
            </a:endParaRPr>
          </a:p>
        </p:txBody>
      </p:sp>
      <p:sp>
        <p:nvSpPr>
          <p:cNvPr id="4" name="Tekstiruutu 3"/>
          <p:cNvSpPr txBox="1"/>
          <p:nvPr/>
        </p:nvSpPr>
        <p:spPr>
          <a:xfrm>
            <a:off x="324853" y="1399825"/>
            <a:ext cx="36255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000" b="1" dirty="0"/>
              <a:t>Transformaatio:</a:t>
            </a:r>
            <a:r>
              <a:rPr lang="fi-FI" sz="2000" dirty="0"/>
              <a:t> Bakteeri saa geenejä kuolleelta bakteerilta</a:t>
            </a:r>
          </a:p>
        </p:txBody>
      </p:sp>
      <p:sp>
        <p:nvSpPr>
          <p:cNvPr id="5" name="Tekstiruutu 4"/>
          <p:cNvSpPr txBox="1"/>
          <p:nvPr/>
        </p:nvSpPr>
        <p:spPr>
          <a:xfrm>
            <a:off x="4166937" y="1459432"/>
            <a:ext cx="38581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000" b="1" dirty="0"/>
              <a:t>Konjugaatio: </a:t>
            </a:r>
            <a:r>
              <a:rPr lang="fi-FI" sz="2000" dirty="0"/>
              <a:t>Bakteeri saa geenejä toiselta elävältä bakteerilta</a:t>
            </a:r>
          </a:p>
        </p:txBody>
      </p:sp>
      <p:sp>
        <p:nvSpPr>
          <p:cNvPr id="6" name="Tekstiruutu 5"/>
          <p:cNvSpPr txBox="1"/>
          <p:nvPr/>
        </p:nvSpPr>
        <p:spPr>
          <a:xfrm>
            <a:off x="7900736" y="1456325"/>
            <a:ext cx="36255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000" b="1" dirty="0"/>
              <a:t>Transduktio: </a:t>
            </a:r>
            <a:r>
              <a:rPr lang="fi-FI" sz="2000" dirty="0"/>
              <a:t>Bakteeri saa geenejä bakteriofagilta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7514270B-6AB8-1EF2-6A58-5BFFBEA0482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877736" y="6176963"/>
            <a:ext cx="1312224" cy="589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1608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4000" b="1" dirty="0">
                <a:solidFill>
                  <a:srgbClr val="00A9DC"/>
                </a:solidFill>
                <a:ea typeface="Myriad Pro Semibold" charset="0"/>
                <a:cs typeface="Myriad Pro Semibold" charset="0"/>
              </a:rPr>
              <a:t>Bakteerit puolustautuvat entsyymien avulla bakteriofageja vastaan</a:t>
            </a:r>
            <a:endParaRPr lang="fi-FI" sz="4000" dirty="0">
              <a:solidFill>
                <a:srgbClr val="00A9DC"/>
              </a:solidFill>
            </a:endParaRPr>
          </a:p>
        </p:txBody>
      </p:sp>
      <p:graphicFrame>
        <p:nvGraphicFramePr>
          <p:cNvPr id="5" name="Sisällön paikkamerkki 2">
            <a:extLst>
              <a:ext uri="{FF2B5EF4-FFF2-40B4-BE49-F238E27FC236}">
                <a16:creationId xmlns:a16="http://schemas.microsoft.com/office/drawing/2014/main" id="{FCC3A53B-9C80-1840-DE83-7C2FACE2FEB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0547174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Kuva 2">
            <a:extLst>
              <a:ext uri="{FF2B5EF4-FFF2-40B4-BE49-F238E27FC236}">
                <a16:creationId xmlns:a16="http://schemas.microsoft.com/office/drawing/2014/main" id="{15A13C01-D78E-33F3-5C41-A0FAD6E1C868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0877736" y="6176963"/>
            <a:ext cx="1312224" cy="589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0856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>
            <a:extLst>
              <a:ext uri="{FF2B5EF4-FFF2-40B4-BE49-F238E27FC236}">
                <a16:creationId xmlns:a16="http://schemas.microsoft.com/office/drawing/2014/main" id="{F4D0FBFA-4A40-C59D-A8A2-3AC5C5B563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753" y="270604"/>
            <a:ext cx="7772400" cy="6587135"/>
          </a:xfrm>
          <a:prstGeom prst="rect">
            <a:avLst/>
          </a:prstGeom>
        </p:spPr>
      </p:pic>
      <p:sp>
        <p:nvSpPr>
          <p:cNvPr id="5" name="Tekstiruutu 4">
            <a:extLst>
              <a:ext uri="{FF2B5EF4-FFF2-40B4-BE49-F238E27FC236}">
                <a16:creationId xmlns:a16="http://schemas.microsoft.com/office/drawing/2014/main" id="{7D445F6F-4093-CB39-2C04-7B9BA4C764DB}"/>
              </a:ext>
            </a:extLst>
          </p:cNvPr>
          <p:cNvSpPr txBox="1"/>
          <p:nvPr/>
        </p:nvSpPr>
        <p:spPr>
          <a:xfrm>
            <a:off x="497840" y="487680"/>
            <a:ext cx="54457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600" dirty="0">
                <a:effectLst/>
                <a:latin typeface="+mj-lt"/>
              </a:rPr>
              <a:t>Bakteerin puolustautuminen bakteriofageja vastaan</a:t>
            </a:r>
          </a:p>
          <a:p>
            <a:endParaRPr lang="fi-FI" dirty="0">
              <a:effectLst/>
              <a:latin typeface="Helvetica" pitchFamily="2" charset="0"/>
            </a:endParaRPr>
          </a:p>
          <a:p>
            <a:endParaRPr lang="fi-FI" dirty="0"/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98A063BF-CC03-42CC-59AE-89EF0F2B1D4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877736" y="6176963"/>
            <a:ext cx="1312224" cy="589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0737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131BAD53-4E89-4F62-BBB7-26359763ED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62756DA2-40EB-4C6F-B962-5822FFB54F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653438" cy="6858000"/>
          </a:xfrm>
          <a:custGeom>
            <a:avLst/>
            <a:gdLst>
              <a:gd name="connsiteX0" fmla="*/ 0 w 6096000"/>
              <a:gd name="connsiteY0" fmla="*/ 0 h 6858000"/>
              <a:gd name="connsiteX1" fmla="*/ 5567517 w 6096000"/>
              <a:gd name="connsiteY1" fmla="*/ 0 h 6858000"/>
              <a:gd name="connsiteX2" fmla="*/ 5566938 w 6096000"/>
              <a:gd name="connsiteY2" fmla="*/ 1705 h 6858000"/>
              <a:gd name="connsiteX3" fmla="*/ 5551594 w 6096000"/>
              <a:gd name="connsiteY3" fmla="*/ 17287 h 6858000"/>
              <a:gd name="connsiteX4" fmla="*/ 5545641 w 6096000"/>
              <a:gd name="connsiteY4" fmla="*/ 130336 h 6858000"/>
              <a:gd name="connsiteX5" fmla="*/ 5538289 w 6096000"/>
              <a:gd name="connsiteY5" fmla="*/ 187093 h 6858000"/>
              <a:gd name="connsiteX6" fmla="*/ 5545790 w 6096000"/>
              <a:gd name="connsiteY6" fmla="*/ 265704 h 6858000"/>
              <a:gd name="connsiteX7" fmla="*/ 5542313 w 6096000"/>
              <a:gd name="connsiteY7" fmla="*/ 354566 h 6858000"/>
              <a:gd name="connsiteX8" fmla="*/ 5524126 w 6096000"/>
              <a:gd name="connsiteY8" fmla="*/ 472000 h 6858000"/>
              <a:gd name="connsiteX9" fmla="*/ 5522170 w 6096000"/>
              <a:gd name="connsiteY9" fmla="*/ 473782 h 6858000"/>
              <a:gd name="connsiteX10" fmla="*/ 5521798 w 6096000"/>
              <a:gd name="connsiteY10" fmla="*/ 491380 h 6858000"/>
              <a:gd name="connsiteX11" fmla="*/ 5536419 w 6096000"/>
              <a:gd name="connsiteY11" fmla="*/ 531675 h 6858000"/>
              <a:gd name="connsiteX12" fmla="*/ 5533435 w 6096000"/>
              <a:gd name="connsiteY12" fmla="*/ 536015 h 6858000"/>
              <a:gd name="connsiteX13" fmla="*/ 5538088 w 6096000"/>
              <a:gd name="connsiteY13" fmla="*/ 572092 h 6858000"/>
              <a:gd name="connsiteX14" fmla="*/ 5536061 w 6096000"/>
              <a:gd name="connsiteY14" fmla="*/ 572511 h 6858000"/>
              <a:gd name="connsiteX15" fmla="*/ 5528218 w 6096000"/>
              <a:gd name="connsiteY15" fmla="*/ 582332 h 6858000"/>
              <a:gd name="connsiteX16" fmla="*/ 5518011 w 6096000"/>
              <a:gd name="connsiteY16" fmla="*/ 601285 h 6858000"/>
              <a:gd name="connsiteX17" fmla="*/ 5473174 w 6096000"/>
              <a:gd name="connsiteY17" fmla="*/ 681608 h 6858000"/>
              <a:gd name="connsiteX18" fmla="*/ 5472963 w 6096000"/>
              <a:gd name="connsiteY18" fmla="*/ 689151 h 6858000"/>
              <a:gd name="connsiteX19" fmla="*/ 5472485 w 6096000"/>
              <a:gd name="connsiteY19" fmla="*/ 689289 h 6858000"/>
              <a:gd name="connsiteX20" fmla="*/ 5471326 w 6096000"/>
              <a:gd name="connsiteY20" fmla="*/ 697222 h 6858000"/>
              <a:gd name="connsiteX21" fmla="*/ 5472164 w 6096000"/>
              <a:gd name="connsiteY21" fmla="*/ 717531 h 6858000"/>
              <a:gd name="connsiteX22" fmla="*/ 5468891 w 6096000"/>
              <a:gd name="connsiteY22" fmla="*/ 722494 h 6858000"/>
              <a:gd name="connsiteX23" fmla="*/ 5463081 w 6096000"/>
              <a:gd name="connsiteY23" fmla="*/ 724368 h 6858000"/>
              <a:gd name="connsiteX24" fmla="*/ 5446981 w 6096000"/>
              <a:gd name="connsiteY24" fmla="*/ 752692 h 6858000"/>
              <a:gd name="connsiteX25" fmla="*/ 5417190 w 6096000"/>
              <a:gd name="connsiteY25" fmla="*/ 816346 h 6858000"/>
              <a:gd name="connsiteX26" fmla="*/ 5388958 w 6096000"/>
              <a:gd name="connsiteY26" fmla="*/ 889417 h 6858000"/>
              <a:gd name="connsiteX27" fmla="*/ 5307044 w 6096000"/>
              <a:gd name="connsiteY27" fmla="*/ 1063288 h 6858000"/>
              <a:gd name="connsiteX28" fmla="*/ 5303837 w 6096000"/>
              <a:gd name="connsiteY28" fmla="*/ 1157176 h 6858000"/>
              <a:gd name="connsiteX29" fmla="*/ 5286494 w 6096000"/>
              <a:gd name="connsiteY29" fmla="*/ 1210776 h 6858000"/>
              <a:gd name="connsiteX30" fmla="*/ 5282463 w 6096000"/>
              <a:gd name="connsiteY30" fmla="*/ 1301993 h 6858000"/>
              <a:gd name="connsiteX31" fmla="*/ 5252235 w 6096000"/>
              <a:gd name="connsiteY31" fmla="*/ 1360879 h 6858000"/>
              <a:gd name="connsiteX32" fmla="*/ 5244497 w 6096000"/>
              <a:gd name="connsiteY32" fmla="*/ 1404045 h 6858000"/>
              <a:gd name="connsiteX33" fmla="*/ 5223823 w 6096000"/>
              <a:gd name="connsiteY33" fmla="*/ 1429568 h 6858000"/>
              <a:gd name="connsiteX34" fmla="*/ 5224851 w 6096000"/>
              <a:gd name="connsiteY34" fmla="*/ 1430305 h 6858000"/>
              <a:gd name="connsiteX35" fmla="*/ 5212394 w 6096000"/>
              <a:gd name="connsiteY35" fmla="*/ 1463304 h 6858000"/>
              <a:gd name="connsiteX36" fmla="*/ 5209958 w 6096000"/>
              <a:gd name="connsiteY36" fmla="*/ 1514846 h 6858000"/>
              <a:gd name="connsiteX37" fmla="*/ 5206417 w 6096000"/>
              <a:gd name="connsiteY37" fmla="*/ 1519731 h 6858000"/>
              <a:gd name="connsiteX38" fmla="*/ 5206640 w 6096000"/>
              <a:gd name="connsiteY38" fmla="*/ 1519929 h 6858000"/>
              <a:gd name="connsiteX39" fmla="*/ 5207632 w 6096000"/>
              <a:gd name="connsiteY39" fmla="*/ 1546022 h 6858000"/>
              <a:gd name="connsiteX40" fmla="*/ 5212030 w 6096000"/>
              <a:gd name="connsiteY40" fmla="*/ 1578752 h 6858000"/>
              <a:gd name="connsiteX41" fmla="*/ 5203533 w 6096000"/>
              <a:gd name="connsiteY41" fmla="*/ 1647555 h 6858000"/>
              <a:gd name="connsiteX42" fmla="*/ 5190877 w 6096000"/>
              <a:gd name="connsiteY42" fmla="*/ 1715685 h 6858000"/>
              <a:gd name="connsiteX43" fmla="*/ 5184235 w 6096000"/>
              <a:gd name="connsiteY43" fmla="*/ 1740358 h 6858000"/>
              <a:gd name="connsiteX44" fmla="*/ 5181475 w 6096000"/>
              <a:gd name="connsiteY44" fmla="*/ 1784314 h 6858000"/>
              <a:gd name="connsiteX45" fmla="*/ 5185845 w 6096000"/>
              <a:gd name="connsiteY45" fmla="*/ 1804434 h 6858000"/>
              <a:gd name="connsiteX46" fmla="*/ 5185068 w 6096000"/>
              <a:gd name="connsiteY46" fmla="*/ 1805316 h 6858000"/>
              <a:gd name="connsiteX47" fmla="*/ 5188593 w 6096000"/>
              <a:gd name="connsiteY47" fmla="*/ 1807109 h 6858000"/>
              <a:gd name="connsiteX48" fmla="*/ 5185920 w 6096000"/>
              <a:gd name="connsiteY48" fmla="*/ 1821003 h 6858000"/>
              <a:gd name="connsiteX49" fmla="*/ 5183543 w 6096000"/>
              <a:gd name="connsiteY49" fmla="*/ 1824832 h 6858000"/>
              <a:gd name="connsiteX50" fmla="*/ 5182235 w 6096000"/>
              <a:gd name="connsiteY50" fmla="*/ 1830429 h 6858000"/>
              <a:gd name="connsiteX51" fmla="*/ 5182525 w 6096000"/>
              <a:gd name="connsiteY51" fmla="*/ 1830569 h 6858000"/>
              <a:gd name="connsiteX52" fmla="*/ 5180663 w 6096000"/>
              <a:gd name="connsiteY52" fmla="*/ 1835810 h 6858000"/>
              <a:gd name="connsiteX53" fmla="*/ 5167452 w 6096000"/>
              <a:gd name="connsiteY53" fmla="*/ 1861483 h 6858000"/>
              <a:gd name="connsiteX54" fmla="*/ 5174266 w 6096000"/>
              <a:gd name="connsiteY54" fmla="*/ 1892417 h 6858000"/>
              <a:gd name="connsiteX55" fmla="*/ 5189262 w 6096000"/>
              <a:gd name="connsiteY55" fmla="*/ 1895114 h 6858000"/>
              <a:gd name="connsiteX56" fmla="*/ 5187100 w 6096000"/>
              <a:gd name="connsiteY56" fmla="*/ 1899379 h 6858000"/>
              <a:gd name="connsiteX57" fmla="*/ 5180471 w 6096000"/>
              <a:gd name="connsiteY57" fmla="*/ 1907867 h 6858000"/>
              <a:gd name="connsiteX58" fmla="*/ 5181361 w 6096000"/>
              <a:gd name="connsiteY58" fmla="*/ 1910265 h 6858000"/>
              <a:gd name="connsiteX59" fmla="*/ 5178268 w 6096000"/>
              <a:gd name="connsiteY59" fmla="*/ 1935584 h 6858000"/>
              <a:gd name="connsiteX60" fmla="*/ 5183619 w 6096000"/>
              <a:gd name="connsiteY60" fmla="*/ 1942021 h 6858000"/>
              <a:gd name="connsiteX61" fmla="*/ 5184480 w 6096000"/>
              <a:gd name="connsiteY61" fmla="*/ 1945112 h 6858000"/>
              <a:gd name="connsiteX62" fmla="*/ 5172776 w 6096000"/>
              <a:gd name="connsiteY62" fmla="*/ 1961162 h 6858000"/>
              <a:gd name="connsiteX63" fmla="*/ 5168513 w 6096000"/>
              <a:gd name="connsiteY63" fmla="*/ 1969445 h 6858000"/>
              <a:gd name="connsiteX64" fmla="*/ 5126597 w 6096000"/>
              <a:gd name="connsiteY64" fmla="*/ 2024270 h 6858000"/>
              <a:gd name="connsiteX65" fmla="*/ 5119528 w 6096000"/>
              <a:gd name="connsiteY65" fmla="*/ 2107942 h 6858000"/>
              <a:gd name="connsiteX66" fmla="*/ 5110356 w 6096000"/>
              <a:gd name="connsiteY66" fmla="*/ 2193455 h 6858000"/>
              <a:gd name="connsiteX67" fmla="*/ 5104992 w 6096000"/>
              <a:gd name="connsiteY67" fmla="*/ 2260088 h 6858000"/>
              <a:gd name="connsiteX68" fmla="*/ 5059439 w 6096000"/>
              <a:gd name="connsiteY68" fmla="*/ 2335735 h 6858000"/>
              <a:gd name="connsiteX69" fmla="*/ 5022061 w 6096000"/>
              <a:gd name="connsiteY69" fmla="*/ 2408995 h 6858000"/>
              <a:gd name="connsiteX70" fmla="*/ 5022253 w 6096000"/>
              <a:gd name="connsiteY70" fmla="*/ 2445869 h 6858000"/>
              <a:gd name="connsiteX71" fmla="*/ 5011426 w 6096000"/>
              <a:gd name="connsiteY71" fmla="*/ 2496499 h 6858000"/>
              <a:gd name="connsiteX72" fmla="*/ 4994224 w 6096000"/>
              <a:gd name="connsiteY72" fmla="*/ 2549900 h 6858000"/>
              <a:gd name="connsiteX73" fmla="*/ 4995245 w 6096000"/>
              <a:gd name="connsiteY73" fmla="*/ 2596456 h 6858000"/>
              <a:gd name="connsiteX74" fmla="*/ 4988570 w 6096000"/>
              <a:gd name="connsiteY74" fmla="*/ 2606088 h 6858000"/>
              <a:gd name="connsiteX75" fmla="*/ 4988371 w 6096000"/>
              <a:gd name="connsiteY75" fmla="*/ 2635351 h 6858000"/>
              <a:gd name="connsiteX76" fmla="*/ 4983212 w 6096000"/>
              <a:gd name="connsiteY76" fmla="*/ 2665666 h 6858000"/>
              <a:gd name="connsiteX77" fmla="*/ 4968234 w 6096000"/>
              <a:gd name="connsiteY77" fmla="*/ 2715895 h 6858000"/>
              <a:gd name="connsiteX78" fmla="*/ 4975888 w 6096000"/>
              <a:gd name="connsiteY78" fmla="*/ 2725052 h 6858000"/>
              <a:gd name="connsiteX79" fmla="*/ 4980195 w 6096000"/>
              <a:gd name="connsiteY79" fmla="*/ 2726489 h 6858000"/>
              <a:gd name="connsiteX80" fmla="*/ 4976218 w 6096000"/>
              <a:gd name="connsiteY80" fmla="*/ 2740278 h 6858000"/>
              <a:gd name="connsiteX81" fmla="*/ 4980571 w 6096000"/>
              <a:gd name="connsiteY81" fmla="*/ 2751112 h 6858000"/>
              <a:gd name="connsiteX82" fmla="*/ 4973893 w 6096000"/>
              <a:gd name="connsiteY82" fmla="*/ 2760208 h 6858000"/>
              <a:gd name="connsiteX83" fmla="*/ 4979005 w 6096000"/>
              <a:gd name="connsiteY83" fmla="*/ 2790136 h 6858000"/>
              <a:gd name="connsiteX84" fmla="*/ 4986137 w 6096000"/>
              <a:gd name="connsiteY84" fmla="*/ 2804183 h 6858000"/>
              <a:gd name="connsiteX85" fmla="*/ 4986175 w 6096000"/>
              <a:gd name="connsiteY85" fmla="*/ 2825860 h 6858000"/>
              <a:gd name="connsiteX86" fmla="*/ 4993936 w 6096000"/>
              <a:gd name="connsiteY86" fmla="*/ 2911749 h 6858000"/>
              <a:gd name="connsiteX87" fmla="*/ 4992563 w 6096000"/>
              <a:gd name="connsiteY87" fmla="*/ 2977278 h 6858000"/>
              <a:gd name="connsiteX88" fmla="*/ 4980516 w 6096000"/>
              <a:gd name="connsiteY88" fmla="*/ 2991092 h 6858000"/>
              <a:gd name="connsiteX89" fmla="*/ 4992801 w 6096000"/>
              <a:gd name="connsiteY89" fmla="*/ 3020247 h 6858000"/>
              <a:gd name="connsiteX90" fmla="*/ 5014805 w 6096000"/>
              <a:gd name="connsiteY90" fmla="*/ 3065434 h 6858000"/>
              <a:gd name="connsiteX91" fmla="*/ 5002733 w 6096000"/>
              <a:gd name="connsiteY91" fmla="*/ 3103777 h 6858000"/>
              <a:gd name="connsiteX92" fmla="*/ 5002941 w 6096000"/>
              <a:gd name="connsiteY92" fmla="*/ 3151828 h 6858000"/>
              <a:gd name="connsiteX93" fmla="*/ 5002883 w 6096000"/>
              <a:gd name="connsiteY93" fmla="*/ 3180546 h 6858000"/>
              <a:gd name="connsiteX94" fmla="*/ 5016711 w 6096000"/>
              <a:gd name="connsiteY94" fmla="*/ 3258677 h 6858000"/>
              <a:gd name="connsiteX95" fmla="*/ 5017918 w 6096000"/>
              <a:gd name="connsiteY95" fmla="*/ 3262610 h 6858000"/>
              <a:gd name="connsiteX96" fmla="*/ 5011672 w 6096000"/>
              <a:gd name="connsiteY96" fmla="*/ 3277179 h 6858000"/>
              <a:gd name="connsiteX97" fmla="*/ 5009344 w 6096000"/>
              <a:gd name="connsiteY97" fmla="*/ 3278130 h 6858000"/>
              <a:gd name="connsiteX98" fmla="*/ 5026770 w 6096000"/>
              <a:gd name="connsiteY98" fmla="*/ 3325671 h 6858000"/>
              <a:gd name="connsiteX99" fmla="*/ 5024571 w 6096000"/>
              <a:gd name="connsiteY99" fmla="*/ 3332072 h 6858000"/>
              <a:gd name="connsiteX100" fmla="*/ 5041705 w 6096000"/>
              <a:gd name="connsiteY100" fmla="*/ 3362948 h 6858000"/>
              <a:gd name="connsiteX101" fmla="*/ 5047477 w 6096000"/>
              <a:gd name="connsiteY101" fmla="*/ 3378959 h 6858000"/>
              <a:gd name="connsiteX102" fmla="*/ 5060758 w 6096000"/>
              <a:gd name="connsiteY102" fmla="*/ 3407057 h 6858000"/>
              <a:gd name="connsiteX103" fmla="*/ 5058968 w 6096000"/>
              <a:gd name="connsiteY103" fmla="*/ 3409825 h 6858000"/>
              <a:gd name="connsiteX104" fmla="*/ 5062667 w 6096000"/>
              <a:gd name="connsiteY104" fmla="*/ 3415218 h 6858000"/>
              <a:gd name="connsiteX105" fmla="*/ 5060928 w 6096000"/>
              <a:gd name="connsiteY105" fmla="*/ 3419880 h 6858000"/>
              <a:gd name="connsiteX106" fmla="*/ 5062923 w 6096000"/>
              <a:gd name="connsiteY106" fmla="*/ 3424545 h 6858000"/>
              <a:gd name="connsiteX107" fmla="*/ 5064623 w 6096000"/>
              <a:gd name="connsiteY107" fmla="*/ 3476412 h 6858000"/>
              <a:gd name="connsiteX108" fmla="*/ 5069684 w 6096000"/>
              <a:gd name="connsiteY108" fmla="*/ 3486850 h 6858000"/>
              <a:gd name="connsiteX109" fmla="*/ 5063339 w 6096000"/>
              <a:gd name="connsiteY109" fmla="*/ 3496391 h 6858000"/>
              <a:gd name="connsiteX110" fmla="*/ 5070139 w 6096000"/>
              <a:gd name="connsiteY110" fmla="*/ 3531201 h 6858000"/>
              <a:gd name="connsiteX111" fmla="*/ 5079896 w 6096000"/>
              <a:gd name="connsiteY111" fmla="*/ 3542019 h 6858000"/>
              <a:gd name="connsiteX112" fmla="*/ 5087540 w 6096000"/>
              <a:gd name="connsiteY112" fmla="*/ 3552249 h 6858000"/>
              <a:gd name="connsiteX113" fmla="*/ 5087902 w 6096000"/>
              <a:gd name="connsiteY113" fmla="*/ 3553678 h 6858000"/>
              <a:gd name="connsiteX114" fmla="*/ 5091509 w 6096000"/>
              <a:gd name="connsiteY114" fmla="*/ 3568021 h 6858000"/>
              <a:gd name="connsiteX115" fmla="*/ 5091934 w 6096000"/>
              <a:gd name="connsiteY115" fmla="*/ 3569719 h 6858000"/>
              <a:gd name="connsiteX116" fmla="*/ 5089362 w 6096000"/>
              <a:gd name="connsiteY116" fmla="*/ 3586412 h 6858000"/>
              <a:gd name="connsiteX117" fmla="*/ 5092358 w 6096000"/>
              <a:gd name="connsiteY117" fmla="*/ 3597336 h 6858000"/>
              <a:gd name="connsiteX118" fmla="*/ 5084254 w 6096000"/>
              <a:gd name="connsiteY118" fmla="*/ 3606007 h 6858000"/>
              <a:gd name="connsiteX119" fmla="*/ 5084281 w 6096000"/>
              <a:gd name="connsiteY119" fmla="*/ 3641228 h 6858000"/>
              <a:gd name="connsiteX120" fmla="*/ 5091848 w 6096000"/>
              <a:gd name="connsiteY120" fmla="*/ 3653088 h 6858000"/>
              <a:gd name="connsiteX121" fmla="*/ 5097436 w 6096000"/>
              <a:gd name="connsiteY121" fmla="*/ 3664114 h 6858000"/>
              <a:gd name="connsiteX122" fmla="*/ 5097518 w 6096000"/>
              <a:gd name="connsiteY122" fmla="*/ 3665569 h 6858000"/>
              <a:gd name="connsiteX123" fmla="*/ 5099829 w 6096000"/>
              <a:gd name="connsiteY123" fmla="*/ 3707357 h 6858000"/>
              <a:gd name="connsiteX124" fmla="*/ 5114696 w 6096000"/>
              <a:gd name="connsiteY124" fmla="*/ 3778166 h 6858000"/>
              <a:gd name="connsiteX125" fmla="*/ 5135379 w 6096000"/>
              <a:gd name="connsiteY125" fmla="*/ 3878222 h 6858000"/>
              <a:gd name="connsiteX126" fmla="*/ 5130138 w 6096000"/>
              <a:gd name="connsiteY126" fmla="*/ 4048117 h 6858000"/>
              <a:gd name="connsiteX127" fmla="*/ 5090040 w 6096000"/>
              <a:gd name="connsiteY127" fmla="*/ 4219510 h 6858000"/>
              <a:gd name="connsiteX128" fmla="*/ 5092812 w 6096000"/>
              <a:gd name="connsiteY128" fmla="*/ 4411258 h 6858000"/>
              <a:gd name="connsiteX129" fmla="*/ 5084599 w 6096000"/>
              <a:gd name="connsiteY129" fmla="*/ 4488531 h 6858000"/>
              <a:gd name="connsiteX130" fmla="*/ 5084072 w 6096000"/>
              <a:gd name="connsiteY130" fmla="*/ 4539168 h 6858000"/>
              <a:gd name="connsiteX131" fmla="*/ 5068936 w 6096000"/>
              <a:gd name="connsiteY131" fmla="*/ 4625153 h 6858000"/>
              <a:gd name="connsiteX132" fmla="*/ 5059114 w 6096000"/>
              <a:gd name="connsiteY132" fmla="*/ 4733115 h 6858000"/>
              <a:gd name="connsiteX133" fmla="*/ 5037209 w 6096000"/>
              <a:gd name="connsiteY133" fmla="*/ 4844323 h 6858000"/>
              <a:gd name="connsiteX134" fmla="*/ 5020638 w 6096000"/>
              <a:gd name="connsiteY134" fmla="*/ 4877992 h 6858000"/>
              <a:gd name="connsiteX135" fmla="*/ 5006413 w 6096000"/>
              <a:gd name="connsiteY135" fmla="*/ 4925805 h 6858000"/>
              <a:gd name="connsiteX136" fmla="*/ 4971037 w 6096000"/>
              <a:gd name="connsiteY136" fmla="*/ 5009272 h 6858000"/>
              <a:gd name="connsiteX137" fmla="*/ 4963105 w 6096000"/>
              <a:gd name="connsiteY137" fmla="*/ 5111369 h 6858000"/>
              <a:gd name="connsiteX138" fmla="*/ 4976341 w 6096000"/>
              <a:gd name="connsiteY138" fmla="*/ 5210876 h 6858000"/>
              <a:gd name="connsiteX139" fmla="*/ 4980617 w 6096000"/>
              <a:gd name="connsiteY139" fmla="*/ 5269726 h 6858000"/>
              <a:gd name="connsiteX140" fmla="*/ 4997733 w 6096000"/>
              <a:gd name="connsiteY140" fmla="*/ 5464225 h 6858000"/>
              <a:gd name="connsiteX141" fmla="*/ 5001400 w 6096000"/>
              <a:gd name="connsiteY141" fmla="*/ 5594585 h 6858000"/>
              <a:gd name="connsiteX142" fmla="*/ 4983700 w 6096000"/>
              <a:gd name="connsiteY142" fmla="*/ 5667896 h 6858000"/>
              <a:gd name="connsiteX143" fmla="*/ 4968506 w 6096000"/>
              <a:gd name="connsiteY143" fmla="*/ 5769225 h 6858000"/>
              <a:gd name="connsiteX144" fmla="*/ 4969765 w 6096000"/>
              <a:gd name="connsiteY144" fmla="*/ 5823324 h 6858000"/>
              <a:gd name="connsiteX145" fmla="*/ 4966129 w 6096000"/>
              <a:gd name="connsiteY145" fmla="*/ 5862699 h 6858000"/>
              <a:gd name="connsiteX146" fmla="*/ 4970695 w 6096000"/>
              <a:gd name="connsiteY146" fmla="*/ 5906467 h 6858000"/>
              <a:gd name="connsiteX147" fmla="*/ 4991568 w 6096000"/>
              <a:gd name="connsiteY147" fmla="*/ 5939847 h 6858000"/>
              <a:gd name="connsiteX148" fmla="*/ 4986815 w 6096000"/>
              <a:gd name="connsiteY148" fmla="*/ 5973994 h 6858000"/>
              <a:gd name="connsiteX149" fmla="*/ 4987776 w 6096000"/>
              <a:gd name="connsiteY149" fmla="*/ 6089693 h 6858000"/>
              <a:gd name="connsiteX150" fmla="*/ 4991621 w 6096000"/>
              <a:gd name="connsiteY150" fmla="*/ 6224938 h 6858000"/>
              <a:gd name="connsiteX151" fmla="*/ 5017157 w 6096000"/>
              <a:gd name="connsiteY151" fmla="*/ 6370251 h 6858000"/>
              <a:gd name="connsiteX152" fmla="*/ 5040797 w 6096000"/>
              <a:gd name="connsiteY152" fmla="*/ 6541313 h 6858000"/>
              <a:gd name="connsiteX153" fmla="*/ 5045375 w 6096000"/>
              <a:gd name="connsiteY153" fmla="*/ 6640957 h 6858000"/>
              <a:gd name="connsiteX154" fmla="*/ 5058442 w 6096000"/>
              <a:gd name="connsiteY154" fmla="*/ 6705297 h 6858000"/>
              <a:gd name="connsiteX155" fmla="*/ 5071125 w 6096000"/>
              <a:gd name="connsiteY155" fmla="*/ 6759582 h 6858000"/>
              <a:gd name="connsiteX156" fmla="*/ 5069172 w 6096000"/>
              <a:gd name="connsiteY156" fmla="*/ 6817746 h 6858000"/>
              <a:gd name="connsiteX157" fmla="*/ 5072322 w 6096000"/>
              <a:gd name="connsiteY157" fmla="*/ 6843646 h 6858000"/>
              <a:gd name="connsiteX158" fmla="*/ 5091388 w 6096000"/>
              <a:gd name="connsiteY158" fmla="*/ 6857998 h 6858000"/>
              <a:gd name="connsiteX159" fmla="*/ 6096000 w 6096000"/>
              <a:gd name="connsiteY159" fmla="*/ 6857998 h 6858000"/>
              <a:gd name="connsiteX160" fmla="*/ 6096000 w 6096000"/>
              <a:gd name="connsiteY160" fmla="*/ 6858000 h 6858000"/>
              <a:gd name="connsiteX161" fmla="*/ 0 w 6096000"/>
              <a:gd name="connsiteY16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67517" y="0"/>
                </a:lnTo>
                <a:lnTo>
                  <a:pt x="5566938" y="1705"/>
                </a:lnTo>
                <a:cubicBezTo>
                  <a:pt x="5563126" y="8440"/>
                  <a:pt x="5558112" y="13784"/>
                  <a:pt x="5551594" y="17287"/>
                </a:cubicBezTo>
                <a:cubicBezTo>
                  <a:pt x="5562364" y="82036"/>
                  <a:pt x="5510349" y="69804"/>
                  <a:pt x="5545641" y="130336"/>
                </a:cubicBezTo>
                <a:cubicBezTo>
                  <a:pt x="5526953" y="117589"/>
                  <a:pt x="5536978" y="162458"/>
                  <a:pt x="5538289" y="187093"/>
                </a:cubicBezTo>
                <a:cubicBezTo>
                  <a:pt x="5536205" y="226511"/>
                  <a:pt x="5545722" y="205530"/>
                  <a:pt x="5545790" y="265704"/>
                </a:cubicBezTo>
                <a:cubicBezTo>
                  <a:pt x="5542296" y="317533"/>
                  <a:pt x="5543813" y="325288"/>
                  <a:pt x="5542313" y="354566"/>
                </a:cubicBezTo>
                <a:lnTo>
                  <a:pt x="5524126" y="472000"/>
                </a:lnTo>
                <a:lnTo>
                  <a:pt x="5522170" y="473782"/>
                </a:lnTo>
                <a:cubicBezTo>
                  <a:pt x="5517847" y="482008"/>
                  <a:pt x="5518682" y="487340"/>
                  <a:pt x="5521798" y="491380"/>
                </a:cubicBezTo>
                <a:lnTo>
                  <a:pt x="5536419" y="531675"/>
                </a:lnTo>
                <a:lnTo>
                  <a:pt x="5533435" y="536015"/>
                </a:lnTo>
                <a:lnTo>
                  <a:pt x="5538088" y="572092"/>
                </a:lnTo>
                <a:lnTo>
                  <a:pt x="5536061" y="572511"/>
                </a:lnTo>
                <a:cubicBezTo>
                  <a:pt x="5531611" y="574271"/>
                  <a:pt x="5528529" y="577121"/>
                  <a:pt x="5528218" y="582332"/>
                </a:cubicBezTo>
                <a:cubicBezTo>
                  <a:pt x="5498002" y="573171"/>
                  <a:pt x="5516262" y="585107"/>
                  <a:pt x="5518011" y="601285"/>
                </a:cubicBezTo>
                <a:cubicBezTo>
                  <a:pt x="5508838" y="617831"/>
                  <a:pt x="5480684" y="666964"/>
                  <a:pt x="5473174" y="681608"/>
                </a:cubicBezTo>
                <a:cubicBezTo>
                  <a:pt x="5473102" y="684122"/>
                  <a:pt x="5473033" y="686637"/>
                  <a:pt x="5472963" y="689151"/>
                </a:cubicBezTo>
                <a:lnTo>
                  <a:pt x="5472485" y="689289"/>
                </a:lnTo>
                <a:cubicBezTo>
                  <a:pt x="5471434" y="690905"/>
                  <a:pt x="5470986" y="693376"/>
                  <a:pt x="5471326" y="697222"/>
                </a:cubicBezTo>
                <a:cubicBezTo>
                  <a:pt x="5471606" y="703992"/>
                  <a:pt x="5471884" y="710761"/>
                  <a:pt x="5472164" y="717531"/>
                </a:cubicBezTo>
                <a:lnTo>
                  <a:pt x="5468891" y="722494"/>
                </a:lnTo>
                <a:lnTo>
                  <a:pt x="5463081" y="724368"/>
                </a:lnTo>
                <a:lnTo>
                  <a:pt x="5446981" y="752692"/>
                </a:lnTo>
                <a:cubicBezTo>
                  <a:pt x="5454691" y="764380"/>
                  <a:pt x="5422719" y="808083"/>
                  <a:pt x="5417190" y="816346"/>
                </a:cubicBezTo>
                <a:lnTo>
                  <a:pt x="5388958" y="889417"/>
                </a:lnTo>
                <a:cubicBezTo>
                  <a:pt x="5320491" y="969963"/>
                  <a:pt x="5321907" y="1005331"/>
                  <a:pt x="5307044" y="1063288"/>
                </a:cubicBezTo>
                <a:cubicBezTo>
                  <a:pt x="5313332" y="1111028"/>
                  <a:pt x="5317096" y="1110140"/>
                  <a:pt x="5303837" y="1157176"/>
                </a:cubicBezTo>
                <a:cubicBezTo>
                  <a:pt x="5301103" y="1192124"/>
                  <a:pt x="5301884" y="1197232"/>
                  <a:pt x="5286494" y="1210776"/>
                </a:cubicBezTo>
                <a:lnTo>
                  <a:pt x="5282463" y="1301993"/>
                </a:lnTo>
                <a:lnTo>
                  <a:pt x="5252235" y="1360879"/>
                </a:lnTo>
                <a:lnTo>
                  <a:pt x="5244497" y="1404045"/>
                </a:lnTo>
                <a:lnTo>
                  <a:pt x="5223823" y="1429568"/>
                </a:lnTo>
                <a:lnTo>
                  <a:pt x="5224851" y="1430305"/>
                </a:lnTo>
                <a:cubicBezTo>
                  <a:pt x="5226697" y="1432466"/>
                  <a:pt x="5214738" y="1459891"/>
                  <a:pt x="5212394" y="1463304"/>
                </a:cubicBezTo>
                <a:cubicBezTo>
                  <a:pt x="5209912" y="1477394"/>
                  <a:pt x="5213027" y="1501295"/>
                  <a:pt x="5209958" y="1514846"/>
                </a:cubicBezTo>
                <a:lnTo>
                  <a:pt x="5206417" y="1519731"/>
                </a:lnTo>
                <a:lnTo>
                  <a:pt x="5206640" y="1519929"/>
                </a:lnTo>
                <a:cubicBezTo>
                  <a:pt x="5206490" y="1521210"/>
                  <a:pt x="5209710" y="1543635"/>
                  <a:pt x="5207632" y="1546022"/>
                </a:cubicBezTo>
                <a:lnTo>
                  <a:pt x="5212030" y="1578752"/>
                </a:lnTo>
                <a:cubicBezTo>
                  <a:pt x="5206147" y="1605585"/>
                  <a:pt x="5226381" y="1622803"/>
                  <a:pt x="5203533" y="1647555"/>
                </a:cubicBezTo>
                <a:cubicBezTo>
                  <a:pt x="5198128" y="1672675"/>
                  <a:pt x="5203213" y="1694404"/>
                  <a:pt x="5190877" y="1715685"/>
                </a:cubicBezTo>
                <a:cubicBezTo>
                  <a:pt x="5196815" y="1724301"/>
                  <a:pt x="5198098" y="1732435"/>
                  <a:pt x="5184235" y="1740358"/>
                </a:cubicBezTo>
                <a:cubicBezTo>
                  <a:pt x="5182625" y="1763793"/>
                  <a:pt x="5198368" y="1769422"/>
                  <a:pt x="5181475" y="1784314"/>
                </a:cubicBezTo>
                <a:cubicBezTo>
                  <a:pt x="5205987" y="1797417"/>
                  <a:pt x="5195246" y="1798221"/>
                  <a:pt x="5185845" y="1804434"/>
                </a:cubicBezTo>
                <a:lnTo>
                  <a:pt x="5185068" y="1805316"/>
                </a:lnTo>
                <a:lnTo>
                  <a:pt x="5188593" y="1807109"/>
                </a:lnTo>
                <a:lnTo>
                  <a:pt x="5185920" y="1821003"/>
                </a:lnTo>
                <a:lnTo>
                  <a:pt x="5183543" y="1824832"/>
                </a:lnTo>
                <a:cubicBezTo>
                  <a:pt x="5182284" y="1827468"/>
                  <a:pt x="5181937" y="1829219"/>
                  <a:pt x="5182235" y="1830429"/>
                </a:cubicBezTo>
                <a:lnTo>
                  <a:pt x="5182525" y="1830569"/>
                </a:lnTo>
                <a:lnTo>
                  <a:pt x="5180663" y="1835810"/>
                </a:lnTo>
                <a:cubicBezTo>
                  <a:pt x="5176779" y="1844665"/>
                  <a:pt x="5172297" y="1853278"/>
                  <a:pt x="5167452" y="1861483"/>
                </a:cubicBezTo>
                <a:cubicBezTo>
                  <a:pt x="5179827" y="1866643"/>
                  <a:pt x="5166788" y="1884999"/>
                  <a:pt x="5174266" y="1892417"/>
                </a:cubicBezTo>
                <a:lnTo>
                  <a:pt x="5189262" y="1895114"/>
                </a:lnTo>
                <a:lnTo>
                  <a:pt x="5187100" y="1899379"/>
                </a:lnTo>
                <a:lnTo>
                  <a:pt x="5180471" y="1907867"/>
                </a:lnTo>
                <a:cubicBezTo>
                  <a:pt x="5179609" y="1909162"/>
                  <a:pt x="5179647" y="1909994"/>
                  <a:pt x="5181361" y="1910265"/>
                </a:cubicBezTo>
                <a:cubicBezTo>
                  <a:pt x="5180995" y="1914884"/>
                  <a:pt x="5177893" y="1930292"/>
                  <a:pt x="5178268" y="1935584"/>
                </a:cubicBezTo>
                <a:lnTo>
                  <a:pt x="5183619" y="1942021"/>
                </a:lnTo>
                <a:lnTo>
                  <a:pt x="5184480" y="1945112"/>
                </a:lnTo>
                <a:lnTo>
                  <a:pt x="5172776" y="1961162"/>
                </a:lnTo>
                <a:lnTo>
                  <a:pt x="5168513" y="1969445"/>
                </a:lnTo>
                <a:lnTo>
                  <a:pt x="5126597" y="2024270"/>
                </a:lnTo>
                <a:lnTo>
                  <a:pt x="5119528" y="2107942"/>
                </a:lnTo>
                <a:cubicBezTo>
                  <a:pt x="5089290" y="2138038"/>
                  <a:pt x="5110415" y="2159228"/>
                  <a:pt x="5110356" y="2193455"/>
                </a:cubicBezTo>
                <a:cubicBezTo>
                  <a:pt x="5101302" y="2220953"/>
                  <a:pt x="5110381" y="2224200"/>
                  <a:pt x="5104992" y="2260088"/>
                </a:cubicBezTo>
                <a:cubicBezTo>
                  <a:pt x="5096504" y="2291744"/>
                  <a:pt x="5078225" y="2299003"/>
                  <a:pt x="5059439" y="2335735"/>
                </a:cubicBezTo>
                <a:cubicBezTo>
                  <a:pt x="5029465" y="2329020"/>
                  <a:pt x="5058046" y="2407546"/>
                  <a:pt x="5022061" y="2408995"/>
                </a:cubicBezTo>
                <a:cubicBezTo>
                  <a:pt x="5023289" y="2413465"/>
                  <a:pt x="5019654" y="2441580"/>
                  <a:pt x="5022253" y="2445869"/>
                </a:cubicBezTo>
                <a:cubicBezTo>
                  <a:pt x="5022440" y="2449625"/>
                  <a:pt x="5011241" y="2492743"/>
                  <a:pt x="5011426" y="2496499"/>
                </a:cubicBezTo>
                <a:lnTo>
                  <a:pt x="4994224" y="2549900"/>
                </a:lnTo>
                <a:cubicBezTo>
                  <a:pt x="4992353" y="2564757"/>
                  <a:pt x="4998952" y="2582253"/>
                  <a:pt x="4995245" y="2596456"/>
                </a:cubicBezTo>
                <a:lnTo>
                  <a:pt x="4988570" y="2606088"/>
                </a:lnTo>
                <a:cubicBezTo>
                  <a:pt x="4988504" y="2615842"/>
                  <a:pt x="4988436" y="2625597"/>
                  <a:pt x="4988371" y="2635351"/>
                </a:cubicBezTo>
                <a:lnTo>
                  <a:pt x="4983212" y="2665666"/>
                </a:lnTo>
                <a:lnTo>
                  <a:pt x="4968234" y="2715895"/>
                </a:lnTo>
                <a:lnTo>
                  <a:pt x="4975888" y="2725052"/>
                </a:lnTo>
                <a:lnTo>
                  <a:pt x="4980195" y="2726489"/>
                </a:lnTo>
                <a:lnTo>
                  <a:pt x="4976218" y="2740278"/>
                </a:lnTo>
                <a:lnTo>
                  <a:pt x="4980571" y="2751112"/>
                </a:lnTo>
                <a:lnTo>
                  <a:pt x="4973893" y="2760208"/>
                </a:lnTo>
                <a:lnTo>
                  <a:pt x="4979005" y="2790136"/>
                </a:lnTo>
                <a:lnTo>
                  <a:pt x="4986137" y="2804183"/>
                </a:lnTo>
                <a:cubicBezTo>
                  <a:pt x="4986150" y="2811409"/>
                  <a:pt x="4986162" y="2818634"/>
                  <a:pt x="4986175" y="2825860"/>
                </a:cubicBezTo>
                <a:cubicBezTo>
                  <a:pt x="4987474" y="2843788"/>
                  <a:pt x="4992871" y="2886513"/>
                  <a:pt x="4993936" y="2911749"/>
                </a:cubicBezTo>
                <a:cubicBezTo>
                  <a:pt x="4993313" y="2946689"/>
                  <a:pt x="4980300" y="2954448"/>
                  <a:pt x="4992563" y="2977278"/>
                </a:cubicBezTo>
                <a:cubicBezTo>
                  <a:pt x="4985688" y="2983455"/>
                  <a:pt x="4982051" y="2987749"/>
                  <a:pt x="4980516" y="2991092"/>
                </a:cubicBezTo>
                <a:cubicBezTo>
                  <a:pt x="4975910" y="3001119"/>
                  <a:pt x="4990216" y="3002537"/>
                  <a:pt x="4992801" y="3020247"/>
                </a:cubicBezTo>
                <a:cubicBezTo>
                  <a:pt x="4998517" y="3032637"/>
                  <a:pt x="5013148" y="3051512"/>
                  <a:pt x="5014805" y="3065434"/>
                </a:cubicBezTo>
                <a:cubicBezTo>
                  <a:pt x="4998836" y="3057428"/>
                  <a:pt x="5016840" y="3105196"/>
                  <a:pt x="5002733" y="3103777"/>
                </a:cubicBezTo>
                <a:cubicBezTo>
                  <a:pt x="5022381" y="3124610"/>
                  <a:pt x="4997365" y="3128169"/>
                  <a:pt x="5002941" y="3151828"/>
                </a:cubicBezTo>
                <a:cubicBezTo>
                  <a:pt x="5010264" y="3163902"/>
                  <a:pt x="5011356" y="3171780"/>
                  <a:pt x="5002883" y="3180546"/>
                </a:cubicBezTo>
                <a:cubicBezTo>
                  <a:pt x="5038586" y="3236545"/>
                  <a:pt x="5003723" y="3210316"/>
                  <a:pt x="5016711" y="3258677"/>
                </a:cubicBezTo>
                <a:lnTo>
                  <a:pt x="5017918" y="3262610"/>
                </a:lnTo>
                <a:lnTo>
                  <a:pt x="5011672" y="3277179"/>
                </a:lnTo>
                <a:lnTo>
                  <a:pt x="5009344" y="3278130"/>
                </a:lnTo>
                <a:lnTo>
                  <a:pt x="5026770" y="3325671"/>
                </a:lnTo>
                <a:lnTo>
                  <a:pt x="5024571" y="3332072"/>
                </a:lnTo>
                <a:lnTo>
                  <a:pt x="5041705" y="3362948"/>
                </a:lnTo>
                <a:lnTo>
                  <a:pt x="5047477" y="3378959"/>
                </a:lnTo>
                <a:lnTo>
                  <a:pt x="5060758" y="3407057"/>
                </a:lnTo>
                <a:lnTo>
                  <a:pt x="5058968" y="3409825"/>
                </a:lnTo>
                <a:lnTo>
                  <a:pt x="5062667" y="3415218"/>
                </a:lnTo>
                <a:lnTo>
                  <a:pt x="5060928" y="3419880"/>
                </a:lnTo>
                <a:lnTo>
                  <a:pt x="5062923" y="3424545"/>
                </a:lnTo>
                <a:cubicBezTo>
                  <a:pt x="5063537" y="3433967"/>
                  <a:pt x="5063494" y="3466028"/>
                  <a:pt x="5064623" y="3476412"/>
                </a:cubicBezTo>
                <a:lnTo>
                  <a:pt x="5069684" y="3486850"/>
                </a:lnTo>
                <a:lnTo>
                  <a:pt x="5063339" y="3496391"/>
                </a:lnTo>
                <a:lnTo>
                  <a:pt x="5070139" y="3531201"/>
                </a:lnTo>
                <a:lnTo>
                  <a:pt x="5079896" y="3542019"/>
                </a:lnTo>
                <a:lnTo>
                  <a:pt x="5087540" y="3552249"/>
                </a:lnTo>
                <a:lnTo>
                  <a:pt x="5087902" y="3553678"/>
                </a:lnTo>
                <a:lnTo>
                  <a:pt x="5091509" y="3568021"/>
                </a:lnTo>
                <a:lnTo>
                  <a:pt x="5091934" y="3569719"/>
                </a:lnTo>
                <a:lnTo>
                  <a:pt x="5089362" y="3586412"/>
                </a:lnTo>
                <a:lnTo>
                  <a:pt x="5092358" y="3597336"/>
                </a:lnTo>
                <a:lnTo>
                  <a:pt x="5084254" y="3606007"/>
                </a:lnTo>
                <a:cubicBezTo>
                  <a:pt x="5084262" y="3617747"/>
                  <a:pt x="5084273" y="3629488"/>
                  <a:pt x="5084281" y="3641228"/>
                </a:cubicBezTo>
                <a:lnTo>
                  <a:pt x="5091848" y="3653088"/>
                </a:lnTo>
                <a:lnTo>
                  <a:pt x="5097436" y="3664114"/>
                </a:lnTo>
                <a:cubicBezTo>
                  <a:pt x="5097463" y="3664599"/>
                  <a:pt x="5097491" y="3665084"/>
                  <a:pt x="5097518" y="3665569"/>
                </a:cubicBezTo>
                <a:cubicBezTo>
                  <a:pt x="5097915" y="3672776"/>
                  <a:pt x="5096966" y="3688591"/>
                  <a:pt x="5099829" y="3707357"/>
                </a:cubicBezTo>
                <a:cubicBezTo>
                  <a:pt x="5100505" y="3724716"/>
                  <a:pt x="5118078" y="3760234"/>
                  <a:pt x="5114696" y="3778166"/>
                </a:cubicBezTo>
                <a:cubicBezTo>
                  <a:pt x="5141627" y="3845122"/>
                  <a:pt x="5125427" y="3821305"/>
                  <a:pt x="5135379" y="3878222"/>
                </a:cubicBezTo>
                <a:cubicBezTo>
                  <a:pt x="5161519" y="3905047"/>
                  <a:pt x="5125417" y="4015047"/>
                  <a:pt x="5130138" y="4048117"/>
                </a:cubicBezTo>
                <a:cubicBezTo>
                  <a:pt x="5081804" y="4192084"/>
                  <a:pt x="5096262" y="4158987"/>
                  <a:pt x="5090040" y="4219510"/>
                </a:cubicBezTo>
                <a:cubicBezTo>
                  <a:pt x="5104553" y="4280033"/>
                  <a:pt x="5065380" y="4345686"/>
                  <a:pt x="5092812" y="4411258"/>
                </a:cubicBezTo>
                <a:cubicBezTo>
                  <a:pt x="5090630" y="4437329"/>
                  <a:pt x="5083878" y="4473140"/>
                  <a:pt x="5084599" y="4488531"/>
                </a:cubicBezTo>
                <a:cubicBezTo>
                  <a:pt x="5084423" y="4505410"/>
                  <a:pt x="5084248" y="4522289"/>
                  <a:pt x="5084072" y="4539168"/>
                </a:cubicBezTo>
                <a:cubicBezTo>
                  <a:pt x="5072114" y="4567830"/>
                  <a:pt x="5064305" y="4588197"/>
                  <a:pt x="5068936" y="4625153"/>
                </a:cubicBezTo>
                <a:cubicBezTo>
                  <a:pt x="5077433" y="4662889"/>
                  <a:pt x="5065899" y="4679357"/>
                  <a:pt x="5059114" y="4733115"/>
                </a:cubicBezTo>
                <a:cubicBezTo>
                  <a:pt x="5068687" y="4752352"/>
                  <a:pt x="5055370" y="4832308"/>
                  <a:pt x="5037209" y="4844323"/>
                </a:cubicBezTo>
                <a:cubicBezTo>
                  <a:pt x="5033444" y="4857054"/>
                  <a:pt x="5040194" y="4871554"/>
                  <a:pt x="5020638" y="4877992"/>
                </a:cubicBezTo>
                <a:cubicBezTo>
                  <a:pt x="4997151" y="4888353"/>
                  <a:pt x="5034418" y="4931200"/>
                  <a:pt x="5006413" y="4925805"/>
                </a:cubicBezTo>
                <a:cubicBezTo>
                  <a:pt x="5031964" y="4956261"/>
                  <a:pt x="4982840" y="4982633"/>
                  <a:pt x="4971037" y="5009272"/>
                </a:cubicBezTo>
                <a:cubicBezTo>
                  <a:pt x="4973259" y="5034036"/>
                  <a:pt x="4968375" y="5053859"/>
                  <a:pt x="4963105" y="5111369"/>
                </a:cubicBezTo>
                <a:cubicBezTo>
                  <a:pt x="4973224" y="5141336"/>
                  <a:pt x="4937413" y="5161742"/>
                  <a:pt x="4976341" y="5210876"/>
                </a:cubicBezTo>
                <a:cubicBezTo>
                  <a:pt x="4972455" y="5212581"/>
                  <a:pt x="4977054" y="5227501"/>
                  <a:pt x="4980617" y="5269726"/>
                </a:cubicBezTo>
                <a:cubicBezTo>
                  <a:pt x="4984182" y="5311951"/>
                  <a:pt x="4990390" y="5400671"/>
                  <a:pt x="4997733" y="5464225"/>
                </a:cubicBezTo>
                <a:cubicBezTo>
                  <a:pt x="5001765" y="5536542"/>
                  <a:pt x="4990225" y="5517959"/>
                  <a:pt x="5001400" y="5594585"/>
                </a:cubicBezTo>
                <a:cubicBezTo>
                  <a:pt x="4999908" y="5619318"/>
                  <a:pt x="4974042" y="5647975"/>
                  <a:pt x="4983700" y="5667896"/>
                </a:cubicBezTo>
                <a:cubicBezTo>
                  <a:pt x="4976834" y="5696311"/>
                  <a:pt x="4975579" y="5738356"/>
                  <a:pt x="4968506" y="5769225"/>
                </a:cubicBezTo>
                <a:cubicBezTo>
                  <a:pt x="4968926" y="5787258"/>
                  <a:pt x="4969344" y="5805291"/>
                  <a:pt x="4969765" y="5823324"/>
                </a:cubicBezTo>
                <a:cubicBezTo>
                  <a:pt x="4966122" y="5853058"/>
                  <a:pt x="4965608" y="5838948"/>
                  <a:pt x="4966129" y="5862699"/>
                </a:cubicBezTo>
                <a:lnTo>
                  <a:pt x="4970695" y="5906467"/>
                </a:lnTo>
                <a:lnTo>
                  <a:pt x="4991568" y="5939847"/>
                </a:lnTo>
                <a:cubicBezTo>
                  <a:pt x="4998848" y="5955713"/>
                  <a:pt x="4974731" y="5940131"/>
                  <a:pt x="4986815" y="5973994"/>
                </a:cubicBezTo>
                <a:cubicBezTo>
                  <a:pt x="4961187" y="5997051"/>
                  <a:pt x="4983444" y="6032039"/>
                  <a:pt x="4987776" y="6089693"/>
                </a:cubicBezTo>
                <a:lnTo>
                  <a:pt x="4991621" y="6224938"/>
                </a:lnTo>
                <a:cubicBezTo>
                  <a:pt x="4988442" y="6270972"/>
                  <a:pt x="5008962" y="6317522"/>
                  <a:pt x="5017157" y="6370251"/>
                </a:cubicBezTo>
                <a:cubicBezTo>
                  <a:pt x="5025353" y="6422980"/>
                  <a:pt x="5039938" y="6490855"/>
                  <a:pt x="5040797" y="6541313"/>
                </a:cubicBezTo>
                <a:cubicBezTo>
                  <a:pt x="5039898" y="6576319"/>
                  <a:pt x="5031912" y="6591883"/>
                  <a:pt x="5045375" y="6640957"/>
                </a:cubicBezTo>
                <a:cubicBezTo>
                  <a:pt x="5057505" y="6669536"/>
                  <a:pt x="5052276" y="6675394"/>
                  <a:pt x="5058442" y="6705297"/>
                </a:cubicBezTo>
                <a:cubicBezTo>
                  <a:pt x="5057367" y="6727133"/>
                  <a:pt x="5067901" y="6732087"/>
                  <a:pt x="5071125" y="6759582"/>
                </a:cubicBezTo>
                <a:cubicBezTo>
                  <a:pt x="5055614" y="6796071"/>
                  <a:pt x="5051656" y="6769544"/>
                  <a:pt x="5069172" y="6817746"/>
                </a:cubicBezTo>
                <a:cubicBezTo>
                  <a:pt x="5060956" y="6828354"/>
                  <a:pt x="5064525" y="6836369"/>
                  <a:pt x="5072322" y="6843646"/>
                </a:cubicBezTo>
                <a:lnTo>
                  <a:pt x="5091388" y="6857998"/>
                </a:lnTo>
                <a:lnTo>
                  <a:pt x="6096000" y="6857998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375156" y="198441"/>
            <a:ext cx="4916067" cy="1797220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Bakteereissa on sekä oma- että toisenvaraisia lajeja</a:t>
            </a:r>
          </a:p>
        </p:txBody>
      </p:sp>
      <p:sp>
        <p:nvSpPr>
          <p:cNvPr id="6" name="Tekstiruutu 5"/>
          <p:cNvSpPr txBox="1"/>
          <p:nvPr/>
        </p:nvSpPr>
        <p:spPr>
          <a:xfrm>
            <a:off x="862366" y="2194102"/>
            <a:ext cx="3427001" cy="39085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>
              <a:lnSpc>
                <a:spcPct val="90000"/>
              </a:lnSpc>
              <a:spcAft>
                <a:spcPts val="600"/>
              </a:spcAft>
            </a:pPr>
            <a:r>
              <a:rPr lang="en-US" sz="2000" dirty="0"/>
              <a:t>Omavaraiset lajit yhteyttävät foto- tai kemosynteesin avulla</a:t>
            </a:r>
          </a:p>
          <a:p>
            <a:pPr marL="4572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28600">
              <a:lnSpc>
                <a:spcPct val="90000"/>
              </a:lnSpc>
              <a:spcAft>
                <a:spcPts val="600"/>
              </a:spcAft>
            </a:pPr>
            <a:r>
              <a:rPr lang="en-US" sz="2000" dirty="0"/>
              <a:t>Toisenvaraiset lajit:</a:t>
            </a:r>
          </a:p>
          <a:p>
            <a:pPr marL="914400"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Hajottajia</a:t>
            </a:r>
          </a:p>
          <a:p>
            <a:pPr marL="914400"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Mutualistisissa suhteissa</a:t>
            </a:r>
          </a:p>
          <a:p>
            <a:pPr marL="914400"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Patogeenisia eli taudinaiheuttajia</a:t>
            </a:r>
          </a:p>
          <a:p>
            <a:pPr marL="914400"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914400"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63D37859-86AF-300B-2A81-92D283D41B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5457" y="1629734"/>
            <a:ext cx="6371387" cy="3749533"/>
          </a:xfrm>
          <a:prstGeom prst="rect">
            <a:avLst/>
          </a:prstGeom>
        </p:spPr>
      </p:pic>
      <p:sp>
        <p:nvSpPr>
          <p:cNvPr id="5" name="Tekstiruutu 4"/>
          <p:cNvSpPr txBox="1"/>
          <p:nvPr/>
        </p:nvSpPr>
        <p:spPr>
          <a:xfrm>
            <a:off x="6555873" y="1901460"/>
            <a:ext cx="5106737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fi-FI" sz="2000" b="1" dirty="0">
              <a:cs typeface="Calibri"/>
            </a:endParaRP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0C532379-ABB7-2778-FEBE-03D6D70E484C}"/>
              </a:ext>
            </a:extLst>
          </p:cNvPr>
          <p:cNvSpPr txBox="1"/>
          <p:nvPr/>
        </p:nvSpPr>
        <p:spPr>
          <a:xfrm>
            <a:off x="5415741" y="1150044"/>
            <a:ext cx="640110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 dirty="0">
                <a:solidFill>
                  <a:srgbClr val="002060"/>
                </a:solidFill>
                <a:effectLst/>
                <a:latin typeface="Helvetica" pitchFamily="2" charset="0"/>
              </a:rPr>
              <a:t>Esimerkkejä patogeenisten bakteerienleviämistavoista ja sairauksista</a:t>
            </a:r>
          </a:p>
          <a:p>
            <a:endParaRPr lang="fi-FI" dirty="0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B7237120-8C3F-28F1-AD4B-8C3724F1D28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877736" y="6176963"/>
            <a:ext cx="1312224" cy="589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2685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0A0D747-F38B-4A99-9985-62CE8C2476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D1BF32B-6CA3-4695-8A0C-1AC789B58D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5277870" cy="6858000"/>
          </a:xfrm>
          <a:custGeom>
            <a:avLst/>
            <a:gdLst>
              <a:gd name="connsiteX0" fmla="*/ 643741 w 5434004"/>
              <a:gd name="connsiteY0" fmla="*/ 0 h 6858000"/>
              <a:gd name="connsiteX1" fmla="*/ 5434004 w 5434004"/>
              <a:gd name="connsiteY1" fmla="*/ 0 h 6858000"/>
              <a:gd name="connsiteX2" fmla="*/ 5434004 w 5434004"/>
              <a:gd name="connsiteY2" fmla="*/ 6858000 h 6858000"/>
              <a:gd name="connsiteX3" fmla="*/ 0 w 5434004"/>
              <a:gd name="connsiteY3" fmla="*/ 6858000 h 6858000"/>
              <a:gd name="connsiteX4" fmla="*/ 0 w 5434004"/>
              <a:gd name="connsiteY4" fmla="*/ 6857998 h 6858000"/>
              <a:gd name="connsiteX5" fmla="*/ 1049407 w 5434004"/>
              <a:gd name="connsiteY5" fmla="*/ 6857998 h 6858000"/>
              <a:gd name="connsiteX6" fmla="*/ 1033092 w 5434004"/>
              <a:gd name="connsiteY6" fmla="*/ 6843615 h 6858000"/>
              <a:gd name="connsiteX7" fmla="*/ 1004585 w 5434004"/>
              <a:gd name="connsiteY7" fmla="*/ 6800899 h 6858000"/>
              <a:gd name="connsiteX8" fmla="*/ 984086 w 5434004"/>
              <a:gd name="connsiteY8" fmla="*/ 6765441 h 6858000"/>
              <a:gd name="connsiteX9" fmla="*/ 955964 w 5434004"/>
              <a:gd name="connsiteY9" fmla="*/ 6739541 h 6858000"/>
              <a:gd name="connsiteX10" fmla="*/ 945820 w 5434004"/>
              <a:gd name="connsiteY10" fmla="*/ 6673829 h 6858000"/>
              <a:gd name="connsiteX11" fmla="*/ 921540 w 5434004"/>
              <a:gd name="connsiteY11" fmla="*/ 6620155 h 6858000"/>
              <a:gd name="connsiteX12" fmla="*/ 876436 w 5434004"/>
              <a:gd name="connsiteY12" fmla="*/ 6610437 h 6858000"/>
              <a:gd name="connsiteX13" fmla="*/ 876973 w 5434004"/>
              <a:gd name="connsiteY13" fmla="*/ 6596307 h 6858000"/>
              <a:gd name="connsiteX14" fmla="*/ 893782 w 5434004"/>
              <a:gd name="connsiteY14" fmla="*/ 6536039 h 6858000"/>
              <a:gd name="connsiteX15" fmla="*/ 830281 w 5434004"/>
              <a:gd name="connsiteY15" fmla="*/ 6239239 h 6858000"/>
              <a:gd name="connsiteX16" fmla="*/ 816373 w 5434004"/>
              <a:gd name="connsiteY16" fmla="*/ 6116986 h 6858000"/>
              <a:gd name="connsiteX17" fmla="*/ 788606 w 5434004"/>
              <a:gd name="connsiteY17" fmla="*/ 5895434 h 6858000"/>
              <a:gd name="connsiteX18" fmla="*/ 762315 w 5434004"/>
              <a:gd name="connsiteY18" fmla="*/ 5848019 h 6858000"/>
              <a:gd name="connsiteX19" fmla="*/ 714842 w 5434004"/>
              <a:gd name="connsiteY19" fmla="*/ 5722306 h 6858000"/>
              <a:gd name="connsiteX20" fmla="*/ 679500 w 5434004"/>
              <a:gd name="connsiteY20" fmla="*/ 5528085 h 6858000"/>
              <a:gd name="connsiteX21" fmla="*/ 660956 w 5434004"/>
              <a:gd name="connsiteY21" fmla="*/ 5506768 h 6858000"/>
              <a:gd name="connsiteX22" fmla="*/ 642957 w 5434004"/>
              <a:gd name="connsiteY22" fmla="*/ 5473318 h 6858000"/>
              <a:gd name="connsiteX23" fmla="*/ 602099 w 5434004"/>
              <a:gd name="connsiteY23" fmla="*/ 5418521 h 6858000"/>
              <a:gd name="connsiteX24" fmla="*/ 563009 w 5434004"/>
              <a:gd name="connsiteY24" fmla="*/ 5337536 h 6858000"/>
              <a:gd name="connsiteX25" fmla="*/ 584675 w 5434004"/>
              <a:gd name="connsiteY25" fmla="*/ 5255190 h 6858000"/>
              <a:gd name="connsiteX26" fmla="*/ 564878 w 5434004"/>
              <a:gd name="connsiteY26" fmla="*/ 5208171 h 6858000"/>
              <a:gd name="connsiteX27" fmla="*/ 540145 w 5434004"/>
              <a:gd name="connsiteY27" fmla="*/ 4993731 h 6858000"/>
              <a:gd name="connsiteX28" fmla="*/ 512099 w 5434004"/>
              <a:gd name="connsiteY28" fmla="*/ 4896399 h 6858000"/>
              <a:gd name="connsiteX29" fmla="*/ 482378 w 5434004"/>
              <a:gd name="connsiteY29" fmla="*/ 4838613 h 6858000"/>
              <a:gd name="connsiteX30" fmla="*/ 468676 w 5434004"/>
              <a:gd name="connsiteY30" fmla="*/ 4796522 h 6858000"/>
              <a:gd name="connsiteX31" fmla="*/ 430881 w 5434004"/>
              <a:gd name="connsiteY31" fmla="*/ 4672370 h 6858000"/>
              <a:gd name="connsiteX32" fmla="*/ 415292 w 5434004"/>
              <a:gd name="connsiteY32" fmla="*/ 4634253 h 6858000"/>
              <a:gd name="connsiteX33" fmla="*/ 348919 w 5434004"/>
              <a:gd name="connsiteY33" fmla="*/ 4549232 h 6858000"/>
              <a:gd name="connsiteX34" fmla="*/ 292438 w 5434004"/>
              <a:gd name="connsiteY34" fmla="*/ 4479912 h 6858000"/>
              <a:gd name="connsiteX35" fmla="*/ 283567 w 5434004"/>
              <a:gd name="connsiteY35" fmla="*/ 4376609 h 6858000"/>
              <a:gd name="connsiteX36" fmla="*/ 247018 w 5434004"/>
              <a:gd name="connsiteY36" fmla="*/ 4280257 h 6858000"/>
              <a:gd name="connsiteX37" fmla="*/ 243154 w 5434004"/>
              <a:gd name="connsiteY37" fmla="*/ 4208492 h 6858000"/>
              <a:gd name="connsiteX38" fmla="*/ 267243 w 5434004"/>
              <a:gd name="connsiteY38" fmla="*/ 4120636 h 6858000"/>
              <a:gd name="connsiteX39" fmla="*/ 274676 w 5434004"/>
              <a:gd name="connsiteY39" fmla="*/ 4116556 h 6858000"/>
              <a:gd name="connsiteX40" fmla="*/ 274016 w 5434004"/>
              <a:gd name="connsiteY40" fmla="*/ 4109625 h 6858000"/>
              <a:gd name="connsiteX41" fmla="*/ 266711 w 5434004"/>
              <a:gd name="connsiteY41" fmla="*/ 4105624 h 6858000"/>
              <a:gd name="connsiteX42" fmla="*/ 267360 w 5434004"/>
              <a:gd name="connsiteY42" fmla="*/ 4051441 h 6858000"/>
              <a:gd name="connsiteX43" fmla="*/ 280863 w 5434004"/>
              <a:gd name="connsiteY43" fmla="*/ 3988494 h 6858000"/>
              <a:gd name="connsiteX44" fmla="*/ 254473 w 5434004"/>
              <a:gd name="connsiteY44" fmla="*/ 3926485 h 6858000"/>
              <a:gd name="connsiteX45" fmla="*/ 238942 w 5434004"/>
              <a:gd name="connsiteY45" fmla="*/ 3857057 h 6858000"/>
              <a:gd name="connsiteX46" fmla="*/ 229388 w 5434004"/>
              <a:gd name="connsiteY46" fmla="*/ 3815650 h 6858000"/>
              <a:gd name="connsiteX47" fmla="*/ 224025 w 5434004"/>
              <a:gd name="connsiteY47" fmla="*/ 3696745 h 6858000"/>
              <a:gd name="connsiteX48" fmla="*/ 242028 w 5434004"/>
              <a:gd name="connsiteY48" fmla="*/ 3477814 h 6858000"/>
              <a:gd name="connsiteX49" fmla="*/ 239663 w 5434004"/>
              <a:gd name="connsiteY49" fmla="*/ 3375354 h 6858000"/>
              <a:gd name="connsiteX50" fmla="*/ 242939 w 5434004"/>
              <a:gd name="connsiteY50" fmla="*/ 3235494 h 6858000"/>
              <a:gd name="connsiteX51" fmla="*/ 235466 w 5434004"/>
              <a:gd name="connsiteY51" fmla="*/ 3111896 h 6858000"/>
              <a:gd name="connsiteX52" fmla="*/ 225859 w 5434004"/>
              <a:gd name="connsiteY52" fmla="*/ 3061665 h 6858000"/>
              <a:gd name="connsiteX53" fmla="*/ 214543 w 5434004"/>
              <a:gd name="connsiteY53" fmla="*/ 3026187 h 6858000"/>
              <a:gd name="connsiteX54" fmla="*/ 209002 w 5434004"/>
              <a:gd name="connsiteY54" fmla="*/ 2930097 h 6858000"/>
              <a:gd name="connsiteX55" fmla="*/ 209539 w 5434004"/>
              <a:gd name="connsiteY55" fmla="*/ 2768399 h 6858000"/>
              <a:gd name="connsiteX56" fmla="*/ 207490 w 5434004"/>
              <a:gd name="connsiteY56" fmla="*/ 2734615 h 6858000"/>
              <a:gd name="connsiteX57" fmla="*/ 197130 w 5434004"/>
              <a:gd name="connsiteY57" fmla="*/ 2708116 h 6858000"/>
              <a:gd name="connsiteX58" fmla="*/ 187231 w 5434004"/>
              <a:gd name="connsiteY58" fmla="*/ 2704185 h 6858000"/>
              <a:gd name="connsiteX59" fmla="*/ 184723 w 5434004"/>
              <a:gd name="connsiteY59" fmla="*/ 2686011 h 6858000"/>
              <a:gd name="connsiteX60" fmla="*/ 169929 w 5434004"/>
              <a:gd name="connsiteY60" fmla="*/ 2656504 h 6858000"/>
              <a:gd name="connsiteX61" fmla="*/ 188242 w 5434004"/>
              <a:gd name="connsiteY61" fmla="*/ 2589493 h 6858000"/>
              <a:gd name="connsiteX62" fmla="*/ 189125 w 5434004"/>
              <a:gd name="connsiteY62" fmla="*/ 2457617 h 6858000"/>
              <a:gd name="connsiteX63" fmla="*/ 195205 w 5434004"/>
              <a:gd name="connsiteY63" fmla="*/ 2210817 h 6858000"/>
              <a:gd name="connsiteX64" fmla="*/ 175797 w 5434004"/>
              <a:gd name="connsiteY64" fmla="*/ 1901521 h 6858000"/>
              <a:gd name="connsiteX65" fmla="*/ 156134 w 5434004"/>
              <a:gd name="connsiteY65" fmla="*/ 1700722 h 6858000"/>
              <a:gd name="connsiteX66" fmla="*/ 174157 w 5434004"/>
              <a:gd name="connsiteY66" fmla="*/ 1661610 h 6858000"/>
              <a:gd name="connsiteX67" fmla="*/ 180802 w 5434004"/>
              <a:gd name="connsiteY67" fmla="*/ 1640073 h 6858000"/>
              <a:gd name="connsiteX68" fmla="*/ 179221 w 5434004"/>
              <a:gd name="connsiteY68" fmla="*/ 1637398 h 6858000"/>
              <a:gd name="connsiteX69" fmla="*/ 179826 w 5434004"/>
              <a:gd name="connsiteY69" fmla="*/ 1612248 h 6858000"/>
              <a:gd name="connsiteX70" fmla="*/ 198048 w 5434004"/>
              <a:gd name="connsiteY70" fmla="*/ 1498097 h 6858000"/>
              <a:gd name="connsiteX71" fmla="*/ 196329 w 5434004"/>
              <a:gd name="connsiteY71" fmla="*/ 1497364 h 6858000"/>
              <a:gd name="connsiteX72" fmla="*/ 193204 w 5434004"/>
              <a:gd name="connsiteY72" fmla="*/ 1490042 h 6858000"/>
              <a:gd name="connsiteX73" fmla="*/ 211154 w 5434004"/>
              <a:gd name="connsiteY73" fmla="*/ 1451416 h 6858000"/>
              <a:gd name="connsiteX74" fmla="*/ 247750 w 5434004"/>
              <a:gd name="connsiteY74" fmla="*/ 1281781 h 6858000"/>
              <a:gd name="connsiteX75" fmla="*/ 323114 w 5434004"/>
              <a:gd name="connsiteY75" fmla="*/ 1074754 h 6858000"/>
              <a:gd name="connsiteX76" fmla="*/ 357209 w 5434004"/>
              <a:gd name="connsiteY76" fmla="*/ 1019094 h 6858000"/>
              <a:gd name="connsiteX77" fmla="*/ 393176 w 5434004"/>
              <a:gd name="connsiteY77" fmla="*/ 938921 h 6858000"/>
              <a:gd name="connsiteX78" fmla="*/ 451503 w 5434004"/>
              <a:gd name="connsiteY78" fmla="*/ 815814 h 6858000"/>
              <a:gd name="connsiteX79" fmla="*/ 567587 w 5434004"/>
              <a:gd name="connsiteY79" fmla="*/ 584070 h 6858000"/>
              <a:gd name="connsiteX80" fmla="*/ 592609 w 5434004"/>
              <a:gd name="connsiteY80" fmla="*/ 461805 h 6858000"/>
              <a:gd name="connsiteX81" fmla="*/ 624563 w 5434004"/>
              <a:gd name="connsiteY81" fmla="*/ 360945 h 6858000"/>
              <a:gd name="connsiteX82" fmla="*/ 627056 w 5434004"/>
              <a:gd name="connsiteY82" fmla="*/ 226335 h 6858000"/>
              <a:gd name="connsiteX83" fmla="*/ 655851 w 5434004"/>
              <a:gd name="connsiteY83" fmla="*/ 51690 h 6858000"/>
              <a:gd name="connsiteX84" fmla="*/ 653984 w 5434004"/>
              <a:gd name="connsiteY84" fmla="*/ 22133 h 6858000"/>
              <a:gd name="connsiteX85" fmla="*/ 643279 w 5434004"/>
              <a:gd name="connsiteY85" fmla="*/ 1037 h 6858000"/>
              <a:gd name="connsiteX0" fmla="*/ 643741 w 5434004"/>
              <a:gd name="connsiteY0" fmla="*/ 0 h 6858000"/>
              <a:gd name="connsiteX1" fmla="*/ 5434004 w 5434004"/>
              <a:gd name="connsiteY1" fmla="*/ 0 h 6858000"/>
              <a:gd name="connsiteX2" fmla="*/ 5434004 w 5434004"/>
              <a:gd name="connsiteY2" fmla="*/ 6858000 h 6858000"/>
              <a:gd name="connsiteX3" fmla="*/ 0 w 5434004"/>
              <a:gd name="connsiteY3" fmla="*/ 6858000 h 6858000"/>
              <a:gd name="connsiteX4" fmla="*/ 1049407 w 5434004"/>
              <a:gd name="connsiteY4" fmla="*/ 6857998 h 6858000"/>
              <a:gd name="connsiteX5" fmla="*/ 1033092 w 5434004"/>
              <a:gd name="connsiteY5" fmla="*/ 6843615 h 6858000"/>
              <a:gd name="connsiteX6" fmla="*/ 1004585 w 5434004"/>
              <a:gd name="connsiteY6" fmla="*/ 6800899 h 6858000"/>
              <a:gd name="connsiteX7" fmla="*/ 984086 w 5434004"/>
              <a:gd name="connsiteY7" fmla="*/ 6765441 h 6858000"/>
              <a:gd name="connsiteX8" fmla="*/ 955964 w 5434004"/>
              <a:gd name="connsiteY8" fmla="*/ 6739541 h 6858000"/>
              <a:gd name="connsiteX9" fmla="*/ 945820 w 5434004"/>
              <a:gd name="connsiteY9" fmla="*/ 6673829 h 6858000"/>
              <a:gd name="connsiteX10" fmla="*/ 921540 w 5434004"/>
              <a:gd name="connsiteY10" fmla="*/ 6620155 h 6858000"/>
              <a:gd name="connsiteX11" fmla="*/ 876436 w 5434004"/>
              <a:gd name="connsiteY11" fmla="*/ 6610437 h 6858000"/>
              <a:gd name="connsiteX12" fmla="*/ 876973 w 5434004"/>
              <a:gd name="connsiteY12" fmla="*/ 6596307 h 6858000"/>
              <a:gd name="connsiteX13" fmla="*/ 893782 w 5434004"/>
              <a:gd name="connsiteY13" fmla="*/ 6536039 h 6858000"/>
              <a:gd name="connsiteX14" fmla="*/ 830281 w 5434004"/>
              <a:gd name="connsiteY14" fmla="*/ 6239239 h 6858000"/>
              <a:gd name="connsiteX15" fmla="*/ 816373 w 5434004"/>
              <a:gd name="connsiteY15" fmla="*/ 6116986 h 6858000"/>
              <a:gd name="connsiteX16" fmla="*/ 788606 w 5434004"/>
              <a:gd name="connsiteY16" fmla="*/ 5895434 h 6858000"/>
              <a:gd name="connsiteX17" fmla="*/ 762315 w 5434004"/>
              <a:gd name="connsiteY17" fmla="*/ 5848019 h 6858000"/>
              <a:gd name="connsiteX18" fmla="*/ 714842 w 5434004"/>
              <a:gd name="connsiteY18" fmla="*/ 5722306 h 6858000"/>
              <a:gd name="connsiteX19" fmla="*/ 679500 w 5434004"/>
              <a:gd name="connsiteY19" fmla="*/ 5528085 h 6858000"/>
              <a:gd name="connsiteX20" fmla="*/ 660956 w 5434004"/>
              <a:gd name="connsiteY20" fmla="*/ 5506768 h 6858000"/>
              <a:gd name="connsiteX21" fmla="*/ 642957 w 5434004"/>
              <a:gd name="connsiteY21" fmla="*/ 5473318 h 6858000"/>
              <a:gd name="connsiteX22" fmla="*/ 602099 w 5434004"/>
              <a:gd name="connsiteY22" fmla="*/ 5418521 h 6858000"/>
              <a:gd name="connsiteX23" fmla="*/ 563009 w 5434004"/>
              <a:gd name="connsiteY23" fmla="*/ 5337536 h 6858000"/>
              <a:gd name="connsiteX24" fmla="*/ 584675 w 5434004"/>
              <a:gd name="connsiteY24" fmla="*/ 5255190 h 6858000"/>
              <a:gd name="connsiteX25" fmla="*/ 564878 w 5434004"/>
              <a:gd name="connsiteY25" fmla="*/ 5208171 h 6858000"/>
              <a:gd name="connsiteX26" fmla="*/ 540145 w 5434004"/>
              <a:gd name="connsiteY26" fmla="*/ 4993731 h 6858000"/>
              <a:gd name="connsiteX27" fmla="*/ 512099 w 5434004"/>
              <a:gd name="connsiteY27" fmla="*/ 4896399 h 6858000"/>
              <a:gd name="connsiteX28" fmla="*/ 482378 w 5434004"/>
              <a:gd name="connsiteY28" fmla="*/ 4838613 h 6858000"/>
              <a:gd name="connsiteX29" fmla="*/ 468676 w 5434004"/>
              <a:gd name="connsiteY29" fmla="*/ 4796522 h 6858000"/>
              <a:gd name="connsiteX30" fmla="*/ 430881 w 5434004"/>
              <a:gd name="connsiteY30" fmla="*/ 4672370 h 6858000"/>
              <a:gd name="connsiteX31" fmla="*/ 415292 w 5434004"/>
              <a:gd name="connsiteY31" fmla="*/ 4634253 h 6858000"/>
              <a:gd name="connsiteX32" fmla="*/ 348919 w 5434004"/>
              <a:gd name="connsiteY32" fmla="*/ 4549232 h 6858000"/>
              <a:gd name="connsiteX33" fmla="*/ 292438 w 5434004"/>
              <a:gd name="connsiteY33" fmla="*/ 4479912 h 6858000"/>
              <a:gd name="connsiteX34" fmla="*/ 283567 w 5434004"/>
              <a:gd name="connsiteY34" fmla="*/ 4376609 h 6858000"/>
              <a:gd name="connsiteX35" fmla="*/ 247018 w 5434004"/>
              <a:gd name="connsiteY35" fmla="*/ 4280257 h 6858000"/>
              <a:gd name="connsiteX36" fmla="*/ 243154 w 5434004"/>
              <a:gd name="connsiteY36" fmla="*/ 4208492 h 6858000"/>
              <a:gd name="connsiteX37" fmla="*/ 267243 w 5434004"/>
              <a:gd name="connsiteY37" fmla="*/ 4120636 h 6858000"/>
              <a:gd name="connsiteX38" fmla="*/ 274676 w 5434004"/>
              <a:gd name="connsiteY38" fmla="*/ 4116556 h 6858000"/>
              <a:gd name="connsiteX39" fmla="*/ 274016 w 5434004"/>
              <a:gd name="connsiteY39" fmla="*/ 4109625 h 6858000"/>
              <a:gd name="connsiteX40" fmla="*/ 266711 w 5434004"/>
              <a:gd name="connsiteY40" fmla="*/ 4105624 h 6858000"/>
              <a:gd name="connsiteX41" fmla="*/ 267360 w 5434004"/>
              <a:gd name="connsiteY41" fmla="*/ 4051441 h 6858000"/>
              <a:gd name="connsiteX42" fmla="*/ 280863 w 5434004"/>
              <a:gd name="connsiteY42" fmla="*/ 3988494 h 6858000"/>
              <a:gd name="connsiteX43" fmla="*/ 254473 w 5434004"/>
              <a:gd name="connsiteY43" fmla="*/ 3926485 h 6858000"/>
              <a:gd name="connsiteX44" fmla="*/ 238942 w 5434004"/>
              <a:gd name="connsiteY44" fmla="*/ 3857057 h 6858000"/>
              <a:gd name="connsiteX45" fmla="*/ 229388 w 5434004"/>
              <a:gd name="connsiteY45" fmla="*/ 3815650 h 6858000"/>
              <a:gd name="connsiteX46" fmla="*/ 224025 w 5434004"/>
              <a:gd name="connsiteY46" fmla="*/ 3696745 h 6858000"/>
              <a:gd name="connsiteX47" fmla="*/ 242028 w 5434004"/>
              <a:gd name="connsiteY47" fmla="*/ 3477814 h 6858000"/>
              <a:gd name="connsiteX48" fmla="*/ 239663 w 5434004"/>
              <a:gd name="connsiteY48" fmla="*/ 3375354 h 6858000"/>
              <a:gd name="connsiteX49" fmla="*/ 242939 w 5434004"/>
              <a:gd name="connsiteY49" fmla="*/ 3235494 h 6858000"/>
              <a:gd name="connsiteX50" fmla="*/ 235466 w 5434004"/>
              <a:gd name="connsiteY50" fmla="*/ 3111896 h 6858000"/>
              <a:gd name="connsiteX51" fmla="*/ 225859 w 5434004"/>
              <a:gd name="connsiteY51" fmla="*/ 3061665 h 6858000"/>
              <a:gd name="connsiteX52" fmla="*/ 214543 w 5434004"/>
              <a:gd name="connsiteY52" fmla="*/ 3026187 h 6858000"/>
              <a:gd name="connsiteX53" fmla="*/ 209002 w 5434004"/>
              <a:gd name="connsiteY53" fmla="*/ 2930097 h 6858000"/>
              <a:gd name="connsiteX54" fmla="*/ 209539 w 5434004"/>
              <a:gd name="connsiteY54" fmla="*/ 2768399 h 6858000"/>
              <a:gd name="connsiteX55" fmla="*/ 207490 w 5434004"/>
              <a:gd name="connsiteY55" fmla="*/ 2734615 h 6858000"/>
              <a:gd name="connsiteX56" fmla="*/ 197130 w 5434004"/>
              <a:gd name="connsiteY56" fmla="*/ 2708116 h 6858000"/>
              <a:gd name="connsiteX57" fmla="*/ 187231 w 5434004"/>
              <a:gd name="connsiteY57" fmla="*/ 2704185 h 6858000"/>
              <a:gd name="connsiteX58" fmla="*/ 184723 w 5434004"/>
              <a:gd name="connsiteY58" fmla="*/ 2686011 h 6858000"/>
              <a:gd name="connsiteX59" fmla="*/ 169929 w 5434004"/>
              <a:gd name="connsiteY59" fmla="*/ 2656504 h 6858000"/>
              <a:gd name="connsiteX60" fmla="*/ 188242 w 5434004"/>
              <a:gd name="connsiteY60" fmla="*/ 2589493 h 6858000"/>
              <a:gd name="connsiteX61" fmla="*/ 189125 w 5434004"/>
              <a:gd name="connsiteY61" fmla="*/ 2457617 h 6858000"/>
              <a:gd name="connsiteX62" fmla="*/ 195205 w 5434004"/>
              <a:gd name="connsiteY62" fmla="*/ 2210817 h 6858000"/>
              <a:gd name="connsiteX63" fmla="*/ 175797 w 5434004"/>
              <a:gd name="connsiteY63" fmla="*/ 1901521 h 6858000"/>
              <a:gd name="connsiteX64" fmla="*/ 156134 w 5434004"/>
              <a:gd name="connsiteY64" fmla="*/ 1700722 h 6858000"/>
              <a:gd name="connsiteX65" fmla="*/ 174157 w 5434004"/>
              <a:gd name="connsiteY65" fmla="*/ 1661610 h 6858000"/>
              <a:gd name="connsiteX66" fmla="*/ 180802 w 5434004"/>
              <a:gd name="connsiteY66" fmla="*/ 1640073 h 6858000"/>
              <a:gd name="connsiteX67" fmla="*/ 179221 w 5434004"/>
              <a:gd name="connsiteY67" fmla="*/ 1637398 h 6858000"/>
              <a:gd name="connsiteX68" fmla="*/ 179826 w 5434004"/>
              <a:gd name="connsiteY68" fmla="*/ 1612248 h 6858000"/>
              <a:gd name="connsiteX69" fmla="*/ 198048 w 5434004"/>
              <a:gd name="connsiteY69" fmla="*/ 1498097 h 6858000"/>
              <a:gd name="connsiteX70" fmla="*/ 196329 w 5434004"/>
              <a:gd name="connsiteY70" fmla="*/ 1497364 h 6858000"/>
              <a:gd name="connsiteX71" fmla="*/ 193204 w 5434004"/>
              <a:gd name="connsiteY71" fmla="*/ 1490042 h 6858000"/>
              <a:gd name="connsiteX72" fmla="*/ 211154 w 5434004"/>
              <a:gd name="connsiteY72" fmla="*/ 1451416 h 6858000"/>
              <a:gd name="connsiteX73" fmla="*/ 247750 w 5434004"/>
              <a:gd name="connsiteY73" fmla="*/ 1281781 h 6858000"/>
              <a:gd name="connsiteX74" fmla="*/ 323114 w 5434004"/>
              <a:gd name="connsiteY74" fmla="*/ 1074754 h 6858000"/>
              <a:gd name="connsiteX75" fmla="*/ 357209 w 5434004"/>
              <a:gd name="connsiteY75" fmla="*/ 1019094 h 6858000"/>
              <a:gd name="connsiteX76" fmla="*/ 393176 w 5434004"/>
              <a:gd name="connsiteY76" fmla="*/ 938921 h 6858000"/>
              <a:gd name="connsiteX77" fmla="*/ 451503 w 5434004"/>
              <a:gd name="connsiteY77" fmla="*/ 815814 h 6858000"/>
              <a:gd name="connsiteX78" fmla="*/ 567587 w 5434004"/>
              <a:gd name="connsiteY78" fmla="*/ 584070 h 6858000"/>
              <a:gd name="connsiteX79" fmla="*/ 592609 w 5434004"/>
              <a:gd name="connsiteY79" fmla="*/ 461805 h 6858000"/>
              <a:gd name="connsiteX80" fmla="*/ 624563 w 5434004"/>
              <a:gd name="connsiteY80" fmla="*/ 360945 h 6858000"/>
              <a:gd name="connsiteX81" fmla="*/ 627056 w 5434004"/>
              <a:gd name="connsiteY81" fmla="*/ 226335 h 6858000"/>
              <a:gd name="connsiteX82" fmla="*/ 655851 w 5434004"/>
              <a:gd name="connsiteY82" fmla="*/ 51690 h 6858000"/>
              <a:gd name="connsiteX83" fmla="*/ 653984 w 5434004"/>
              <a:gd name="connsiteY83" fmla="*/ 22133 h 6858000"/>
              <a:gd name="connsiteX84" fmla="*/ 643279 w 5434004"/>
              <a:gd name="connsiteY84" fmla="*/ 1037 h 6858000"/>
              <a:gd name="connsiteX85" fmla="*/ 643741 w 5434004"/>
              <a:gd name="connsiteY85" fmla="*/ 0 h 6858000"/>
              <a:gd name="connsiteX0" fmla="*/ 487607 w 5277870"/>
              <a:gd name="connsiteY0" fmla="*/ 0 h 6858000"/>
              <a:gd name="connsiteX1" fmla="*/ 5277870 w 5277870"/>
              <a:gd name="connsiteY1" fmla="*/ 0 h 6858000"/>
              <a:gd name="connsiteX2" fmla="*/ 5277870 w 5277870"/>
              <a:gd name="connsiteY2" fmla="*/ 6858000 h 6858000"/>
              <a:gd name="connsiteX3" fmla="*/ 893273 w 5277870"/>
              <a:gd name="connsiteY3" fmla="*/ 6857998 h 6858000"/>
              <a:gd name="connsiteX4" fmla="*/ 876958 w 5277870"/>
              <a:gd name="connsiteY4" fmla="*/ 6843615 h 6858000"/>
              <a:gd name="connsiteX5" fmla="*/ 848451 w 5277870"/>
              <a:gd name="connsiteY5" fmla="*/ 6800899 h 6858000"/>
              <a:gd name="connsiteX6" fmla="*/ 827952 w 5277870"/>
              <a:gd name="connsiteY6" fmla="*/ 6765441 h 6858000"/>
              <a:gd name="connsiteX7" fmla="*/ 799830 w 5277870"/>
              <a:gd name="connsiteY7" fmla="*/ 6739541 h 6858000"/>
              <a:gd name="connsiteX8" fmla="*/ 789686 w 5277870"/>
              <a:gd name="connsiteY8" fmla="*/ 6673829 h 6858000"/>
              <a:gd name="connsiteX9" fmla="*/ 765406 w 5277870"/>
              <a:gd name="connsiteY9" fmla="*/ 6620155 h 6858000"/>
              <a:gd name="connsiteX10" fmla="*/ 720302 w 5277870"/>
              <a:gd name="connsiteY10" fmla="*/ 6610437 h 6858000"/>
              <a:gd name="connsiteX11" fmla="*/ 720839 w 5277870"/>
              <a:gd name="connsiteY11" fmla="*/ 6596307 h 6858000"/>
              <a:gd name="connsiteX12" fmla="*/ 737648 w 5277870"/>
              <a:gd name="connsiteY12" fmla="*/ 6536039 h 6858000"/>
              <a:gd name="connsiteX13" fmla="*/ 674147 w 5277870"/>
              <a:gd name="connsiteY13" fmla="*/ 6239239 h 6858000"/>
              <a:gd name="connsiteX14" fmla="*/ 660239 w 5277870"/>
              <a:gd name="connsiteY14" fmla="*/ 6116986 h 6858000"/>
              <a:gd name="connsiteX15" fmla="*/ 632472 w 5277870"/>
              <a:gd name="connsiteY15" fmla="*/ 5895434 h 6858000"/>
              <a:gd name="connsiteX16" fmla="*/ 606181 w 5277870"/>
              <a:gd name="connsiteY16" fmla="*/ 5848019 h 6858000"/>
              <a:gd name="connsiteX17" fmla="*/ 558708 w 5277870"/>
              <a:gd name="connsiteY17" fmla="*/ 5722306 h 6858000"/>
              <a:gd name="connsiteX18" fmla="*/ 523366 w 5277870"/>
              <a:gd name="connsiteY18" fmla="*/ 5528085 h 6858000"/>
              <a:gd name="connsiteX19" fmla="*/ 504822 w 5277870"/>
              <a:gd name="connsiteY19" fmla="*/ 5506768 h 6858000"/>
              <a:gd name="connsiteX20" fmla="*/ 486823 w 5277870"/>
              <a:gd name="connsiteY20" fmla="*/ 5473318 h 6858000"/>
              <a:gd name="connsiteX21" fmla="*/ 445965 w 5277870"/>
              <a:gd name="connsiteY21" fmla="*/ 5418521 h 6858000"/>
              <a:gd name="connsiteX22" fmla="*/ 406875 w 5277870"/>
              <a:gd name="connsiteY22" fmla="*/ 5337536 h 6858000"/>
              <a:gd name="connsiteX23" fmla="*/ 428541 w 5277870"/>
              <a:gd name="connsiteY23" fmla="*/ 5255190 h 6858000"/>
              <a:gd name="connsiteX24" fmla="*/ 408744 w 5277870"/>
              <a:gd name="connsiteY24" fmla="*/ 5208171 h 6858000"/>
              <a:gd name="connsiteX25" fmla="*/ 384011 w 5277870"/>
              <a:gd name="connsiteY25" fmla="*/ 4993731 h 6858000"/>
              <a:gd name="connsiteX26" fmla="*/ 355965 w 5277870"/>
              <a:gd name="connsiteY26" fmla="*/ 4896399 h 6858000"/>
              <a:gd name="connsiteX27" fmla="*/ 326244 w 5277870"/>
              <a:gd name="connsiteY27" fmla="*/ 4838613 h 6858000"/>
              <a:gd name="connsiteX28" fmla="*/ 312542 w 5277870"/>
              <a:gd name="connsiteY28" fmla="*/ 4796522 h 6858000"/>
              <a:gd name="connsiteX29" fmla="*/ 274747 w 5277870"/>
              <a:gd name="connsiteY29" fmla="*/ 4672370 h 6858000"/>
              <a:gd name="connsiteX30" fmla="*/ 259158 w 5277870"/>
              <a:gd name="connsiteY30" fmla="*/ 4634253 h 6858000"/>
              <a:gd name="connsiteX31" fmla="*/ 192785 w 5277870"/>
              <a:gd name="connsiteY31" fmla="*/ 4549232 h 6858000"/>
              <a:gd name="connsiteX32" fmla="*/ 136304 w 5277870"/>
              <a:gd name="connsiteY32" fmla="*/ 4479912 h 6858000"/>
              <a:gd name="connsiteX33" fmla="*/ 127433 w 5277870"/>
              <a:gd name="connsiteY33" fmla="*/ 4376609 h 6858000"/>
              <a:gd name="connsiteX34" fmla="*/ 90884 w 5277870"/>
              <a:gd name="connsiteY34" fmla="*/ 4280257 h 6858000"/>
              <a:gd name="connsiteX35" fmla="*/ 87020 w 5277870"/>
              <a:gd name="connsiteY35" fmla="*/ 4208492 h 6858000"/>
              <a:gd name="connsiteX36" fmla="*/ 111109 w 5277870"/>
              <a:gd name="connsiteY36" fmla="*/ 4120636 h 6858000"/>
              <a:gd name="connsiteX37" fmla="*/ 118542 w 5277870"/>
              <a:gd name="connsiteY37" fmla="*/ 4116556 h 6858000"/>
              <a:gd name="connsiteX38" fmla="*/ 117882 w 5277870"/>
              <a:gd name="connsiteY38" fmla="*/ 4109625 h 6858000"/>
              <a:gd name="connsiteX39" fmla="*/ 110577 w 5277870"/>
              <a:gd name="connsiteY39" fmla="*/ 4105624 h 6858000"/>
              <a:gd name="connsiteX40" fmla="*/ 111226 w 5277870"/>
              <a:gd name="connsiteY40" fmla="*/ 4051441 h 6858000"/>
              <a:gd name="connsiteX41" fmla="*/ 124729 w 5277870"/>
              <a:gd name="connsiteY41" fmla="*/ 3988494 h 6858000"/>
              <a:gd name="connsiteX42" fmla="*/ 98339 w 5277870"/>
              <a:gd name="connsiteY42" fmla="*/ 3926485 h 6858000"/>
              <a:gd name="connsiteX43" fmla="*/ 82808 w 5277870"/>
              <a:gd name="connsiteY43" fmla="*/ 3857057 h 6858000"/>
              <a:gd name="connsiteX44" fmla="*/ 73254 w 5277870"/>
              <a:gd name="connsiteY44" fmla="*/ 3815650 h 6858000"/>
              <a:gd name="connsiteX45" fmla="*/ 67891 w 5277870"/>
              <a:gd name="connsiteY45" fmla="*/ 3696745 h 6858000"/>
              <a:gd name="connsiteX46" fmla="*/ 85894 w 5277870"/>
              <a:gd name="connsiteY46" fmla="*/ 3477814 h 6858000"/>
              <a:gd name="connsiteX47" fmla="*/ 83529 w 5277870"/>
              <a:gd name="connsiteY47" fmla="*/ 3375354 h 6858000"/>
              <a:gd name="connsiteX48" fmla="*/ 86805 w 5277870"/>
              <a:gd name="connsiteY48" fmla="*/ 3235494 h 6858000"/>
              <a:gd name="connsiteX49" fmla="*/ 79332 w 5277870"/>
              <a:gd name="connsiteY49" fmla="*/ 3111896 h 6858000"/>
              <a:gd name="connsiteX50" fmla="*/ 69725 w 5277870"/>
              <a:gd name="connsiteY50" fmla="*/ 3061665 h 6858000"/>
              <a:gd name="connsiteX51" fmla="*/ 58409 w 5277870"/>
              <a:gd name="connsiteY51" fmla="*/ 3026187 h 6858000"/>
              <a:gd name="connsiteX52" fmla="*/ 52868 w 5277870"/>
              <a:gd name="connsiteY52" fmla="*/ 2930097 h 6858000"/>
              <a:gd name="connsiteX53" fmla="*/ 53405 w 5277870"/>
              <a:gd name="connsiteY53" fmla="*/ 2768399 h 6858000"/>
              <a:gd name="connsiteX54" fmla="*/ 51356 w 5277870"/>
              <a:gd name="connsiteY54" fmla="*/ 2734615 h 6858000"/>
              <a:gd name="connsiteX55" fmla="*/ 40996 w 5277870"/>
              <a:gd name="connsiteY55" fmla="*/ 2708116 h 6858000"/>
              <a:gd name="connsiteX56" fmla="*/ 31097 w 5277870"/>
              <a:gd name="connsiteY56" fmla="*/ 2704185 h 6858000"/>
              <a:gd name="connsiteX57" fmla="*/ 28589 w 5277870"/>
              <a:gd name="connsiteY57" fmla="*/ 2686011 h 6858000"/>
              <a:gd name="connsiteX58" fmla="*/ 13795 w 5277870"/>
              <a:gd name="connsiteY58" fmla="*/ 2656504 h 6858000"/>
              <a:gd name="connsiteX59" fmla="*/ 32108 w 5277870"/>
              <a:gd name="connsiteY59" fmla="*/ 2589493 h 6858000"/>
              <a:gd name="connsiteX60" fmla="*/ 32991 w 5277870"/>
              <a:gd name="connsiteY60" fmla="*/ 2457617 h 6858000"/>
              <a:gd name="connsiteX61" fmla="*/ 39071 w 5277870"/>
              <a:gd name="connsiteY61" fmla="*/ 2210817 h 6858000"/>
              <a:gd name="connsiteX62" fmla="*/ 19663 w 5277870"/>
              <a:gd name="connsiteY62" fmla="*/ 1901521 h 6858000"/>
              <a:gd name="connsiteX63" fmla="*/ 0 w 5277870"/>
              <a:gd name="connsiteY63" fmla="*/ 1700722 h 6858000"/>
              <a:gd name="connsiteX64" fmla="*/ 18023 w 5277870"/>
              <a:gd name="connsiteY64" fmla="*/ 1661610 h 6858000"/>
              <a:gd name="connsiteX65" fmla="*/ 24668 w 5277870"/>
              <a:gd name="connsiteY65" fmla="*/ 1640073 h 6858000"/>
              <a:gd name="connsiteX66" fmla="*/ 23087 w 5277870"/>
              <a:gd name="connsiteY66" fmla="*/ 1637398 h 6858000"/>
              <a:gd name="connsiteX67" fmla="*/ 23692 w 5277870"/>
              <a:gd name="connsiteY67" fmla="*/ 1612248 h 6858000"/>
              <a:gd name="connsiteX68" fmla="*/ 41914 w 5277870"/>
              <a:gd name="connsiteY68" fmla="*/ 1498097 h 6858000"/>
              <a:gd name="connsiteX69" fmla="*/ 40195 w 5277870"/>
              <a:gd name="connsiteY69" fmla="*/ 1497364 h 6858000"/>
              <a:gd name="connsiteX70" fmla="*/ 37070 w 5277870"/>
              <a:gd name="connsiteY70" fmla="*/ 1490042 h 6858000"/>
              <a:gd name="connsiteX71" fmla="*/ 55020 w 5277870"/>
              <a:gd name="connsiteY71" fmla="*/ 1451416 h 6858000"/>
              <a:gd name="connsiteX72" fmla="*/ 91616 w 5277870"/>
              <a:gd name="connsiteY72" fmla="*/ 1281781 h 6858000"/>
              <a:gd name="connsiteX73" fmla="*/ 166980 w 5277870"/>
              <a:gd name="connsiteY73" fmla="*/ 1074754 h 6858000"/>
              <a:gd name="connsiteX74" fmla="*/ 201075 w 5277870"/>
              <a:gd name="connsiteY74" fmla="*/ 1019094 h 6858000"/>
              <a:gd name="connsiteX75" fmla="*/ 237042 w 5277870"/>
              <a:gd name="connsiteY75" fmla="*/ 938921 h 6858000"/>
              <a:gd name="connsiteX76" fmla="*/ 295369 w 5277870"/>
              <a:gd name="connsiteY76" fmla="*/ 815814 h 6858000"/>
              <a:gd name="connsiteX77" fmla="*/ 411453 w 5277870"/>
              <a:gd name="connsiteY77" fmla="*/ 584070 h 6858000"/>
              <a:gd name="connsiteX78" fmla="*/ 436475 w 5277870"/>
              <a:gd name="connsiteY78" fmla="*/ 461805 h 6858000"/>
              <a:gd name="connsiteX79" fmla="*/ 468429 w 5277870"/>
              <a:gd name="connsiteY79" fmla="*/ 360945 h 6858000"/>
              <a:gd name="connsiteX80" fmla="*/ 470922 w 5277870"/>
              <a:gd name="connsiteY80" fmla="*/ 226335 h 6858000"/>
              <a:gd name="connsiteX81" fmla="*/ 499717 w 5277870"/>
              <a:gd name="connsiteY81" fmla="*/ 51690 h 6858000"/>
              <a:gd name="connsiteX82" fmla="*/ 497850 w 5277870"/>
              <a:gd name="connsiteY82" fmla="*/ 22133 h 6858000"/>
              <a:gd name="connsiteX83" fmla="*/ 487145 w 5277870"/>
              <a:gd name="connsiteY83" fmla="*/ 1037 h 6858000"/>
              <a:gd name="connsiteX84" fmla="*/ 487607 w 5277870"/>
              <a:gd name="connsiteY8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5277870" h="6858000">
                <a:moveTo>
                  <a:pt x="487607" y="0"/>
                </a:moveTo>
                <a:lnTo>
                  <a:pt x="5277870" y="0"/>
                </a:lnTo>
                <a:lnTo>
                  <a:pt x="5277870" y="6858000"/>
                </a:lnTo>
                <a:lnTo>
                  <a:pt x="893273" y="6857998"/>
                </a:lnTo>
                <a:lnTo>
                  <a:pt x="876958" y="6843615"/>
                </a:lnTo>
                <a:lnTo>
                  <a:pt x="848451" y="6800899"/>
                </a:lnTo>
                <a:lnTo>
                  <a:pt x="827952" y="6765441"/>
                </a:lnTo>
                <a:cubicBezTo>
                  <a:pt x="827507" y="6750832"/>
                  <a:pt x="798355" y="6753978"/>
                  <a:pt x="799830" y="6739541"/>
                </a:cubicBezTo>
                <a:cubicBezTo>
                  <a:pt x="786503" y="6723280"/>
                  <a:pt x="803673" y="6682742"/>
                  <a:pt x="789686" y="6673829"/>
                </a:cubicBezTo>
                <a:cubicBezTo>
                  <a:pt x="776006" y="6657903"/>
                  <a:pt x="778015" y="6625745"/>
                  <a:pt x="765406" y="6620155"/>
                </a:cubicBezTo>
                <a:lnTo>
                  <a:pt x="720302" y="6610437"/>
                </a:lnTo>
                <a:lnTo>
                  <a:pt x="720839" y="6596307"/>
                </a:lnTo>
                <a:lnTo>
                  <a:pt x="737648" y="6536039"/>
                </a:lnTo>
                <a:cubicBezTo>
                  <a:pt x="731713" y="6378236"/>
                  <a:pt x="664893" y="6350780"/>
                  <a:pt x="674147" y="6239239"/>
                </a:cubicBezTo>
                <a:cubicBezTo>
                  <a:pt x="668193" y="6196030"/>
                  <a:pt x="677776" y="6168747"/>
                  <a:pt x="660239" y="6116986"/>
                </a:cubicBezTo>
                <a:cubicBezTo>
                  <a:pt x="693882" y="6035788"/>
                  <a:pt x="626477" y="5971885"/>
                  <a:pt x="632472" y="5895434"/>
                </a:cubicBezTo>
                <a:cubicBezTo>
                  <a:pt x="571936" y="5884249"/>
                  <a:pt x="624704" y="5880776"/>
                  <a:pt x="606181" y="5848019"/>
                </a:cubicBezTo>
                <a:cubicBezTo>
                  <a:pt x="593885" y="5819164"/>
                  <a:pt x="572509" y="5775628"/>
                  <a:pt x="558708" y="5722306"/>
                </a:cubicBezTo>
                <a:cubicBezTo>
                  <a:pt x="551746" y="5685812"/>
                  <a:pt x="532346" y="5564008"/>
                  <a:pt x="523366" y="5528085"/>
                </a:cubicBezTo>
                <a:cubicBezTo>
                  <a:pt x="518594" y="5519172"/>
                  <a:pt x="523045" y="5505250"/>
                  <a:pt x="504822" y="5506768"/>
                </a:cubicBezTo>
                <a:cubicBezTo>
                  <a:pt x="482648" y="5506487"/>
                  <a:pt x="511311" y="5459433"/>
                  <a:pt x="486823" y="5473318"/>
                </a:cubicBezTo>
                <a:cubicBezTo>
                  <a:pt x="506358" y="5440194"/>
                  <a:pt x="459463" y="5435836"/>
                  <a:pt x="445965" y="5418521"/>
                </a:cubicBezTo>
                <a:cubicBezTo>
                  <a:pt x="465954" y="5390815"/>
                  <a:pt x="417921" y="5381811"/>
                  <a:pt x="406875" y="5337536"/>
                </a:cubicBezTo>
                <a:cubicBezTo>
                  <a:pt x="430123" y="5306619"/>
                  <a:pt x="399081" y="5307846"/>
                  <a:pt x="428541" y="5255190"/>
                </a:cubicBezTo>
                <a:cubicBezTo>
                  <a:pt x="428852" y="5233629"/>
                  <a:pt x="407502" y="5247189"/>
                  <a:pt x="408744" y="5208171"/>
                </a:cubicBezTo>
                <a:cubicBezTo>
                  <a:pt x="406613" y="5154483"/>
                  <a:pt x="390295" y="5051554"/>
                  <a:pt x="384011" y="4993731"/>
                </a:cubicBezTo>
                <a:cubicBezTo>
                  <a:pt x="373186" y="4967089"/>
                  <a:pt x="370884" y="4912140"/>
                  <a:pt x="355965" y="4896399"/>
                </a:cubicBezTo>
                <a:cubicBezTo>
                  <a:pt x="355837" y="4852829"/>
                  <a:pt x="351078" y="4813709"/>
                  <a:pt x="326244" y="4838613"/>
                </a:cubicBezTo>
                <a:cubicBezTo>
                  <a:pt x="299018" y="4831439"/>
                  <a:pt x="336627" y="4804968"/>
                  <a:pt x="312542" y="4796522"/>
                </a:cubicBezTo>
                <a:lnTo>
                  <a:pt x="274747" y="4672370"/>
                </a:lnTo>
                <a:cubicBezTo>
                  <a:pt x="286762" y="4649487"/>
                  <a:pt x="276585" y="4640072"/>
                  <a:pt x="259158" y="4634253"/>
                </a:cubicBezTo>
                <a:cubicBezTo>
                  <a:pt x="255297" y="4595381"/>
                  <a:pt x="210632" y="4586807"/>
                  <a:pt x="192785" y="4549232"/>
                </a:cubicBezTo>
                <a:cubicBezTo>
                  <a:pt x="175514" y="4501329"/>
                  <a:pt x="155204" y="4520147"/>
                  <a:pt x="136304" y="4479912"/>
                </a:cubicBezTo>
                <a:lnTo>
                  <a:pt x="127433" y="4376609"/>
                </a:lnTo>
                <a:cubicBezTo>
                  <a:pt x="119863" y="4343333"/>
                  <a:pt x="97619" y="4308276"/>
                  <a:pt x="90884" y="4280257"/>
                </a:cubicBezTo>
                <a:cubicBezTo>
                  <a:pt x="94219" y="4220025"/>
                  <a:pt x="104684" y="4233011"/>
                  <a:pt x="87020" y="4208492"/>
                </a:cubicBezTo>
                <a:cubicBezTo>
                  <a:pt x="95065" y="4180444"/>
                  <a:pt x="129022" y="4152083"/>
                  <a:pt x="111109" y="4120636"/>
                </a:cubicBezTo>
                <a:cubicBezTo>
                  <a:pt x="115978" y="4121934"/>
                  <a:pt x="117998" y="4120145"/>
                  <a:pt x="118542" y="4116556"/>
                </a:cubicBezTo>
                <a:cubicBezTo>
                  <a:pt x="118321" y="4114246"/>
                  <a:pt x="118101" y="4111935"/>
                  <a:pt x="117882" y="4109625"/>
                </a:cubicBezTo>
                <a:lnTo>
                  <a:pt x="110577" y="4105624"/>
                </a:lnTo>
                <a:cubicBezTo>
                  <a:pt x="85114" y="4088878"/>
                  <a:pt x="113587" y="4082596"/>
                  <a:pt x="111226" y="4051441"/>
                </a:cubicBezTo>
                <a:cubicBezTo>
                  <a:pt x="111638" y="4036628"/>
                  <a:pt x="118512" y="3985548"/>
                  <a:pt x="124729" y="3988494"/>
                </a:cubicBezTo>
                <a:lnTo>
                  <a:pt x="98339" y="3926485"/>
                </a:lnTo>
                <a:cubicBezTo>
                  <a:pt x="120456" y="3887663"/>
                  <a:pt x="82381" y="3893685"/>
                  <a:pt x="82808" y="3857057"/>
                </a:cubicBezTo>
                <a:cubicBezTo>
                  <a:pt x="89625" y="3836374"/>
                  <a:pt x="88641" y="3824518"/>
                  <a:pt x="73254" y="3815650"/>
                </a:cubicBezTo>
                <a:cubicBezTo>
                  <a:pt x="107452" y="3718923"/>
                  <a:pt x="64680" y="3772318"/>
                  <a:pt x="67891" y="3696745"/>
                </a:cubicBezTo>
                <a:cubicBezTo>
                  <a:pt x="73347" y="3630391"/>
                  <a:pt x="83288" y="3531379"/>
                  <a:pt x="85894" y="3477814"/>
                </a:cubicBezTo>
                <a:cubicBezTo>
                  <a:pt x="88500" y="3424249"/>
                  <a:pt x="86217" y="3377198"/>
                  <a:pt x="83529" y="3375354"/>
                </a:cubicBezTo>
                <a:cubicBezTo>
                  <a:pt x="83101" y="3339059"/>
                  <a:pt x="90016" y="3285266"/>
                  <a:pt x="86805" y="3235494"/>
                </a:cubicBezTo>
                <a:cubicBezTo>
                  <a:pt x="78762" y="3207446"/>
                  <a:pt x="61419" y="3143345"/>
                  <a:pt x="79332" y="3111896"/>
                </a:cubicBezTo>
                <a:cubicBezTo>
                  <a:pt x="59856" y="3117096"/>
                  <a:pt x="85974" y="3072872"/>
                  <a:pt x="69725" y="3061665"/>
                </a:cubicBezTo>
                <a:cubicBezTo>
                  <a:pt x="56184" y="3054621"/>
                  <a:pt x="60953" y="3039562"/>
                  <a:pt x="58409" y="3026187"/>
                </a:cubicBezTo>
                <a:cubicBezTo>
                  <a:pt x="45869" y="3013333"/>
                  <a:pt x="46112" y="2950064"/>
                  <a:pt x="52868" y="2930097"/>
                </a:cubicBezTo>
                <a:cubicBezTo>
                  <a:pt x="80421" y="2876459"/>
                  <a:pt x="32874" y="2811741"/>
                  <a:pt x="53405" y="2768399"/>
                </a:cubicBezTo>
                <a:cubicBezTo>
                  <a:pt x="54801" y="2755814"/>
                  <a:pt x="53816" y="2744722"/>
                  <a:pt x="51356" y="2734615"/>
                </a:cubicBezTo>
                <a:lnTo>
                  <a:pt x="40996" y="2708116"/>
                </a:lnTo>
                <a:lnTo>
                  <a:pt x="31097" y="2704185"/>
                </a:lnTo>
                <a:lnTo>
                  <a:pt x="28589" y="2686011"/>
                </a:lnTo>
                <a:lnTo>
                  <a:pt x="13795" y="2656504"/>
                </a:lnTo>
                <a:cubicBezTo>
                  <a:pt x="56166" y="2648211"/>
                  <a:pt x="-6214" y="2580540"/>
                  <a:pt x="32108" y="2589493"/>
                </a:cubicBezTo>
                <a:cubicBezTo>
                  <a:pt x="22039" y="2539863"/>
                  <a:pt x="41060" y="2531259"/>
                  <a:pt x="32991" y="2457617"/>
                </a:cubicBezTo>
                <a:cubicBezTo>
                  <a:pt x="45635" y="2365891"/>
                  <a:pt x="40786" y="2284833"/>
                  <a:pt x="39071" y="2210817"/>
                </a:cubicBezTo>
                <a:cubicBezTo>
                  <a:pt x="39941" y="2106412"/>
                  <a:pt x="22396" y="1993081"/>
                  <a:pt x="19663" y="1901521"/>
                </a:cubicBezTo>
                <a:cubicBezTo>
                  <a:pt x="10670" y="1826286"/>
                  <a:pt x="4249" y="1796783"/>
                  <a:pt x="0" y="1700722"/>
                </a:cubicBezTo>
                <a:cubicBezTo>
                  <a:pt x="5587" y="1695223"/>
                  <a:pt x="14814" y="1668682"/>
                  <a:pt x="18023" y="1661610"/>
                </a:cubicBezTo>
                <a:lnTo>
                  <a:pt x="24668" y="1640073"/>
                </a:lnTo>
                <a:lnTo>
                  <a:pt x="23087" y="1637398"/>
                </a:lnTo>
                <a:cubicBezTo>
                  <a:pt x="19812" y="1625364"/>
                  <a:pt x="20811" y="1617807"/>
                  <a:pt x="23692" y="1612248"/>
                </a:cubicBezTo>
                <a:lnTo>
                  <a:pt x="41914" y="1498097"/>
                </a:lnTo>
                <a:lnTo>
                  <a:pt x="40195" y="1497364"/>
                </a:lnTo>
                <a:lnTo>
                  <a:pt x="37070" y="1490042"/>
                </a:lnTo>
                <a:lnTo>
                  <a:pt x="55020" y="1451416"/>
                </a:lnTo>
                <a:cubicBezTo>
                  <a:pt x="73102" y="1417430"/>
                  <a:pt x="80421" y="1313985"/>
                  <a:pt x="91616" y="1281781"/>
                </a:cubicBezTo>
                <a:cubicBezTo>
                  <a:pt x="137974" y="1171345"/>
                  <a:pt x="146547" y="1130634"/>
                  <a:pt x="166980" y="1074754"/>
                </a:cubicBezTo>
                <a:cubicBezTo>
                  <a:pt x="181651" y="1040817"/>
                  <a:pt x="190408" y="1034723"/>
                  <a:pt x="201075" y="1019094"/>
                </a:cubicBezTo>
                <a:cubicBezTo>
                  <a:pt x="207201" y="1005265"/>
                  <a:pt x="260932" y="958184"/>
                  <a:pt x="237042" y="938921"/>
                </a:cubicBezTo>
                <a:cubicBezTo>
                  <a:pt x="287348" y="869297"/>
                  <a:pt x="265291" y="876942"/>
                  <a:pt x="295369" y="815814"/>
                </a:cubicBezTo>
                <a:cubicBezTo>
                  <a:pt x="329951" y="751141"/>
                  <a:pt x="383834" y="609442"/>
                  <a:pt x="411453" y="584070"/>
                </a:cubicBezTo>
                <a:cubicBezTo>
                  <a:pt x="438653" y="530431"/>
                  <a:pt x="423178" y="516020"/>
                  <a:pt x="436475" y="461805"/>
                </a:cubicBezTo>
                <a:cubicBezTo>
                  <a:pt x="454281" y="438996"/>
                  <a:pt x="448264" y="386523"/>
                  <a:pt x="468429" y="360945"/>
                </a:cubicBezTo>
                <a:cubicBezTo>
                  <a:pt x="474686" y="267247"/>
                  <a:pt x="468220" y="285413"/>
                  <a:pt x="470922" y="226335"/>
                </a:cubicBezTo>
                <a:cubicBezTo>
                  <a:pt x="481883" y="180653"/>
                  <a:pt x="495229" y="85724"/>
                  <a:pt x="499717" y="51690"/>
                </a:cubicBezTo>
                <a:cubicBezTo>
                  <a:pt x="482601" y="39734"/>
                  <a:pt x="492651" y="34426"/>
                  <a:pt x="497850" y="22133"/>
                </a:cubicBezTo>
                <a:cubicBezTo>
                  <a:pt x="482148" y="14444"/>
                  <a:pt x="483752" y="7720"/>
                  <a:pt x="487145" y="1037"/>
                </a:cubicBezTo>
                <a:lnTo>
                  <a:pt x="487607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09684" y="1562100"/>
            <a:ext cx="3795642" cy="3733800"/>
          </a:xfrm>
        </p:spPr>
        <p:txBody>
          <a:bodyPr>
            <a:normAutofit/>
          </a:bodyPr>
          <a:lstStyle/>
          <a:p>
            <a:pPr algn="ctr"/>
            <a:r>
              <a:rPr lang="fi-FI" sz="4100" b="1" dirty="0">
                <a:solidFill>
                  <a:schemeClr val="tx1">
                    <a:lumMod val="85000"/>
                    <a:lumOff val="15000"/>
                  </a:schemeClr>
                </a:solidFill>
                <a:ea typeface="Myriad Pro Semibold" charset="0"/>
                <a:cs typeface="Myriad Pro Semibold" charset="0"/>
              </a:rPr>
              <a:t>Arkeonit ovat sopeutuneet elämään monenlaisissa elinympäristöissä</a:t>
            </a:r>
            <a:endParaRPr lang="fi-FI" sz="41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aphicFrame>
        <p:nvGraphicFramePr>
          <p:cNvPr id="12" name="Sisällön paikkamerkki 2">
            <a:extLst>
              <a:ext uri="{FF2B5EF4-FFF2-40B4-BE49-F238E27FC236}">
                <a16:creationId xmlns:a16="http://schemas.microsoft.com/office/drawing/2014/main" id="{067B8248-D6FE-356C-D731-05FFDD91E09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46606659"/>
              </p:ext>
            </p:extLst>
          </p:nvPr>
        </p:nvGraphicFramePr>
        <p:xfrm>
          <a:off x="6096000" y="733425"/>
          <a:ext cx="5135592" cy="53911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Kuva 2">
            <a:extLst>
              <a:ext uri="{FF2B5EF4-FFF2-40B4-BE49-F238E27FC236}">
                <a16:creationId xmlns:a16="http://schemas.microsoft.com/office/drawing/2014/main" id="{8F1FE8BB-323E-5B4F-748F-953E7DFFF549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0877736" y="6176963"/>
            <a:ext cx="1312224" cy="589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1621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orakulmio 8">
            <a:extLst>
              <a:ext uri="{FF2B5EF4-FFF2-40B4-BE49-F238E27FC236}">
                <a16:creationId xmlns:a16="http://schemas.microsoft.com/office/drawing/2014/main" id="{281BF88B-D4D7-F3F7-BED1-ED51D5C4B052}"/>
              </a:ext>
            </a:extLst>
          </p:cNvPr>
          <p:cNvSpPr/>
          <p:nvPr/>
        </p:nvSpPr>
        <p:spPr>
          <a:xfrm>
            <a:off x="782163" y="1690688"/>
            <a:ext cx="5256212" cy="4415472"/>
          </a:xfrm>
          <a:prstGeom prst="rect">
            <a:avLst/>
          </a:prstGeom>
          <a:solidFill>
            <a:schemeClr val="accent3"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Suorakulmio 6">
            <a:extLst>
              <a:ext uri="{FF2B5EF4-FFF2-40B4-BE49-F238E27FC236}">
                <a16:creationId xmlns:a16="http://schemas.microsoft.com/office/drawing/2014/main" id="{3F709671-D2B4-7F83-92AD-CAED373738EF}"/>
              </a:ext>
            </a:extLst>
          </p:cNvPr>
          <p:cNvSpPr/>
          <p:nvPr/>
        </p:nvSpPr>
        <p:spPr>
          <a:xfrm>
            <a:off x="6096000" y="1690688"/>
            <a:ext cx="5256212" cy="4415472"/>
          </a:xfrm>
          <a:prstGeom prst="rect">
            <a:avLst/>
          </a:prstGeom>
          <a:solidFill>
            <a:schemeClr val="accent5"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79A3832E-D5EA-65D4-D791-CA77EBCF93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4000" b="1" dirty="0">
                <a:solidFill>
                  <a:srgbClr val="00A9DC"/>
                </a:solidFill>
                <a:ea typeface="+mj-lt"/>
                <a:cs typeface="+mj-lt"/>
              </a:rPr>
              <a:t>Arkeonien solurakenteessa on paljon yhteistä tumallisen solun kanssa</a:t>
            </a:r>
            <a:endParaRPr lang="fi-FI" sz="4000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7982F894-9A8E-24BA-FAA6-9A4E9A4A99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b="0" dirty="0">
                <a:cs typeface="Calibri"/>
              </a:rPr>
              <a:t>Arkeonien erot verrattuna bakteerisoluun ja tumalliseen soluun:</a:t>
            </a:r>
            <a:endParaRPr lang="fi-FI" b="0" dirty="0"/>
          </a:p>
        </p:txBody>
      </p:sp>
      <p:graphicFrame>
        <p:nvGraphicFramePr>
          <p:cNvPr id="8" name="Sisällön paikkamerkki 3">
            <a:extLst>
              <a:ext uri="{FF2B5EF4-FFF2-40B4-BE49-F238E27FC236}">
                <a16:creationId xmlns:a16="http://schemas.microsoft.com/office/drawing/2014/main" id="{D9477547-7FB9-B450-DC5B-B63731FF9882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896248027"/>
              </p:ext>
            </p:extLst>
          </p:nvPr>
        </p:nvGraphicFramePr>
        <p:xfrm>
          <a:off x="839789" y="2505075"/>
          <a:ext cx="5140960" cy="36845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ED5254B9-ABD0-8A8D-C115-422D8F386C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fi-FI" b="0" dirty="0">
                <a:cs typeface="Calibri"/>
              </a:rPr>
              <a:t>Arkeonien ja tumallisen solun yhteisiä piirteitä:</a:t>
            </a:r>
            <a:endParaRPr lang="fi-FI" b="0" dirty="0"/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66425B8E-D310-475E-C454-5E7A38E00D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064760" cy="3684588"/>
          </a:xfrm>
        </p:spPr>
        <p:txBody>
          <a:bodyPr/>
          <a:lstStyle/>
          <a:p>
            <a:r>
              <a:rPr lang="fi-FI" sz="2400" dirty="0">
                <a:ea typeface="+mn-lt"/>
                <a:cs typeface="+mn-lt"/>
              </a:rPr>
              <a:t>Rengasmainen kromosomi pakkautunut histoniproteiinien avulla</a:t>
            </a:r>
            <a:endParaRPr lang="en-US" sz="2400" dirty="0">
              <a:ea typeface="+mn-lt"/>
              <a:cs typeface="+mn-lt"/>
            </a:endParaRPr>
          </a:p>
          <a:p>
            <a:r>
              <a:rPr lang="fi-FI" sz="2400" dirty="0">
                <a:ea typeface="+mn-lt"/>
                <a:cs typeface="+mn-lt"/>
              </a:rPr>
              <a:t>Geenien koodaavalla alueella introneja</a:t>
            </a:r>
          </a:p>
          <a:p>
            <a:r>
              <a:rPr lang="fi-FI" sz="2400" dirty="0">
                <a:ea typeface="+mn-lt"/>
                <a:cs typeface="+mn-lt"/>
              </a:rPr>
              <a:t>Proteiinisynteesi ja monet proteiinit samankaltaisia </a:t>
            </a:r>
          </a:p>
          <a:p>
            <a:endParaRPr lang="fi-FI" dirty="0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AF1D2B57-1268-CB73-70DA-9CAC232703BC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0877736" y="6176963"/>
            <a:ext cx="1312224" cy="589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4267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955A2079-FA98-4876-80F0-72364A7D2E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8200" y="557188"/>
            <a:ext cx="10515600" cy="1133499"/>
          </a:xfrm>
        </p:spPr>
        <p:txBody>
          <a:bodyPr>
            <a:normAutofit/>
          </a:bodyPr>
          <a:lstStyle/>
          <a:p>
            <a:pPr algn="ctr"/>
            <a:r>
              <a:rPr lang="fi-FI" sz="3600" b="1" dirty="0">
                <a:ea typeface="Myriad Pro Semibold" charset="0"/>
                <a:cs typeface="Myriad Pro Semibold" charset="0"/>
              </a:rPr>
              <a:t>Tumattomat mikrobit ovat   olleet yhteydessä tumallisten eliöiden evoluutioon</a:t>
            </a:r>
            <a:endParaRPr lang="fi-FI" sz="3600" dirty="0"/>
          </a:p>
        </p:txBody>
      </p:sp>
      <p:pic>
        <p:nvPicPr>
          <p:cNvPr id="3" name="Kuva 2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AFA8D22C-4ACF-C37A-F498-6156B23F226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0877736" y="6176963"/>
            <a:ext cx="1312224" cy="589704"/>
          </a:xfrm>
          <a:prstGeom prst="rect">
            <a:avLst/>
          </a:prstGeom>
        </p:spPr>
      </p:pic>
      <p:graphicFrame>
        <p:nvGraphicFramePr>
          <p:cNvPr id="6" name="Sisällön paikkamerkki 2">
            <a:extLst>
              <a:ext uri="{FF2B5EF4-FFF2-40B4-BE49-F238E27FC236}">
                <a16:creationId xmlns:a16="http://schemas.microsoft.com/office/drawing/2014/main" id="{E576A3E7-604F-CE91-1B1C-AB389D047A8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53670822"/>
              </p:ext>
            </p:extLst>
          </p:nvPr>
        </p:nvGraphicFramePr>
        <p:xfrm>
          <a:off x="838200" y="1828800"/>
          <a:ext cx="10515600" cy="4352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559868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C18A641-0CAB-0231-B476-2FE6AAB6F2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b="1" dirty="0">
                <a:solidFill>
                  <a:srgbClr val="00A9DC"/>
                </a:solidFill>
                <a:ea typeface="+mj-lt"/>
                <a:cs typeface="+mj-lt"/>
              </a:rPr>
              <a:t>Bakteereja käytetään elintarviketuotannossa ja ympäristönsuojelussa </a:t>
            </a:r>
            <a:endParaRPr lang="fi-FI" b="1" dirty="0">
              <a:solidFill>
                <a:srgbClr val="00A9DC"/>
              </a:solidFill>
              <a:cs typeface="Calibri Light"/>
            </a:endParaRPr>
          </a:p>
        </p:txBody>
      </p:sp>
      <p:graphicFrame>
        <p:nvGraphicFramePr>
          <p:cNvPr id="7" name="Sisällön paikkamerkki 2">
            <a:extLst>
              <a:ext uri="{FF2B5EF4-FFF2-40B4-BE49-F238E27FC236}">
                <a16:creationId xmlns:a16="http://schemas.microsoft.com/office/drawing/2014/main" id="{DDDC59B2-0A36-C4BA-34F6-1B4FD65645B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167364"/>
              </p:ext>
            </p:extLst>
          </p:nvPr>
        </p:nvGraphicFramePr>
        <p:xfrm>
          <a:off x="838200" y="1690687"/>
          <a:ext cx="10515600" cy="48021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Kuva 2">
            <a:extLst>
              <a:ext uri="{FF2B5EF4-FFF2-40B4-BE49-F238E27FC236}">
                <a16:creationId xmlns:a16="http://schemas.microsoft.com/office/drawing/2014/main" id="{EE58251F-F661-3918-15EB-F34F0F83295B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0877736" y="6176963"/>
            <a:ext cx="1312224" cy="589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8889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isällön paikkamerkki 3">
            <a:extLst>
              <a:ext uri="{FF2B5EF4-FFF2-40B4-BE49-F238E27FC236}">
                <a16:creationId xmlns:a16="http://schemas.microsoft.com/office/drawing/2014/main" id="{2BD64F92-2437-EEAD-8656-CBF457971D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20188" y="339466"/>
            <a:ext cx="8133612" cy="615340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16D7E551-AA93-12A9-0F35-2AE833D1F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1" dirty="0"/>
              <a:t>Tiivistelmä</a:t>
            </a: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9BA010F5-50F1-4F5F-2024-AD766353595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877736" y="6176963"/>
            <a:ext cx="1312224" cy="589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902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955A2079-FA98-4876-80F0-72364A7D2E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20D67934-2B19-53CF-284A-6B2706CEA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88"/>
            <a:ext cx="10515600" cy="1133499"/>
          </a:xfrm>
        </p:spPr>
        <p:txBody>
          <a:bodyPr>
            <a:normAutofit/>
          </a:bodyPr>
          <a:lstStyle/>
          <a:p>
            <a:pPr algn="ctr"/>
            <a:r>
              <a:rPr lang="fi-FI" sz="3600" b="1" dirty="0">
                <a:ea typeface="+mj-lt"/>
                <a:cs typeface="+mj-lt"/>
              </a:rPr>
              <a:t>Bakteerit ja arkeonit ovat maailman vanhimpia eliöitä</a:t>
            </a:r>
            <a:endParaRPr lang="fi-FI" sz="3600" dirty="0">
              <a:ea typeface="+mj-lt"/>
              <a:cs typeface="+mj-lt"/>
            </a:endParaRPr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7BA1E4BD-A044-CC1F-EE77-30688BBE927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0877736" y="6176963"/>
            <a:ext cx="1312224" cy="589704"/>
          </a:xfrm>
          <a:prstGeom prst="rect">
            <a:avLst/>
          </a:prstGeom>
        </p:spPr>
      </p:pic>
      <p:graphicFrame>
        <p:nvGraphicFramePr>
          <p:cNvPr id="10" name="Sisällön paikkamerkki 2">
            <a:extLst>
              <a:ext uri="{FF2B5EF4-FFF2-40B4-BE49-F238E27FC236}">
                <a16:creationId xmlns:a16="http://schemas.microsoft.com/office/drawing/2014/main" id="{6D9BE37E-FC9A-DE7A-29B6-B39E8823DEA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52441954"/>
              </p:ext>
            </p:extLst>
          </p:nvPr>
        </p:nvGraphicFramePr>
        <p:xfrm>
          <a:off x="838200" y="1828800"/>
          <a:ext cx="10515600" cy="4352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401148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610115A6-BF55-94BB-5CDA-1B7E5D0AE9EF}"/>
              </a:ext>
            </a:extLst>
          </p:cNvPr>
          <p:cNvSpPr txBox="1"/>
          <p:nvPr/>
        </p:nvSpPr>
        <p:spPr>
          <a:xfrm>
            <a:off x="3048000" y="324433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i-FI" dirty="0"/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907E68CD-D0DE-12F7-10E0-1423DBEC94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7659" y="1188433"/>
            <a:ext cx="8492491" cy="4896297"/>
          </a:xfrm>
          <a:prstGeom prst="rect">
            <a:avLst/>
          </a:prstGeom>
        </p:spPr>
      </p:pic>
      <p:sp>
        <p:nvSpPr>
          <p:cNvPr id="12" name="Tekstiruutu 11">
            <a:extLst>
              <a:ext uri="{FF2B5EF4-FFF2-40B4-BE49-F238E27FC236}">
                <a16:creationId xmlns:a16="http://schemas.microsoft.com/office/drawing/2014/main" id="{B312A3F3-BBD7-D77A-DC8C-5ED9E2D8E2EB}"/>
              </a:ext>
            </a:extLst>
          </p:cNvPr>
          <p:cNvSpPr txBox="1"/>
          <p:nvPr/>
        </p:nvSpPr>
        <p:spPr>
          <a:xfrm>
            <a:off x="1677659" y="480547"/>
            <a:ext cx="455727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4000" dirty="0" err="1">
                <a:latin typeface="+mj-lt"/>
              </a:rPr>
              <a:t>Endosymbioositeoria</a:t>
            </a:r>
            <a:endParaRPr lang="fi-FI" sz="4000" dirty="0">
              <a:latin typeface="+mj-lt"/>
            </a:endParaRPr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713F20A7-F110-CA3F-175D-00F63BBB677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877736" y="6176963"/>
            <a:ext cx="1312224" cy="589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9477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5" name="Rectangle 54">
            <a:extLst>
              <a:ext uri="{FF2B5EF4-FFF2-40B4-BE49-F238E27FC236}">
                <a16:creationId xmlns:a16="http://schemas.microsoft.com/office/drawing/2014/main" id="{80DF40B2-80F7-4E71-B46C-284163F365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835153" y="2314963"/>
            <a:ext cx="4023286" cy="389572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fi-FI" sz="1600" dirty="0"/>
          </a:p>
          <a:p>
            <a:r>
              <a:rPr lang="fi-FI" sz="2000" dirty="0"/>
              <a:t>Kromosomi rengasmainen</a:t>
            </a:r>
          </a:p>
          <a:p>
            <a:r>
              <a:rPr lang="fi-FI" sz="2000" dirty="0"/>
              <a:t>Ei tumakoteloa eikä kalvollisia soluelimiä</a:t>
            </a:r>
          </a:p>
          <a:p>
            <a:r>
              <a:rPr lang="fi-FI" sz="2000" dirty="0"/>
              <a:t>Soluhengitysreaktiot soluhengityskalvostossa</a:t>
            </a:r>
          </a:p>
          <a:p>
            <a:r>
              <a:rPr lang="fi-FI" sz="2000" dirty="0"/>
              <a:t>Yhteyttämisreaktiot yhteyttämiskalvostossa</a:t>
            </a:r>
          </a:p>
          <a:p>
            <a:r>
              <a:rPr lang="fi-FI" sz="2000" dirty="0"/>
              <a:t>Soluseinä koostuu mureiinista</a:t>
            </a:r>
          </a:p>
          <a:p>
            <a:r>
              <a:rPr lang="fi-FI" sz="2000" dirty="0"/>
              <a:t>Osalla bakteereista soluseinän ulkopuolella kapseli</a:t>
            </a:r>
          </a:p>
          <a:p>
            <a:pPr marL="0" indent="0">
              <a:buNone/>
            </a:pPr>
            <a:endParaRPr lang="fi-FI" sz="1600" dirty="0"/>
          </a:p>
          <a:p>
            <a:endParaRPr lang="fi-FI" sz="1600" dirty="0"/>
          </a:p>
          <a:p>
            <a:endParaRPr lang="fi-FI" sz="1600" dirty="0"/>
          </a:p>
        </p:txBody>
      </p:sp>
      <p:pic>
        <p:nvPicPr>
          <p:cNvPr id="4" name="Kuva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8" r="14227" b="-1"/>
          <a:stretch/>
        </p:blipFill>
        <p:spPr>
          <a:xfrm>
            <a:off x="5010386" y="10"/>
            <a:ext cx="7181613" cy="6857990"/>
          </a:xfrm>
          <a:prstGeom prst="rect">
            <a:avLst/>
          </a:prstGeom>
          <a:effectLst/>
        </p:spPr>
      </p:pic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8201" y="367103"/>
            <a:ext cx="5328921" cy="2228074"/>
          </a:xfrm>
        </p:spPr>
        <p:txBody>
          <a:bodyPr>
            <a:noAutofit/>
          </a:bodyPr>
          <a:lstStyle/>
          <a:p>
            <a:r>
              <a:rPr lang="fi-FI" sz="3600" dirty="0">
                <a:ea typeface="Myriad Pro Semibold" charset="0"/>
                <a:cs typeface="Myriad Pro Semibold" charset="0"/>
              </a:rPr>
              <a:t>Bakteeri on rakenteeltaan yksinkertaisempi kuin tumallinen solu</a:t>
            </a:r>
            <a:endParaRPr lang="fi-FI" sz="3600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C80924A0-AD39-2B30-9C36-CF5D3D61A91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877736" y="6176963"/>
            <a:ext cx="1312224" cy="589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9471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4000" dirty="0">
                <a:effectLst/>
              </a:rPr>
              <a:t>Bakteerin kromosomi ja plasmidi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838200" y="2414873"/>
            <a:ext cx="5241758" cy="380946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 sz="2000" dirty="0"/>
              <a:t>Kromosomin DNA ei ole pakkautunut niin tehokkaasti kuin tumallisessa solussa</a:t>
            </a:r>
          </a:p>
          <a:p>
            <a:r>
              <a:rPr lang="fi-FI" sz="2000" dirty="0"/>
              <a:t>Bakteerisolun geenien määrä pieni</a:t>
            </a:r>
            <a:endParaRPr lang="fi-FI" sz="2000" dirty="0">
              <a:cs typeface="Calibri"/>
            </a:endParaRPr>
          </a:p>
          <a:p>
            <a:r>
              <a:rPr lang="fi-FI" sz="2000" dirty="0"/>
              <a:t>Geenejä on myös pienissä DNA-renkaissa, plasmideissa</a:t>
            </a:r>
          </a:p>
          <a:p>
            <a:r>
              <a:rPr lang="fi-FI" sz="2000" dirty="0">
                <a:cs typeface="Calibri"/>
              </a:rPr>
              <a:t>Bakteerien välinen ryhmäviestintä vaikuttaa geenien ilmentymiseen</a:t>
            </a:r>
          </a:p>
        </p:txBody>
      </p:sp>
      <p:pic>
        <p:nvPicPr>
          <p:cNvPr id="7" name="Kuva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7667" y="1888693"/>
            <a:ext cx="5472122" cy="3790213"/>
          </a:xfrm>
          <a:prstGeom prst="rect">
            <a:avLst/>
          </a:prstGeo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C825246A-559B-8BA3-FA03-075D9F408BF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877736" y="6176963"/>
            <a:ext cx="1312224" cy="589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1371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61" name="Rectangle 2054">
            <a:extLst>
              <a:ext uri="{FF2B5EF4-FFF2-40B4-BE49-F238E27FC236}">
                <a16:creationId xmlns:a16="http://schemas.microsoft.com/office/drawing/2014/main" id="{CE479D6E-4C4F-436C-A3F6-B1CE2514CB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EDF83B93-5CAD-5CF0-7FA4-0779EA1DC5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7028" y="1435173"/>
            <a:ext cx="7068571" cy="5244423"/>
          </a:xfrm>
          <a:prstGeom prst="rect">
            <a:avLst/>
          </a:prstGeom>
        </p:spPr>
      </p:pic>
      <p:sp>
        <p:nvSpPr>
          <p:cNvPr id="10" name="Tekstiruutu 9">
            <a:extLst>
              <a:ext uri="{FF2B5EF4-FFF2-40B4-BE49-F238E27FC236}">
                <a16:creationId xmlns:a16="http://schemas.microsoft.com/office/drawing/2014/main" id="{6A19898D-F70E-6506-EBAF-C7A3A8FAB501}"/>
              </a:ext>
            </a:extLst>
          </p:cNvPr>
          <p:cNvSpPr txBox="1"/>
          <p:nvPr/>
        </p:nvSpPr>
        <p:spPr>
          <a:xfrm>
            <a:off x="577715" y="423971"/>
            <a:ext cx="6488773" cy="8052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Bakteerien ryhmäviestintä</a:t>
            </a:r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F00FE4BC-3FD5-EB76-B611-2D4D7DD552F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877736" y="6176963"/>
            <a:ext cx="1312224" cy="589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5520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677400" cy="1325563"/>
          </a:xfrm>
        </p:spPr>
        <p:txBody>
          <a:bodyPr>
            <a:normAutofit/>
          </a:bodyPr>
          <a:lstStyle/>
          <a:p>
            <a:r>
              <a:rPr lang="fi-FI" b="1" dirty="0">
                <a:solidFill>
                  <a:srgbClr val="00A9DC"/>
                </a:solidFill>
                <a:ea typeface="Myriad Pro Semibold" charset="0"/>
                <a:cs typeface="Myriad Pro Semibold" charset="0"/>
              </a:rPr>
              <a:t>Bakteerien luokittelussa hyödynnetään tietoa niiden genomista</a:t>
            </a:r>
            <a:endParaRPr lang="fi-FI" b="1" dirty="0">
              <a:solidFill>
                <a:srgbClr val="00A9DC"/>
              </a:solidFill>
            </a:endParaRPr>
          </a:p>
        </p:txBody>
      </p:sp>
      <p:graphicFrame>
        <p:nvGraphicFramePr>
          <p:cNvPr id="8" name="Sisällön paikkamerkki 2">
            <a:extLst>
              <a:ext uri="{FF2B5EF4-FFF2-40B4-BE49-F238E27FC236}">
                <a16:creationId xmlns:a16="http://schemas.microsoft.com/office/drawing/2014/main" id="{F4E86E1F-7F5E-C38E-5ABF-F3652F8D80F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90251060"/>
              </p:ext>
            </p:extLst>
          </p:nvPr>
        </p:nvGraphicFramePr>
        <p:xfrm>
          <a:off x="838200" y="2027041"/>
          <a:ext cx="7483082" cy="43889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Kuva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6409" y="365125"/>
            <a:ext cx="1448083" cy="6436996"/>
          </a:xfrm>
          <a:prstGeom prst="rect">
            <a:avLst/>
          </a:prstGeom>
        </p:spPr>
      </p:pic>
      <p:cxnSp>
        <p:nvCxnSpPr>
          <p:cNvPr id="7" name="Suora nuoliyhdysviiva 6">
            <a:extLst>
              <a:ext uri="{FF2B5EF4-FFF2-40B4-BE49-F238E27FC236}">
                <a16:creationId xmlns:a16="http://schemas.microsoft.com/office/drawing/2014/main" id="{A5A423F3-C2D9-590C-06D5-E18ACEBCF11F}"/>
              </a:ext>
            </a:extLst>
          </p:cNvPr>
          <p:cNvCxnSpPr>
            <a:cxnSpLocks/>
          </p:cNvCxnSpPr>
          <p:nvPr/>
        </p:nvCxnSpPr>
        <p:spPr>
          <a:xfrm>
            <a:off x="8321282" y="5913120"/>
            <a:ext cx="1706638" cy="0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3" name="Kuva 2">
            <a:extLst>
              <a:ext uri="{FF2B5EF4-FFF2-40B4-BE49-F238E27FC236}">
                <a16:creationId xmlns:a16="http://schemas.microsoft.com/office/drawing/2014/main" id="{EA0D538A-8BAD-5134-1C39-0B2362F0FCA6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0877736" y="6176963"/>
            <a:ext cx="1312224" cy="589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094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F821940F-7A1D-4ACC-85B4-A932898ABB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16674508-81D3-48CF-96BF-7FC60EAA57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741994" cy="6858000"/>
          </a:xfrm>
          <a:custGeom>
            <a:avLst/>
            <a:gdLst>
              <a:gd name="connsiteX0" fmla="*/ 0 w 6568309"/>
              <a:gd name="connsiteY0" fmla="*/ 0 h 6858000"/>
              <a:gd name="connsiteX1" fmla="*/ 362841 w 6568309"/>
              <a:gd name="connsiteY1" fmla="*/ 0 h 6858000"/>
              <a:gd name="connsiteX2" fmla="*/ 523269 w 6568309"/>
              <a:gd name="connsiteY2" fmla="*/ 0 h 6858000"/>
              <a:gd name="connsiteX3" fmla="*/ 1343025 w 6568309"/>
              <a:gd name="connsiteY3" fmla="*/ 0 h 6858000"/>
              <a:gd name="connsiteX4" fmla="*/ 1705866 w 6568309"/>
              <a:gd name="connsiteY4" fmla="*/ 0 h 6858000"/>
              <a:gd name="connsiteX5" fmla="*/ 1866294 w 6568309"/>
              <a:gd name="connsiteY5" fmla="*/ 0 h 6858000"/>
              <a:gd name="connsiteX6" fmla="*/ 5225154 w 6568309"/>
              <a:gd name="connsiteY6" fmla="*/ 0 h 6858000"/>
              <a:gd name="connsiteX7" fmla="*/ 6568179 w 6568309"/>
              <a:gd name="connsiteY7" fmla="*/ 0 h 6858000"/>
              <a:gd name="connsiteX8" fmla="*/ 6568309 w 6568309"/>
              <a:gd name="connsiteY8" fmla="*/ 1 h 6858000"/>
              <a:gd name="connsiteX9" fmla="*/ 6562951 w 6568309"/>
              <a:gd name="connsiteY9" fmla="*/ 30700 h 6858000"/>
              <a:gd name="connsiteX10" fmla="*/ 6547446 w 6568309"/>
              <a:gd name="connsiteY10" fmla="*/ 310025 h 6858000"/>
              <a:gd name="connsiteX11" fmla="*/ 6558316 w 6568309"/>
              <a:gd name="connsiteY11" fmla="*/ 443960 h 6858000"/>
              <a:gd name="connsiteX12" fmla="*/ 6528896 w 6568309"/>
              <a:gd name="connsiteY12" fmla="*/ 642659 h 6858000"/>
              <a:gd name="connsiteX13" fmla="*/ 6523095 w 6568309"/>
              <a:gd name="connsiteY13" fmla="*/ 673307 h 6858000"/>
              <a:gd name="connsiteX14" fmla="*/ 6496169 w 6568309"/>
              <a:gd name="connsiteY14" fmla="*/ 839641 h 6858000"/>
              <a:gd name="connsiteX15" fmla="*/ 6450789 w 6568309"/>
              <a:gd name="connsiteY15" fmla="*/ 958357 h 6858000"/>
              <a:gd name="connsiteX16" fmla="*/ 6453996 w 6568309"/>
              <a:gd name="connsiteY16" fmla="*/ 963398 h 6858000"/>
              <a:gd name="connsiteX17" fmla="*/ 6419467 w 6568309"/>
              <a:gd name="connsiteY17" fmla="*/ 1117169 h 6858000"/>
              <a:gd name="connsiteX18" fmla="*/ 6417348 w 6568309"/>
              <a:gd name="connsiteY18" fmla="*/ 1144352 h 6858000"/>
              <a:gd name="connsiteX19" fmla="*/ 6418473 w 6568309"/>
              <a:gd name="connsiteY19" fmla="*/ 1164484 h 6858000"/>
              <a:gd name="connsiteX20" fmla="*/ 6406979 w 6568309"/>
              <a:gd name="connsiteY20" fmla="*/ 1213829 h 6858000"/>
              <a:gd name="connsiteX21" fmla="*/ 6381928 w 6568309"/>
              <a:gd name="connsiteY21" fmla="*/ 1294823 h 6858000"/>
              <a:gd name="connsiteX22" fmla="*/ 6377948 w 6568309"/>
              <a:gd name="connsiteY22" fmla="*/ 1312193 h 6858000"/>
              <a:gd name="connsiteX23" fmla="*/ 6379894 w 6568309"/>
              <a:gd name="connsiteY23" fmla="*/ 1327626 h 6858000"/>
              <a:gd name="connsiteX24" fmla="*/ 6385024 w 6568309"/>
              <a:gd name="connsiteY24" fmla="*/ 1331644 h 6858000"/>
              <a:gd name="connsiteX25" fmla="*/ 6383696 w 6568309"/>
              <a:gd name="connsiteY25" fmla="*/ 1341276 h 6858000"/>
              <a:gd name="connsiteX26" fmla="*/ 6384464 w 6568309"/>
              <a:gd name="connsiteY26" fmla="*/ 1343945 h 6858000"/>
              <a:gd name="connsiteX27" fmla="*/ 6387748 w 6568309"/>
              <a:gd name="connsiteY27" fmla="*/ 1359134 h 6858000"/>
              <a:gd name="connsiteX28" fmla="*/ 6364157 w 6568309"/>
              <a:gd name="connsiteY28" fmla="*/ 1427803 h 6858000"/>
              <a:gd name="connsiteX29" fmla="*/ 6335874 w 6568309"/>
              <a:gd name="connsiteY29" fmla="*/ 1540278 h 6858000"/>
              <a:gd name="connsiteX30" fmla="*/ 6331892 w 6568309"/>
              <a:gd name="connsiteY30" fmla="*/ 1547262 h 6858000"/>
              <a:gd name="connsiteX31" fmla="*/ 6332744 w 6568309"/>
              <a:gd name="connsiteY31" fmla="*/ 1577056 h 6858000"/>
              <a:gd name="connsiteX32" fmla="*/ 6333604 w 6568309"/>
              <a:gd name="connsiteY32" fmla="*/ 1595898 h 6858000"/>
              <a:gd name="connsiteX33" fmla="*/ 6324749 w 6568309"/>
              <a:gd name="connsiteY33" fmla="*/ 1703726 h 6858000"/>
              <a:gd name="connsiteX34" fmla="*/ 6329594 w 6568309"/>
              <a:gd name="connsiteY34" fmla="*/ 1809535 h 6858000"/>
              <a:gd name="connsiteX35" fmla="*/ 6329062 w 6568309"/>
              <a:gd name="connsiteY35" fmla="*/ 2018310 h 6858000"/>
              <a:gd name="connsiteX36" fmla="*/ 6321735 w 6568309"/>
              <a:gd name="connsiteY36" fmla="*/ 2071355 h 6858000"/>
              <a:gd name="connsiteX37" fmla="*/ 6322678 w 6568309"/>
              <a:gd name="connsiteY37" fmla="*/ 2141166 h 6858000"/>
              <a:gd name="connsiteX38" fmla="*/ 6321340 w 6568309"/>
              <a:gd name="connsiteY38" fmla="*/ 2154548 h 6858000"/>
              <a:gd name="connsiteX39" fmla="*/ 6316582 w 6568309"/>
              <a:gd name="connsiteY39" fmla="*/ 2158153 h 6858000"/>
              <a:gd name="connsiteX40" fmla="*/ 6311428 w 6568309"/>
              <a:gd name="connsiteY40" fmla="*/ 2178174 h 6858000"/>
              <a:gd name="connsiteX41" fmla="*/ 6310192 w 6568309"/>
              <a:gd name="connsiteY41" fmla="*/ 2202858 h 6858000"/>
              <a:gd name="connsiteX42" fmla="*/ 6309211 w 6568309"/>
              <a:gd name="connsiteY42" fmla="*/ 2320214 h 6858000"/>
              <a:gd name="connsiteX43" fmla="*/ 6300151 w 6568309"/>
              <a:gd name="connsiteY43" fmla="*/ 2417011 h 6858000"/>
              <a:gd name="connsiteX44" fmla="*/ 6295176 w 6568309"/>
              <a:gd name="connsiteY44" fmla="*/ 2454207 h 6858000"/>
              <a:gd name="connsiteX45" fmla="*/ 6293727 w 6568309"/>
              <a:gd name="connsiteY45" fmla="*/ 2487203 h 6858000"/>
              <a:gd name="connsiteX46" fmla="*/ 6285477 w 6568309"/>
              <a:gd name="connsiteY46" fmla="*/ 2512282 h 6858000"/>
              <a:gd name="connsiteX47" fmla="*/ 6286205 w 6568309"/>
              <a:gd name="connsiteY47" fmla="*/ 2514318 h 6858000"/>
              <a:gd name="connsiteX48" fmla="*/ 6304629 w 6568309"/>
              <a:gd name="connsiteY48" fmla="*/ 2574334 h 6858000"/>
              <a:gd name="connsiteX49" fmla="*/ 6303842 w 6568309"/>
              <a:gd name="connsiteY49" fmla="*/ 2579877 h 6858000"/>
              <a:gd name="connsiteX50" fmla="*/ 6303953 w 6568309"/>
              <a:gd name="connsiteY50" fmla="*/ 2608928 h 6858000"/>
              <a:gd name="connsiteX51" fmla="*/ 6303530 w 6568309"/>
              <a:gd name="connsiteY51" fmla="*/ 2613111 h 6858000"/>
              <a:gd name="connsiteX52" fmla="*/ 6297474 w 6568309"/>
              <a:gd name="connsiteY52" fmla="*/ 2621996 h 6858000"/>
              <a:gd name="connsiteX53" fmla="*/ 6299263 w 6568309"/>
              <a:gd name="connsiteY53" fmla="*/ 2634265 h 6858000"/>
              <a:gd name="connsiteX54" fmla="*/ 6293065 w 6568309"/>
              <a:gd name="connsiteY54" fmla="*/ 2647237 h 6858000"/>
              <a:gd name="connsiteX55" fmla="*/ 6297496 w 6568309"/>
              <a:gd name="connsiteY55" fmla="*/ 2650786 h 6858000"/>
              <a:gd name="connsiteX56" fmla="*/ 6301708 w 6568309"/>
              <a:gd name="connsiteY56" fmla="*/ 2661993 h 6858000"/>
              <a:gd name="connsiteX57" fmla="*/ 6295884 w 6568309"/>
              <a:gd name="connsiteY57" fmla="*/ 2670949 h 6858000"/>
              <a:gd name="connsiteX58" fmla="*/ 6291714 w 6568309"/>
              <a:gd name="connsiteY58" fmla="*/ 2690255 h 6858000"/>
              <a:gd name="connsiteX59" fmla="*/ 6292327 w 6568309"/>
              <a:gd name="connsiteY59" fmla="*/ 2695683 h 6858000"/>
              <a:gd name="connsiteX60" fmla="*/ 6284410 w 6568309"/>
              <a:gd name="connsiteY60" fmla="*/ 2713964 h 6858000"/>
              <a:gd name="connsiteX61" fmla="*/ 6280410 w 6568309"/>
              <a:gd name="connsiteY61" fmla="*/ 2730175 h 6858000"/>
              <a:gd name="connsiteX62" fmla="*/ 6288082 w 6568309"/>
              <a:gd name="connsiteY62" fmla="*/ 2763497 h 6858000"/>
              <a:gd name="connsiteX63" fmla="*/ 6260924 w 6568309"/>
              <a:gd name="connsiteY63" fmla="*/ 3051539 h 6858000"/>
              <a:gd name="connsiteX64" fmla="*/ 6210151 w 6568309"/>
              <a:gd name="connsiteY64" fmla="*/ 3335396 h 6858000"/>
              <a:gd name="connsiteX65" fmla="*/ 6212034 w 6568309"/>
              <a:gd name="connsiteY65" fmla="*/ 3456509 h 6858000"/>
              <a:gd name="connsiteX66" fmla="*/ 6197490 w 6568309"/>
              <a:gd name="connsiteY66" fmla="*/ 3531827 h 6858000"/>
              <a:gd name="connsiteX67" fmla="*/ 6208018 w 6568309"/>
              <a:gd name="connsiteY67" fmla="*/ 3570877 h 6858000"/>
              <a:gd name="connsiteX68" fmla="*/ 6205920 w 6568309"/>
              <a:gd name="connsiteY68" fmla="*/ 3583849 h 6858000"/>
              <a:gd name="connsiteX69" fmla="*/ 6199616 w 6568309"/>
              <a:gd name="connsiteY69" fmla="*/ 3592763 h 6858000"/>
              <a:gd name="connsiteX70" fmla="*/ 6181288 w 6568309"/>
              <a:gd name="connsiteY70" fmla="*/ 3653485 h 6858000"/>
              <a:gd name="connsiteX71" fmla="*/ 6175963 w 6568309"/>
              <a:gd name="connsiteY71" fmla="*/ 3670528 h 6858000"/>
              <a:gd name="connsiteX72" fmla="*/ 6176722 w 6568309"/>
              <a:gd name="connsiteY72" fmla="*/ 3685990 h 6858000"/>
              <a:gd name="connsiteX73" fmla="*/ 6181549 w 6568309"/>
              <a:gd name="connsiteY73" fmla="*/ 3690283 h 6858000"/>
              <a:gd name="connsiteX74" fmla="*/ 6179476 w 6568309"/>
              <a:gd name="connsiteY74" fmla="*/ 3699787 h 6858000"/>
              <a:gd name="connsiteX75" fmla="*/ 6180040 w 6568309"/>
              <a:gd name="connsiteY75" fmla="*/ 3702486 h 6858000"/>
              <a:gd name="connsiteX76" fmla="*/ 6182155 w 6568309"/>
              <a:gd name="connsiteY76" fmla="*/ 3717784 h 6858000"/>
              <a:gd name="connsiteX77" fmla="*/ 6158980 w 6568309"/>
              <a:gd name="connsiteY77" fmla="*/ 3746229 h 6858000"/>
              <a:gd name="connsiteX78" fmla="*/ 6096049 w 6568309"/>
              <a:gd name="connsiteY78" fmla="*/ 3924910 h 6858000"/>
              <a:gd name="connsiteX79" fmla="*/ 6069712 w 6568309"/>
              <a:gd name="connsiteY79" fmla="*/ 3989353 h 6858000"/>
              <a:gd name="connsiteX80" fmla="*/ 6067330 w 6568309"/>
              <a:gd name="connsiteY80" fmla="*/ 4033899 h 6858000"/>
              <a:gd name="connsiteX81" fmla="*/ 6061081 w 6568309"/>
              <a:gd name="connsiteY81" fmla="*/ 4142250 h 6858000"/>
              <a:gd name="connsiteX82" fmla="*/ 6042858 w 6568309"/>
              <a:gd name="connsiteY82" fmla="*/ 4329442 h 6858000"/>
              <a:gd name="connsiteX83" fmla="*/ 6034182 w 6568309"/>
              <a:gd name="connsiteY83" fmla="*/ 4456184 h 6858000"/>
              <a:gd name="connsiteX84" fmla="*/ 6029178 w 6568309"/>
              <a:gd name="connsiteY84" fmla="*/ 4468478 h 6858000"/>
              <a:gd name="connsiteX85" fmla="*/ 6029974 w 6568309"/>
              <a:gd name="connsiteY85" fmla="*/ 4469862 h 6858000"/>
              <a:gd name="connsiteX86" fmla="*/ 6028340 w 6568309"/>
              <a:gd name="connsiteY86" fmla="*/ 4483797 h 6858000"/>
              <a:gd name="connsiteX87" fmla="*/ 6025168 w 6568309"/>
              <a:gd name="connsiteY87" fmla="*/ 4487091 h 6858000"/>
              <a:gd name="connsiteX88" fmla="*/ 6023164 w 6568309"/>
              <a:gd name="connsiteY88" fmla="*/ 4496728 h 6858000"/>
              <a:gd name="connsiteX89" fmla="*/ 6016839 w 6568309"/>
              <a:gd name="connsiteY89" fmla="*/ 4515918 h 6858000"/>
              <a:gd name="connsiteX90" fmla="*/ 6017886 w 6568309"/>
              <a:gd name="connsiteY90" fmla="*/ 4519316 h 6858000"/>
              <a:gd name="connsiteX91" fmla="*/ 6011819 w 6568309"/>
              <a:gd name="connsiteY91" fmla="*/ 4547957 h 6858000"/>
              <a:gd name="connsiteX92" fmla="*/ 6012791 w 6568309"/>
              <a:gd name="connsiteY92" fmla="*/ 4548262 h 6858000"/>
              <a:gd name="connsiteX93" fmla="*/ 6015703 w 6568309"/>
              <a:gd name="connsiteY93" fmla="*/ 4555939 h 6858000"/>
              <a:gd name="connsiteX94" fmla="*/ 6018854 w 6568309"/>
              <a:gd name="connsiteY94" fmla="*/ 4570815 h 6858000"/>
              <a:gd name="connsiteX95" fmla="*/ 6033000 w 6568309"/>
              <a:gd name="connsiteY95" fmla="*/ 4633846 h 6858000"/>
              <a:gd name="connsiteX96" fmla="*/ 6032325 w 6568309"/>
              <a:gd name="connsiteY96" fmla="*/ 4639816 h 6858000"/>
              <a:gd name="connsiteX97" fmla="*/ 6032549 w 6568309"/>
              <a:gd name="connsiteY97" fmla="*/ 4639923 h 6858000"/>
              <a:gd name="connsiteX98" fmla="*/ 6032309 w 6568309"/>
              <a:gd name="connsiteY98" fmla="*/ 4646192 h 6858000"/>
              <a:gd name="connsiteX99" fmla="*/ 6031095 w 6568309"/>
              <a:gd name="connsiteY99" fmla="*/ 4650706 h 6858000"/>
              <a:gd name="connsiteX100" fmla="*/ 6029786 w 6568309"/>
              <a:gd name="connsiteY100" fmla="*/ 4662290 h 6858000"/>
              <a:gd name="connsiteX101" fmla="*/ 6030911 w 6568309"/>
              <a:gd name="connsiteY101" fmla="*/ 4666180 h 6858000"/>
              <a:gd name="connsiteX102" fmla="*/ 6033630 w 6568309"/>
              <a:gd name="connsiteY102" fmla="*/ 4667585 h 6858000"/>
              <a:gd name="connsiteX103" fmla="*/ 6033189 w 6568309"/>
              <a:gd name="connsiteY103" fmla="*/ 4668660 h 6858000"/>
              <a:gd name="connsiteX104" fmla="*/ 6038764 w 6568309"/>
              <a:gd name="connsiteY104" fmla="*/ 4689807 h 6858000"/>
              <a:gd name="connsiteX105" fmla="*/ 6042217 w 6568309"/>
              <a:gd name="connsiteY105" fmla="*/ 4737890 h 6858000"/>
              <a:gd name="connsiteX106" fmla="*/ 6040543 w 6568309"/>
              <a:gd name="connsiteY106" fmla="*/ 4765657 h 6858000"/>
              <a:gd name="connsiteX107" fmla="*/ 6039956 w 6568309"/>
              <a:gd name="connsiteY107" fmla="*/ 4841463 h 6858000"/>
              <a:gd name="connsiteX108" fmla="*/ 6057123 w 6568309"/>
              <a:gd name="connsiteY108" fmla="*/ 4969863 h 6858000"/>
              <a:gd name="connsiteX109" fmla="*/ 6055039 w 6568309"/>
              <a:gd name="connsiteY109" fmla="*/ 4974028 h 6858000"/>
              <a:gd name="connsiteX110" fmla="*/ 6053462 w 6568309"/>
              <a:gd name="connsiteY110" fmla="*/ 4980318 h 6858000"/>
              <a:gd name="connsiteX111" fmla="*/ 6053643 w 6568309"/>
              <a:gd name="connsiteY111" fmla="*/ 4980501 h 6858000"/>
              <a:gd name="connsiteX112" fmla="*/ 6051733 w 6568309"/>
              <a:gd name="connsiteY112" fmla="*/ 4986338 h 6858000"/>
              <a:gd name="connsiteX113" fmla="*/ 6049602 w 6568309"/>
              <a:gd name="connsiteY113" fmla="*/ 4991296 h 6858000"/>
              <a:gd name="connsiteX114" fmla="*/ 6075165 w 6568309"/>
              <a:gd name="connsiteY114" fmla="*/ 5076895 h 6858000"/>
              <a:gd name="connsiteX115" fmla="*/ 6073751 w 6568309"/>
              <a:gd name="connsiteY115" fmla="*/ 5081568 h 6858000"/>
              <a:gd name="connsiteX116" fmla="*/ 6073150 w 6568309"/>
              <a:gd name="connsiteY116" fmla="*/ 5088173 h 6858000"/>
              <a:gd name="connsiteX117" fmla="*/ 6073355 w 6568309"/>
              <a:gd name="connsiteY117" fmla="*/ 5088300 h 6858000"/>
              <a:gd name="connsiteX118" fmla="*/ 6072362 w 6568309"/>
              <a:gd name="connsiteY118" fmla="*/ 5094558 h 6858000"/>
              <a:gd name="connsiteX119" fmla="*/ 6064726 w 6568309"/>
              <a:gd name="connsiteY119" fmla="*/ 5125620 h 6858000"/>
              <a:gd name="connsiteX120" fmla="*/ 6065415 w 6568309"/>
              <a:gd name="connsiteY120" fmla="*/ 5268004 h 6858000"/>
              <a:gd name="connsiteX121" fmla="*/ 6066081 w 6568309"/>
              <a:gd name="connsiteY121" fmla="*/ 5269530 h 6858000"/>
              <a:gd name="connsiteX122" fmla="*/ 6043407 w 6568309"/>
              <a:gd name="connsiteY122" fmla="*/ 5390941 h 6858000"/>
              <a:gd name="connsiteX123" fmla="*/ 6025377 w 6568309"/>
              <a:gd name="connsiteY123" fmla="*/ 5539927 h 6858000"/>
              <a:gd name="connsiteX124" fmla="*/ 6010052 w 6568309"/>
              <a:gd name="connsiteY124" fmla="*/ 5791594 h 6858000"/>
              <a:gd name="connsiteX125" fmla="*/ 5994220 w 6568309"/>
              <a:gd name="connsiteY125" fmla="*/ 5855206 h 6858000"/>
              <a:gd name="connsiteX126" fmla="*/ 5982580 w 6568309"/>
              <a:gd name="connsiteY126" fmla="*/ 5873582 h 6858000"/>
              <a:gd name="connsiteX127" fmla="*/ 5983608 w 6568309"/>
              <a:gd name="connsiteY127" fmla="*/ 5876037 h 6858000"/>
              <a:gd name="connsiteX128" fmla="*/ 5983535 w 6568309"/>
              <a:gd name="connsiteY128" fmla="*/ 5886534 h 6858000"/>
              <a:gd name="connsiteX129" fmla="*/ 5988737 w 6568309"/>
              <a:gd name="connsiteY129" fmla="*/ 5888644 h 6858000"/>
              <a:gd name="connsiteX130" fmla="*/ 5992371 w 6568309"/>
              <a:gd name="connsiteY130" fmla="*/ 5903832 h 6858000"/>
              <a:gd name="connsiteX131" fmla="*/ 5990780 w 6568309"/>
              <a:gd name="connsiteY131" fmla="*/ 5923391 h 6858000"/>
              <a:gd name="connsiteX132" fmla="*/ 5993870 w 6568309"/>
              <a:gd name="connsiteY132" fmla="*/ 6013205 h 6858000"/>
              <a:gd name="connsiteX133" fmla="*/ 5997673 w 6568309"/>
              <a:gd name="connsiteY133" fmla="*/ 6074018 h 6858000"/>
              <a:gd name="connsiteX134" fmla="*/ 6014840 w 6568309"/>
              <a:gd name="connsiteY134" fmla="*/ 6130837 h 6858000"/>
              <a:gd name="connsiteX135" fmla="*/ 6010704 w 6568309"/>
              <a:gd name="connsiteY135" fmla="*/ 6152982 h 6858000"/>
              <a:gd name="connsiteX136" fmla="*/ 6038294 w 6568309"/>
              <a:gd name="connsiteY136" fmla="*/ 6221100 h 6858000"/>
              <a:gd name="connsiteX137" fmla="*/ 6052331 w 6568309"/>
              <a:gd name="connsiteY137" fmla="*/ 6287550 h 6858000"/>
              <a:gd name="connsiteX138" fmla="*/ 6074143 w 6568309"/>
              <a:gd name="connsiteY138" fmla="*/ 6401595 h 6858000"/>
              <a:gd name="connsiteX139" fmla="*/ 6060199 w 6568309"/>
              <a:gd name="connsiteY139" fmla="*/ 6487110 h 6858000"/>
              <a:gd name="connsiteX140" fmla="*/ 6081156 w 6568309"/>
              <a:gd name="connsiteY140" fmla="*/ 6588589 h 6858000"/>
              <a:gd name="connsiteX141" fmla="*/ 6114944 w 6568309"/>
              <a:gd name="connsiteY141" fmla="*/ 6769963 h 6858000"/>
              <a:gd name="connsiteX142" fmla="*/ 6128950 w 6568309"/>
              <a:gd name="connsiteY142" fmla="*/ 6835814 h 6858000"/>
              <a:gd name="connsiteX143" fmla="*/ 6132536 w 6568309"/>
              <a:gd name="connsiteY143" fmla="*/ 6858000 h 6858000"/>
              <a:gd name="connsiteX144" fmla="*/ 4789511 w 6568309"/>
              <a:gd name="connsiteY144" fmla="*/ 6858000 h 6858000"/>
              <a:gd name="connsiteX145" fmla="*/ 1866294 w 6568309"/>
              <a:gd name="connsiteY145" fmla="*/ 6858000 h 6858000"/>
              <a:gd name="connsiteX146" fmla="*/ 1705866 w 6568309"/>
              <a:gd name="connsiteY146" fmla="*/ 6858000 h 6858000"/>
              <a:gd name="connsiteX147" fmla="*/ 1343025 w 6568309"/>
              <a:gd name="connsiteY147" fmla="*/ 6858000 h 6858000"/>
              <a:gd name="connsiteX148" fmla="*/ 523269 w 6568309"/>
              <a:gd name="connsiteY148" fmla="*/ 6858000 h 6858000"/>
              <a:gd name="connsiteX149" fmla="*/ 362841 w 6568309"/>
              <a:gd name="connsiteY149" fmla="*/ 6858000 h 6858000"/>
              <a:gd name="connsiteX150" fmla="*/ 0 w 6568309"/>
              <a:gd name="connsiteY15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6568309" h="6858000">
                <a:moveTo>
                  <a:pt x="0" y="0"/>
                </a:moveTo>
                <a:lnTo>
                  <a:pt x="362841" y="0"/>
                </a:lnTo>
                <a:lnTo>
                  <a:pt x="523269" y="0"/>
                </a:lnTo>
                <a:lnTo>
                  <a:pt x="1343025" y="0"/>
                </a:lnTo>
                <a:lnTo>
                  <a:pt x="1705866" y="0"/>
                </a:lnTo>
                <a:lnTo>
                  <a:pt x="1866294" y="0"/>
                </a:lnTo>
                <a:lnTo>
                  <a:pt x="5225154" y="0"/>
                </a:lnTo>
                <a:lnTo>
                  <a:pt x="6568179" y="0"/>
                </a:lnTo>
                <a:lnTo>
                  <a:pt x="6568309" y="1"/>
                </a:lnTo>
                <a:lnTo>
                  <a:pt x="6562951" y="30700"/>
                </a:lnTo>
                <a:cubicBezTo>
                  <a:pt x="6559126" y="84364"/>
                  <a:pt x="6548218" y="241149"/>
                  <a:pt x="6547446" y="310025"/>
                </a:cubicBezTo>
                <a:cubicBezTo>
                  <a:pt x="6550151" y="367544"/>
                  <a:pt x="6557712" y="408251"/>
                  <a:pt x="6558316" y="443960"/>
                </a:cubicBezTo>
                <a:cubicBezTo>
                  <a:pt x="6555224" y="499397"/>
                  <a:pt x="6534767" y="604434"/>
                  <a:pt x="6528896" y="642659"/>
                </a:cubicBezTo>
                <a:cubicBezTo>
                  <a:pt x="6535204" y="657287"/>
                  <a:pt x="6515365" y="658191"/>
                  <a:pt x="6523095" y="673307"/>
                </a:cubicBezTo>
                <a:cubicBezTo>
                  <a:pt x="6523388" y="693769"/>
                  <a:pt x="6506868" y="797295"/>
                  <a:pt x="6496169" y="839641"/>
                </a:cubicBezTo>
                <a:cubicBezTo>
                  <a:pt x="6484119" y="887148"/>
                  <a:pt x="6457817" y="937731"/>
                  <a:pt x="6450789" y="958357"/>
                </a:cubicBezTo>
                <a:cubicBezTo>
                  <a:pt x="6443760" y="978983"/>
                  <a:pt x="6459217" y="936930"/>
                  <a:pt x="6453996" y="963398"/>
                </a:cubicBezTo>
                <a:cubicBezTo>
                  <a:pt x="6448777" y="989867"/>
                  <a:pt x="6425575" y="1087010"/>
                  <a:pt x="6419467" y="1117169"/>
                </a:cubicBezTo>
                <a:cubicBezTo>
                  <a:pt x="6431540" y="1118586"/>
                  <a:pt x="6409651" y="1135372"/>
                  <a:pt x="6417348" y="1144352"/>
                </a:cubicBezTo>
                <a:cubicBezTo>
                  <a:pt x="6424109" y="1150681"/>
                  <a:pt x="6419047" y="1157251"/>
                  <a:pt x="6418473" y="1164484"/>
                </a:cubicBezTo>
                <a:cubicBezTo>
                  <a:pt x="6423767" y="1173524"/>
                  <a:pt x="6413947" y="1205209"/>
                  <a:pt x="6406979" y="1213829"/>
                </a:cubicBezTo>
                <a:cubicBezTo>
                  <a:pt x="6382818" y="1235037"/>
                  <a:pt x="6400452" y="1277327"/>
                  <a:pt x="6381928" y="1294823"/>
                </a:cubicBezTo>
                <a:cubicBezTo>
                  <a:pt x="6379195" y="1300845"/>
                  <a:pt x="6378069" y="1306615"/>
                  <a:pt x="6377948" y="1312193"/>
                </a:cubicBezTo>
                <a:lnTo>
                  <a:pt x="6379894" y="1327626"/>
                </a:lnTo>
                <a:lnTo>
                  <a:pt x="6385024" y="1331644"/>
                </a:lnTo>
                <a:lnTo>
                  <a:pt x="6383696" y="1341276"/>
                </a:lnTo>
                <a:cubicBezTo>
                  <a:pt x="6383952" y="1342166"/>
                  <a:pt x="6384208" y="1343055"/>
                  <a:pt x="6384464" y="1343945"/>
                </a:cubicBezTo>
                <a:cubicBezTo>
                  <a:pt x="6385957" y="1349040"/>
                  <a:pt x="6387253" y="1354080"/>
                  <a:pt x="6387748" y="1359134"/>
                </a:cubicBezTo>
                <a:cubicBezTo>
                  <a:pt x="6384363" y="1373109"/>
                  <a:pt x="6372802" y="1397612"/>
                  <a:pt x="6364157" y="1427803"/>
                </a:cubicBezTo>
                <a:cubicBezTo>
                  <a:pt x="6348141" y="1460349"/>
                  <a:pt x="6348362" y="1505076"/>
                  <a:pt x="6335874" y="1540278"/>
                </a:cubicBezTo>
                <a:lnTo>
                  <a:pt x="6331892" y="1547262"/>
                </a:lnTo>
                <a:lnTo>
                  <a:pt x="6332744" y="1577056"/>
                </a:lnTo>
                <a:cubicBezTo>
                  <a:pt x="6335859" y="1582205"/>
                  <a:pt x="6336674" y="1589568"/>
                  <a:pt x="6333604" y="1595898"/>
                </a:cubicBezTo>
                <a:lnTo>
                  <a:pt x="6324749" y="1703726"/>
                </a:lnTo>
                <a:cubicBezTo>
                  <a:pt x="6324080" y="1739332"/>
                  <a:pt x="6318019" y="1754453"/>
                  <a:pt x="6329594" y="1809535"/>
                </a:cubicBezTo>
                <a:cubicBezTo>
                  <a:pt x="6344930" y="1868036"/>
                  <a:pt x="6323725" y="1952670"/>
                  <a:pt x="6329062" y="2018310"/>
                </a:cubicBezTo>
                <a:cubicBezTo>
                  <a:pt x="6308075" y="2053162"/>
                  <a:pt x="6326925" y="2034561"/>
                  <a:pt x="6321735" y="2071355"/>
                </a:cubicBezTo>
                <a:lnTo>
                  <a:pt x="6322678" y="2141166"/>
                </a:lnTo>
                <a:lnTo>
                  <a:pt x="6321340" y="2154548"/>
                </a:lnTo>
                <a:lnTo>
                  <a:pt x="6316582" y="2158153"/>
                </a:lnTo>
                <a:lnTo>
                  <a:pt x="6311428" y="2178174"/>
                </a:lnTo>
                <a:cubicBezTo>
                  <a:pt x="6310177" y="2185696"/>
                  <a:pt x="6309622" y="2193828"/>
                  <a:pt x="6310192" y="2202858"/>
                </a:cubicBezTo>
                <a:cubicBezTo>
                  <a:pt x="6319667" y="2232772"/>
                  <a:pt x="6296459" y="2283357"/>
                  <a:pt x="6309211" y="2320214"/>
                </a:cubicBezTo>
                <a:cubicBezTo>
                  <a:pt x="6307537" y="2355906"/>
                  <a:pt x="6302490" y="2394678"/>
                  <a:pt x="6300151" y="2417011"/>
                </a:cubicBezTo>
                <a:cubicBezTo>
                  <a:pt x="6292303" y="2426377"/>
                  <a:pt x="6304439" y="2456509"/>
                  <a:pt x="6295176" y="2454207"/>
                </a:cubicBezTo>
                <a:cubicBezTo>
                  <a:pt x="6299335" y="2464947"/>
                  <a:pt x="6297305" y="2476105"/>
                  <a:pt x="6293727" y="2487203"/>
                </a:cubicBezTo>
                <a:lnTo>
                  <a:pt x="6285477" y="2512282"/>
                </a:lnTo>
                <a:cubicBezTo>
                  <a:pt x="6285720" y="2512961"/>
                  <a:pt x="6285962" y="2513640"/>
                  <a:pt x="6286205" y="2514318"/>
                </a:cubicBezTo>
                <a:cubicBezTo>
                  <a:pt x="6292347" y="2534324"/>
                  <a:pt x="6298487" y="2554328"/>
                  <a:pt x="6304629" y="2574334"/>
                </a:cubicBezTo>
                <a:lnTo>
                  <a:pt x="6303842" y="2579877"/>
                </a:lnTo>
                <a:cubicBezTo>
                  <a:pt x="6303729" y="2585644"/>
                  <a:pt x="6304006" y="2603388"/>
                  <a:pt x="6303953" y="2608928"/>
                </a:cubicBezTo>
                <a:lnTo>
                  <a:pt x="6303530" y="2613111"/>
                </a:lnTo>
                <a:lnTo>
                  <a:pt x="6297474" y="2621996"/>
                </a:lnTo>
                <a:lnTo>
                  <a:pt x="6299263" y="2634265"/>
                </a:lnTo>
                <a:lnTo>
                  <a:pt x="6293065" y="2647237"/>
                </a:lnTo>
                <a:cubicBezTo>
                  <a:pt x="6294685" y="2648158"/>
                  <a:pt x="6296180" y="2649356"/>
                  <a:pt x="6297496" y="2650786"/>
                </a:cubicBezTo>
                <a:lnTo>
                  <a:pt x="6301708" y="2661993"/>
                </a:lnTo>
                <a:lnTo>
                  <a:pt x="6295884" y="2670949"/>
                </a:lnTo>
                <a:cubicBezTo>
                  <a:pt x="6304913" y="2672007"/>
                  <a:pt x="6294429" y="2681695"/>
                  <a:pt x="6291714" y="2690255"/>
                </a:cubicBezTo>
                <a:lnTo>
                  <a:pt x="6292327" y="2695683"/>
                </a:lnTo>
                <a:lnTo>
                  <a:pt x="6284410" y="2713964"/>
                </a:lnTo>
                <a:lnTo>
                  <a:pt x="6280410" y="2730175"/>
                </a:lnTo>
                <a:lnTo>
                  <a:pt x="6288082" y="2763497"/>
                </a:lnTo>
                <a:lnTo>
                  <a:pt x="6260924" y="3051539"/>
                </a:lnTo>
                <a:cubicBezTo>
                  <a:pt x="6251455" y="3165645"/>
                  <a:pt x="6222174" y="3216611"/>
                  <a:pt x="6210151" y="3335396"/>
                </a:cubicBezTo>
                <a:lnTo>
                  <a:pt x="6212034" y="3456509"/>
                </a:lnTo>
                <a:lnTo>
                  <a:pt x="6197490" y="3531827"/>
                </a:lnTo>
                <a:lnTo>
                  <a:pt x="6208018" y="3570877"/>
                </a:lnTo>
                <a:lnTo>
                  <a:pt x="6205920" y="3583849"/>
                </a:lnTo>
                <a:lnTo>
                  <a:pt x="6199616" y="3592763"/>
                </a:lnTo>
                <a:cubicBezTo>
                  <a:pt x="6191839" y="3613948"/>
                  <a:pt x="6196204" y="3641245"/>
                  <a:pt x="6181288" y="3653485"/>
                </a:cubicBezTo>
                <a:cubicBezTo>
                  <a:pt x="6178087" y="3659316"/>
                  <a:pt x="6176516" y="3664985"/>
                  <a:pt x="6175963" y="3670528"/>
                </a:cubicBezTo>
                <a:lnTo>
                  <a:pt x="6176722" y="3685990"/>
                </a:lnTo>
                <a:lnTo>
                  <a:pt x="6181549" y="3690283"/>
                </a:lnTo>
                <a:lnTo>
                  <a:pt x="6179476" y="3699787"/>
                </a:lnTo>
                <a:cubicBezTo>
                  <a:pt x="6179664" y="3700686"/>
                  <a:pt x="6179852" y="3701586"/>
                  <a:pt x="6180040" y="3702486"/>
                </a:cubicBezTo>
                <a:cubicBezTo>
                  <a:pt x="6181140" y="3707637"/>
                  <a:pt x="6182047" y="3712728"/>
                  <a:pt x="6182155" y="3717784"/>
                </a:cubicBezTo>
                <a:cubicBezTo>
                  <a:pt x="6156678" y="3711701"/>
                  <a:pt x="6178864" y="3759789"/>
                  <a:pt x="6158980" y="3746229"/>
                </a:cubicBezTo>
                <a:cubicBezTo>
                  <a:pt x="6144630" y="3780750"/>
                  <a:pt x="6117520" y="3867558"/>
                  <a:pt x="6096049" y="3924910"/>
                </a:cubicBezTo>
                <a:lnTo>
                  <a:pt x="6069712" y="3989353"/>
                </a:lnTo>
                <a:lnTo>
                  <a:pt x="6067330" y="4033899"/>
                </a:lnTo>
                <a:cubicBezTo>
                  <a:pt x="6065506" y="4070470"/>
                  <a:pt x="6063599" y="4110146"/>
                  <a:pt x="6061081" y="4142250"/>
                </a:cubicBezTo>
                <a:cubicBezTo>
                  <a:pt x="6055260" y="4200007"/>
                  <a:pt x="6045907" y="4278998"/>
                  <a:pt x="6042858" y="4329442"/>
                </a:cubicBezTo>
                <a:cubicBezTo>
                  <a:pt x="6038376" y="4381764"/>
                  <a:pt x="6036461" y="4433012"/>
                  <a:pt x="6034182" y="4456184"/>
                </a:cubicBezTo>
                <a:lnTo>
                  <a:pt x="6029178" y="4468478"/>
                </a:lnTo>
                <a:lnTo>
                  <a:pt x="6029974" y="4469862"/>
                </a:lnTo>
                <a:cubicBezTo>
                  <a:pt x="6031287" y="4476321"/>
                  <a:pt x="6030316" y="4480555"/>
                  <a:pt x="6028340" y="4483797"/>
                </a:cubicBezTo>
                <a:lnTo>
                  <a:pt x="6025168" y="4487091"/>
                </a:lnTo>
                <a:lnTo>
                  <a:pt x="6023164" y="4496728"/>
                </a:lnTo>
                <a:lnTo>
                  <a:pt x="6016839" y="4515918"/>
                </a:lnTo>
                <a:cubicBezTo>
                  <a:pt x="6017189" y="4517049"/>
                  <a:pt x="6017537" y="4518182"/>
                  <a:pt x="6017886" y="4519316"/>
                </a:cubicBezTo>
                <a:lnTo>
                  <a:pt x="6011819" y="4547957"/>
                </a:lnTo>
                <a:lnTo>
                  <a:pt x="6012791" y="4548262"/>
                </a:lnTo>
                <a:cubicBezTo>
                  <a:pt x="6014837" y="4549595"/>
                  <a:pt x="6016087" y="4551811"/>
                  <a:pt x="6015703" y="4555939"/>
                </a:cubicBezTo>
                <a:cubicBezTo>
                  <a:pt x="6031790" y="4548276"/>
                  <a:pt x="6021405" y="4557977"/>
                  <a:pt x="6018854" y="4570815"/>
                </a:cubicBezTo>
                <a:cubicBezTo>
                  <a:pt x="6021736" y="4583801"/>
                  <a:pt x="6030754" y="4622347"/>
                  <a:pt x="6033000" y="4633846"/>
                </a:cubicBezTo>
                <a:lnTo>
                  <a:pt x="6032325" y="4639816"/>
                </a:lnTo>
                <a:lnTo>
                  <a:pt x="6032549" y="4639923"/>
                </a:lnTo>
                <a:cubicBezTo>
                  <a:pt x="6032911" y="4641190"/>
                  <a:pt x="6032878" y="4643141"/>
                  <a:pt x="6032309" y="4646192"/>
                </a:cubicBezTo>
                <a:lnTo>
                  <a:pt x="6031095" y="4650706"/>
                </a:lnTo>
                <a:lnTo>
                  <a:pt x="6029786" y="4662290"/>
                </a:lnTo>
                <a:cubicBezTo>
                  <a:pt x="6030161" y="4663587"/>
                  <a:pt x="6030536" y="4664883"/>
                  <a:pt x="6030911" y="4666180"/>
                </a:cubicBezTo>
                <a:lnTo>
                  <a:pt x="6033630" y="4667585"/>
                </a:lnTo>
                <a:lnTo>
                  <a:pt x="6033189" y="4668660"/>
                </a:lnTo>
                <a:cubicBezTo>
                  <a:pt x="6027286" y="4676831"/>
                  <a:pt x="6019767" y="4679345"/>
                  <a:pt x="6038764" y="4689807"/>
                </a:cubicBezTo>
                <a:cubicBezTo>
                  <a:pt x="6028616" y="4708535"/>
                  <a:pt x="6040474" y="4712235"/>
                  <a:pt x="6042217" y="4737890"/>
                </a:cubicBezTo>
                <a:cubicBezTo>
                  <a:pt x="6033362" y="4748600"/>
                  <a:pt x="6035273" y="4757223"/>
                  <a:pt x="6040543" y="4765657"/>
                </a:cubicBezTo>
                <a:cubicBezTo>
                  <a:pt x="6034416" y="4790618"/>
                  <a:pt x="6040696" y="4813399"/>
                  <a:pt x="6039956" y="4841463"/>
                </a:cubicBezTo>
                <a:lnTo>
                  <a:pt x="6057123" y="4969863"/>
                </a:lnTo>
                <a:lnTo>
                  <a:pt x="6055039" y="4974028"/>
                </a:lnTo>
                <a:cubicBezTo>
                  <a:pt x="6053860" y="4976933"/>
                  <a:pt x="6053409" y="4978909"/>
                  <a:pt x="6053462" y="4980318"/>
                </a:cubicBezTo>
                <a:lnTo>
                  <a:pt x="6053643" y="4980501"/>
                </a:lnTo>
                <a:lnTo>
                  <a:pt x="6051733" y="4986338"/>
                </a:lnTo>
                <a:lnTo>
                  <a:pt x="6049602" y="4991296"/>
                </a:lnTo>
                <a:cubicBezTo>
                  <a:pt x="6058123" y="5019829"/>
                  <a:pt x="6066643" y="5048361"/>
                  <a:pt x="6075165" y="5076895"/>
                </a:cubicBezTo>
                <a:lnTo>
                  <a:pt x="6073751" y="5081568"/>
                </a:lnTo>
                <a:cubicBezTo>
                  <a:pt x="6073034" y="5084748"/>
                  <a:pt x="6072888" y="5086810"/>
                  <a:pt x="6073150" y="5088173"/>
                </a:cubicBezTo>
                <a:lnTo>
                  <a:pt x="6073355" y="5088300"/>
                </a:lnTo>
                <a:lnTo>
                  <a:pt x="6072362" y="5094558"/>
                </a:lnTo>
                <a:cubicBezTo>
                  <a:pt x="6070184" y="5105196"/>
                  <a:pt x="6067588" y="5115626"/>
                  <a:pt x="6064726" y="5125620"/>
                </a:cubicBezTo>
                <a:cubicBezTo>
                  <a:pt x="6063568" y="5154527"/>
                  <a:pt x="6065189" y="5244020"/>
                  <a:pt x="6065415" y="5268004"/>
                </a:cubicBezTo>
                <a:cubicBezTo>
                  <a:pt x="6065637" y="5268513"/>
                  <a:pt x="6065860" y="5269021"/>
                  <a:pt x="6066081" y="5269530"/>
                </a:cubicBezTo>
                <a:lnTo>
                  <a:pt x="6043407" y="5390941"/>
                </a:lnTo>
                <a:cubicBezTo>
                  <a:pt x="6032545" y="5438194"/>
                  <a:pt x="6020942" y="5465286"/>
                  <a:pt x="6025377" y="5539927"/>
                </a:cubicBezTo>
                <a:cubicBezTo>
                  <a:pt x="6019787" y="5610775"/>
                  <a:pt x="6013913" y="5740573"/>
                  <a:pt x="6010052" y="5791594"/>
                </a:cubicBezTo>
                <a:cubicBezTo>
                  <a:pt x="5989401" y="5787060"/>
                  <a:pt x="6018524" y="5849672"/>
                  <a:pt x="5994220" y="5855206"/>
                </a:cubicBezTo>
                <a:cubicBezTo>
                  <a:pt x="5995282" y="5860240"/>
                  <a:pt x="5980598" y="5868910"/>
                  <a:pt x="5982580" y="5873582"/>
                </a:cubicBezTo>
                <a:cubicBezTo>
                  <a:pt x="5982922" y="5874401"/>
                  <a:pt x="5983265" y="5875218"/>
                  <a:pt x="5983608" y="5876037"/>
                </a:cubicBezTo>
                <a:lnTo>
                  <a:pt x="5983535" y="5886534"/>
                </a:lnTo>
                <a:lnTo>
                  <a:pt x="5988737" y="5888644"/>
                </a:lnTo>
                <a:cubicBezTo>
                  <a:pt x="5989948" y="5893707"/>
                  <a:pt x="5991159" y="5898769"/>
                  <a:pt x="5992371" y="5903832"/>
                </a:cubicBezTo>
                <a:cubicBezTo>
                  <a:pt x="5992924" y="5909651"/>
                  <a:pt x="5992578" y="5916068"/>
                  <a:pt x="5990780" y="5923391"/>
                </a:cubicBezTo>
                <a:cubicBezTo>
                  <a:pt x="5975822" y="5948880"/>
                  <a:pt x="6013580" y="5981626"/>
                  <a:pt x="5993870" y="6013205"/>
                </a:cubicBezTo>
                <a:cubicBezTo>
                  <a:pt x="5988486" y="6024901"/>
                  <a:pt x="5991718" y="6066777"/>
                  <a:pt x="5997673" y="6074018"/>
                </a:cubicBezTo>
                <a:cubicBezTo>
                  <a:pt x="5998007" y="6081731"/>
                  <a:pt x="6007861" y="6126985"/>
                  <a:pt x="6014840" y="6130837"/>
                </a:cubicBezTo>
                <a:cubicBezTo>
                  <a:pt x="6022998" y="6137057"/>
                  <a:pt x="5999420" y="6156330"/>
                  <a:pt x="6010704" y="6152982"/>
                </a:cubicBezTo>
                <a:cubicBezTo>
                  <a:pt x="6008682" y="6186619"/>
                  <a:pt x="6039938" y="6191636"/>
                  <a:pt x="6038294" y="6221100"/>
                </a:cubicBezTo>
                <a:cubicBezTo>
                  <a:pt x="6039643" y="6222126"/>
                  <a:pt x="6046356" y="6257468"/>
                  <a:pt x="6052331" y="6287550"/>
                </a:cubicBezTo>
                <a:cubicBezTo>
                  <a:pt x="6058307" y="6317632"/>
                  <a:pt x="6082079" y="6391312"/>
                  <a:pt x="6074143" y="6401595"/>
                </a:cubicBezTo>
                <a:cubicBezTo>
                  <a:pt x="6074931" y="6423902"/>
                  <a:pt x="6059614" y="6432919"/>
                  <a:pt x="6060199" y="6487110"/>
                </a:cubicBezTo>
                <a:cubicBezTo>
                  <a:pt x="6075583" y="6574474"/>
                  <a:pt x="6076150" y="6553611"/>
                  <a:pt x="6081156" y="6588589"/>
                </a:cubicBezTo>
                <a:cubicBezTo>
                  <a:pt x="6102088" y="6637976"/>
                  <a:pt x="6067660" y="6687723"/>
                  <a:pt x="6114944" y="6769963"/>
                </a:cubicBezTo>
                <a:cubicBezTo>
                  <a:pt x="6130462" y="6819284"/>
                  <a:pt x="6119243" y="6817955"/>
                  <a:pt x="6128950" y="6835814"/>
                </a:cubicBezTo>
                <a:lnTo>
                  <a:pt x="6132536" y="6858000"/>
                </a:lnTo>
                <a:lnTo>
                  <a:pt x="4789511" y="6858000"/>
                </a:lnTo>
                <a:lnTo>
                  <a:pt x="1866294" y="6858000"/>
                </a:lnTo>
                <a:lnTo>
                  <a:pt x="1705866" y="6858000"/>
                </a:lnTo>
                <a:lnTo>
                  <a:pt x="1343025" y="6858000"/>
                </a:lnTo>
                <a:lnTo>
                  <a:pt x="523269" y="6858000"/>
                </a:lnTo>
                <a:lnTo>
                  <a:pt x="362841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51444" y="669738"/>
            <a:ext cx="5604960" cy="1330840"/>
          </a:xfrm>
        </p:spPr>
        <p:txBody>
          <a:bodyPr>
            <a:noAutofit/>
          </a:bodyPr>
          <a:lstStyle/>
          <a:p>
            <a:r>
              <a:rPr lang="fi-FI" sz="3600" b="1" dirty="0">
                <a:ea typeface="Myriad Pro Semibold" charset="0"/>
                <a:cs typeface="Myriad Pro Semibold" charset="0"/>
              </a:rPr>
              <a:t>Bakteerien lisääntyminen on suotuisissa oloissa nopeaa</a:t>
            </a:r>
            <a:endParaRPr lang="fi-FI" sz="3600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137034" y="2194102"/>
            <a:ext cx="4438036" cy="3908585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fi-FI" sz="2000" dirty="0"/>
              <a:t>Lisääntyvät suvuttomasti jakautumalla kahtia</a:t>
            </a:r>
          </a:p>
          <a:p>
            <a:r>
              <a:rPr lang="fi-FI" sz="2000" dirty="0"/>
              <a:t>Ennen jakautumista perintöaines kahdentuu</a:t>
            </a:r>
          </a:p>
          <a:p>
            <a:r>
              <a:rPr lang="fi-FI" sz="2000" dirty="0"/>
              <a:t>Lisääntymiseen ja kasvuun vaikuttavat ravinto, lämpötila, happamuus, vesipitoisuus, happipitoisuus</a:t>
            </a:r>
          </a:p>
          <a:p>
            <a:r>
              <a:rPr lang="fi-FI" sz="2000" dirty="0"/>
              <a:t>Epäsuotuisissa oloissa muuttuvat lepoitiöiksi</a:t>
            </a:r>
          </a:p>
          <a:p>
            <a:endParaRPr lang="fi-FI" sz="2000" dirty="0"/>
          </a:p>
          <a:p>
            <a:endParaRPr lang="fi-FI" sz="2000" dirty="0"/>
          </a:p>
        </p:txBody>
      </p:sp>
      <p:grpSp>
        <p:nvGrpSpPr>
          <p:cNvPr id="6" name="Ryhmitä 5"/>
          <p:cNvGrpSpPr/>
          <p:nvPr/>
        </p:nvGrpSpPr>
        <p:grpSpPr>
          <a:xfrm>
            <a:off x="6880610" y="1611926"/>
            <a:ext cx="4737650" cy="3656363"/>
            <a:chOff x="7076139" y="2123294"/>
            <a:chExt cx="4877322" cy="3764158"/>
          </a:xfrm>
        </p:grpSpPr>
        <p:pic>
          <p:nvPicPr>
            <p:cNvPr id="4" name="Kuva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76139" y="2662596"/>
              <a:ext cx="4877322" cy="3224856"/>
            </a:xfrm>
            <a:prstGeom prst="rect">
              <a:avLst/>
            </a:prstGeom>
          </p:spPr>
        </p:pic>
        <p:sp>
          <p:nvSpPr>
            <p:cNvPr id="5" name="Tekstiruutu 4"/>
            <p:cNvSpPr txBox="1"/>
            <p:nvPr/>
          </p:nvSpPr>
          <p:spPr>
            <a:xfrm>
              <a:off x="7076139" y="2123294"/>
              <a:ext cx="3929902" cy="400110"/>
            </a:xfrm>
            <a:prstGeom prst="rect">
              <a:avLst/>
            </a:prstGeom>
            <a:noFill/>
          </p:spPr>
          <p:txBody>
            <a:bodyPr wrap="square" rtlCol="0">
              <a:normAutofit/>
            </a:bodyPr>
            <a:lstStyle/>
            <a:p>
              <a:pPr>
                <a:lnSpc>
                  <a:spcPct val="90000"/>
                </a:lnSpc>
                <a:spcAft>
                  <a:spcPts val="600"/>
                </a:spcAft>
              </a:pPr>
              <a:r>
                <a:rPr lang="fi-FI" sz="2000" b="1"/>
                <a:t>Bakteeripopulaation kasvu</a:t>
              </a:r>
            </a:p>
          </p:txBody>
        </p:sp>
      </p:grpSp>
      <p:pic>
        <p:nvPicPr>
          <p:cNvPr id="7" name="Kuva 6">
            <a:extLst>
              <a:ext uri="{FF2B5EF4-FFF2-40B4-BE49-F238E27FC236}">
                <a16:creationId xmlns:a16="http://schemas.microsoft.com/office/drawing/2014/main" id="{E6362013-370A-97C3-D63B-E3DBC85C0AA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877736" y="6176963"/>
            <a:ext cx="1312224" cy="589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0279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b="1" dirty="0">
                <a:solidFill>
                  <a:srgbClr val="00A9DC"/>
                </a:solidFill>
                <a:ea typeface="Myriad Pro Semibold" charset="0"/>
                <a:cs typeface="Myriad Pro Semibold" charset="0"/>
              </a:rPr>
              <a:t>Bakteerien evoluutio on nopeaa</a:t>
            </a:r>
            <a:endParaRPr lang="fi-FI" dirty="0">
              <a:solidFill>
                <a:srgbClr val="00A9DC"/>
              </a:solidFill>
            </a:endParaRPr>
          </a:p>
        </p:txBody>
      </p:sp>
      <p:graphicFrame>
        <p:nvGraphicFramePr>
          <p:cNvPr id="5" name="Sisällön paikkamerkki 2">
            <a:extLst>
              <a:ext uri="{FF2B5EF4-FFF2-40B4-BE49-F238E27FC236}">
                <a16:creationId xmlns:a16="http://schemas.microsoft.com/office/drawing/2014/main" id="{C5E7FF79-9395-B96A-2D29-389F8A1C411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432625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Kuva 2">
            <a:extLst>
              <a:ext uri="{FF2B5EF4-FFF2-40B4-BE49-F238E27FC236}">
                <a16:creationId xmlns:a16="http://schemas.microsoft.com/office/drawing/2014/main" id="{EDE1D781-8E7A-7B17-952E-4A8A083A1004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0877736" y="6176963"/>
            <a:ext cx="1312224" cy="589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1551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Bios 6 1">
      <a:dk1>
        <a:srgbClr val="0094D9"/>
      </a:dk1>
      <a:lt1>
        <a:srgbClr val="FFFFFF"/>
      </a:lt1>
      <a:dk2>
        <a:srgbClr val="54B4E5"/>
      </a:dk2>
      <a:lt2>
        <a:srgbClr val="FFFFFF"/>
      </a:lt2>
      <a:accent1>
        <a:srgbClr val="54B4E5"/>
      </a:accent1>
      <a:accent2>
        <a:srgbClr val="F397C0"/>
      </a:accent2>
      <a:accent3>
        <a:srgbClr val="FFEA81"/>
      </a:accent3>
      <a:accent4>
        <a:srgbClr val="AC90C3"/>
      </a:accent4>
      <a:accent5>
        <a:srgbClr val="F8C1D8"/>
      </a:accent5>
      <a:accent6>
        <a:srgbClr val="FFF1B5"/>
      </a:accent6>
      <a:hlink>
        <a:srgbClr val="0094D9"/>
      </a:hlink>
      <a:folHlink>
        <a:srgbClr val="0094D9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Kenen xmlns="b074eca8-5fb2-43da-8e1c-14493b353147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8D098488BDB0E4DB3D1B98825041D0E" ma:contentTypeVersion="16" ma:contentTypeDescription="Create a new document." ma:contentTypeScope="" ma:versionID="db432428652f243c5bea2619dffedc87">
  <xsd:schema xmlns:xsd="http://www.w3.org/2001/XMLSchema" xmlns:xs="http://www.w3.org/2001/XMLSchema" xmlns:p="http://schemas.microsoft.com/office/2006/metadata/properties" xmlns:ns2="b074eca8-5fb2-43da-8e1c-14493b353147" xmlns:ns3="10f150c9-2741-4e22-b721-4e123a12c6bb" targetNamespace="http://schemas.microsoft.com/office/2006/metadata/properties" ma:root="true" ma:fieldsID="4e4883cfa094d8b0b818355e60f83b31" ns2:_="" ns3:_="">
    <xsd:import namespace="b074eca8-5fb2-43da-8e1c-14493b353147"/>
    <xsd:import namespace="10f150c9-2741-4e22-b721-4e123a12c6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Kenen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074eca8-5fb2-43da-8e1c-14493b35314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Kenen" ma:index="19" nillable="true" ma:displayName="Kenen" ma:format="Dropdown" ma:internalName="Kenen">
      <xsd:simpleType>
        <xsd:restriction base="dms:Text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f150c9-2741-4e22-b721-4e123a12c6bb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74780F2-47D0-4E3F-9C63-8AB1642F25A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6F3905E-F72F-4E03-8100-DB31DDDF784C}">
  <ds:schemaRefs>
    <ds:schemaRef ds:uri="http://schemas.microsoft.com/office/2006/metadata/properties"/>
    <ds:schemaRef ds:uri="http://schemas.microsoft.com/office/infopath/2007/PartnerControls"/>
    <ds:schemaRef ds:uri="b074eca8-5fb2-43da-8e1c-14493b353147"/>
  </ds:schemaRefs>
</ds:datastoreItem>
</file>

<file path=customXml/itemProps3.xml><?xml version="1.0" encoding="utf-8"?>
<ds:datastoreItem xmlns:ds="http://schemas.openxmlformats.org/officeDocument/2006/customXml" ds:itemID="{069A4534-232D-4058-96B9-B8E29686D9F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074eca8-5fb2-43da-8e1c-14493b353147"/>
    <ds:schemaRef ds:uri="10f150c9-2741-4e22-b721-4e123a12c6b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55600</TotalTime>
  <Words>461</Words>
  <Application>Microsoft Office PowerPoint</Application>
  <PresentationFormat>Laajakuva</PresentationFormat>
  <Paragraphs>104</Paragraphs>
  <Slides>18</Slides>
  <Notes>1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Helvetica</vt:lpstr>
      <vt:lpstr>Office-teema</vt:lpstr>
      <vt:lpstr>2 Bakteerit ja arkeonit ovat tumattomia mikrobeja</vt:lpstr>
      <vt:lpstr>Bakteerit ja arkeonit ovat maailman vanhimpia eliöitä</vt:lpstr>
      <vt:lpstr>PowerPoint-esitys</vt:lpstr>
      <vt:lpstr>Bakteeri on rakenteeltaan yksinkertaisempi kuin tumallinen solu</vt:lpstr>
      <vt:lpstr>Bakteerin kromosomi ja plasmidi</vt:lpstr>
      <vt:lpstr>PowerPoint-esitys</vt:lpstr>
      <vt:lpstr>Bakteerien luokittelussa hyödynnetään tietoa niiden genomista</vt:lpstr>
      <vt:lpstr>Bakteerien lisääntyminen on suotuisissa oloissa nopeaa</vt:lpstr>
      <vt:lpstr>Bakteerien evoluutio on nopeaa</vt:lpstr>
      <vt:lpstr>PowerPoint-esitys</vt:lpstr>
      <vt:lpstr>Bakteerit puolustautuvat entsyymien avulla bakteriofageja vastaan</vt:lpstr>
      <vt:lpstr>PowerPoint-esitys</vt:lpstr>
      <vt:lpstr>Bakteereissa on sekä oma- että toisenvaraisia lajeja</vt:lpstr>
      <vt:lpstr>Arkeonit ovat sopeutuneet elämään monenlaisissa elinympäristöissä</vt:lpstr>
      <vt:lpstr>Arkeonien solurakenteessa on paljon yhteistä tumallisen solun kanssa</vt:lpstr>
      <vt:lpstr>Tumattomat mikrobit ovat   olleet yhteydessä tumallisten eliöiden evoluutioon</vt:lpstr>
      <vt:lpstr>Bakteereja käytetään elintarviketuotannossa ja ympäristönsuojelussa </vt:lpstr>
      <vt:lpstr>Tiivistelmä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Marja Penttinen</dc:creator>
  <cp:lastModifiedBy>Ylälehto Virpi</cp:lastModifiedBy>
  <cp:revision>345</cp:revision>
  <dcterms:created xsi:type="dcterms:W3CDTF">2017-07-04T08:37:15Z</dcterms:created>
  <dcterms:modified xsi:type="dcterms:W3CDTF">2023-12-21T07:29:16Z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0x01010078D098488BDB0E4DB3D1B98825041D0E</vt:lpwstr>
  </property>
</Properties>
</file>