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0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7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69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9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183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5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2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3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9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5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2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ub01.online.tableau.com/#/site/kouluterveyskyselyntableauympaeristoe/workbooks/1282759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06B90520-B10F-49C2-85F8-C9B8026D9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Hälsa</a:t>
            </a:r>
            <a:r>
              <a:rPr lang="en-US" dirty="0">
                <a:hlinkClick r:id="rId2"/>
              </a:rPr>
              <a:t> </a:t>
            </a:r>
            <a:r>
              <a:rPr lang="en-US">
                <a:hlinkClick r:id="rId2"/>
              </a:rPr>
              <a:t>i </a:t>
            </a:r>
            <a:r>
              <a:rPr lang="en-US" dirty="0" err="1">
                <a:hlinkClick r:id="rId2"/>
              </a:rPr>
              <a:t>skolan-resultatet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2023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Virkby</a:t>
            </a:r>
            <a:r>
              <a:rPr lang="en-US" dirty="0">
                <a:hlinkClick r:id="rId2"/>
              </a:rPr>
              <a:t> gymnasium</a:t>
            </a:r>
            <a:br>
              <a:rPr lang="en-US" dirty="0">
                <a:hlinkClick r:id="rId2"/>
              </a:rPr>
            </a:br>
            <a:r>
              <a:rPr lang="en-US" sz="3200" dirty="0" err="1">
                <a:hlinkClick r:id="rId2"/>
              </a:rPr>
              <a:t>Skolgemenskapen</a:t>
            </a:r>
            <a:endParaRPr lang="en-us" sz="3200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0704DFF-5747-4052-A64F-2222B5023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Monica Lemberg, </a:t>
            </a:r>
            <a:r>
              <a:rPr lang="fi-FI" dirty="0" err="1"/>
              <a:t>rektor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CA19EDCE-9487-4DB9-AEDF-1C52C2CB5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57EAFA2D-02D9-40C7-9D42-88AFA3EBA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8D9CD0FA-CE3C-4858-8294-9C337511D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0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2EFD23C0-36EC-464A-AAF3-2DC4E855D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3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98F85307-FBA3-4B24-B8AB-813978BD9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0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42124B3D-1921-46F2-B6D3-A47354C0A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7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F8CBA925-B142-4F71-8A60-C37063574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7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8848DE-83EC-4497-A5B0-E12C11F5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Kommentarer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32A449-95DF-4699-ABD3-3845515C6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55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DECC1609-0660-43AD-9DEC-97FECC9F1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4DEFAD59-275F-45C6-936B-54176C9DC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9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6C418DA0-DFF3-4648-99E8-D0BEE065D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6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659215A7-5A33-4482-8A1A-92F0296C6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6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2F27C6D6-70AB-475B-BDAA-BD31104D6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8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769D01B3-6A45-47A4-B586-581EC5306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D39563E2-C5B2-4F53-9453-425C9A637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0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E0CB08D6-1996-48E4-8DFE-5FB32C7B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66193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16</Words>
  <Application>Microsoft Office PowerPoint</Application>
  <PresentationFormat>Laajakuva</PresentationFormat>
  <Paragraphs>3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Pinta</vt:lpstr>
      <vt:lpstr>Hälsa i skolan-resultatet  2023 Virkby gymnasium Skolgemenskapen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Hälsa I skolan-resultatet  2023 Virkby gymnasium Skolgemenskapen</dc:title>
  <dc:creator>Lemberg Monica</dc:creator>
  <cp:lastModifiedBy>Lemberg Monica</cp:lastModifiedBy>
  <cp:revision>3</cp:revision>
  <cp:lastPrinted>2023-10-11T06:30:35Z</cp:lastPrinted>
  <dcterms:created xsi:type="dcterms:W3CDTF">2023-10-11T06:19:28Z</dcterms:created>
  <dcterms:modified xsi:type="dcterms:W3CDTF">2023-10-11T06:30:42Z</dcterms:modified>
</cp:coreProperties>
</file>