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63" r:id="rId4"/>
    <p:sldId id="262" r:id="rId5"/>
    <p:sldId id="258" r:id="rId6"/>
    <p:sldId id="259" r:id="rId7"/>
    <p:sldId id="266" r:id="rId8"/>
    <p:sldId id="265" r:id="rId9"/>
    <p:sldId id="260" r:id="rId10"/>
    <p:sldId id="264" r:id="rId11"/>
    <p:sldId id="276" r:id="rId12"/>
    <p:sldId id="268" r:id="rId13"/>
    <p:sldId id="269" r:id="rId14"/>
    <p:sldId id="270" r:id="rId15"/>
    <p:sldId id="271" r:id="rId16"/>
    <p:sldId id="274" r:id="rId17"/>
    <p:sldId id="275" r:id="rId18"/>
  </p:sldIdLst>
  <p:sldSz cx="9144000" cy="6858000" type="screen4x3"/>
  <p:notesSz cx="6858000" cy="91440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70877-8965-450D-9A83-9074376FC418}" type="datetimeFigureOut">
              <a:rPr lang="fi-FI"/>
              <a:pPr>
                <a:defRPr/>
              </a:pPr>
              <a:t>27.9.2020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2BCAE-C7E7-4F2D-9A90-1C19D415EE81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022618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17E1B-DE4C-40A7-9250-B2A8A57B8F70}" type="datetimeFigureOut">
              <a:rPr lang="fi-FI"/>
              <a:pPr>
                <a:defRPr/>
              </a:pPr>
              <a:t>27.9.2020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325FCD-6079-4752-98A2-A17C883ED20B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0433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904EC-9377-4C80-B569-59ACE5DCC1D9}" type="datetimeFigureOut">
              <a:rPr lang="fi-FI"/>
              <a:pPr>
                <a:defRPr/>
              </a:pPr>
              <a:t>27.9.2020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09AB4-CFDC-4BC5-A0A7-DD837041A04D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271571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4CCB8-975C-4194-9FF9-62C764497E22}" type="datetimeFigureOut">
              <a:rPr lang="fi-FI"/>
              <a:pPr>
                <a:defRPr/>
              </a:pPr>
              <a:t>27.9.2020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B5B67-8118-48B6-9D9D-9B0C9389694B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096981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3FD83-BB50-4573-BA19-DE04B44308A4}" type="datetimeFigureOut">
              <a:rPr lang="fi-FI"/>
              <a:pPr>
                <a:defRPr/>
              </a:pPr>
              <a:t>27.9.2020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B6867-F62E-4CFB-8441-ABF7E0F547E5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778323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A6C00-E258-4AA5-9E32-CD8E483E10BF}" type="datetimeFigureOut">
              <a:rPr lang="fi-FI"/>
              <a:pPr>
                <a:defRPr/>
              </a:pPr>
              <a:t>27.9.2020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6EDED-C290-4279-A198-46C88E203AB0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90758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2CC16-EA76-4E4B-9A1B-4B3C6214991B}" type="datetimeFigureOut">
              <a:rPr lang="fi-FI"/>
              <a:pPr>
                <a:defRPr/>
              </a:pPr>
              <a:t>27.9.2020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72053-0DEE-43A4-B8BD-03EE4787D80D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465584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FB1DE-45CA-4643-9715-6CBC5041C732}" type="datetimeFigureOut">
              <a:rPr lang="fi-FI"/>
              <a:pPr>
                <a:defRPr/>
              </a:pPr>
              <a:t>27.9.2020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54FD98-69E5-4FB5-B0A6-C9C013D3F49E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229549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A06F1-9F3A-46CA-8222-5E6EE05CFD02}" type="datetimeFigureOut">
              <a:rPr lang="fi-FI"/>
              <a:pPr>
                <a:defRPr/>
              </a:pPr>
              <a:t>27.9.2020</a:t>
            </a:fld>
            <a:endParaRPr lang="fi-FI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320C68-A07E-4297-8DE8-915BABD3F671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827517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CDCD6-D6A5-458E-B032-E4B15D6A32FE}" type="datetimeFigureOut">
              <a:rPr lang="fi-FI"/>
              <a:pPr>
                <a:defRPr/>
              </a:pPr>
              <a:t>27.9.2020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D7DF3-650F-4B1C-B4DD-1D9213D1CD35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479463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FDA7B-C129-40C7-9796-C50CF9923AE2}" type="datetimeFigureOut">
              <a:rPr lang="fi-FI"/>
              <a:pPr>
                <a:defRPr/>
              </a:pPr>
              <a:t>27.9.2020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A0A56-CC23-4DF0-8B80-7CE93D8AB6C7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604078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smtClean="0"/>
              <a:t>Muokkaa perustyyl. napsautt.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smtClean="0"/>
              <a:t>Muokkaa tekstin perustyylejä napsauttamalla</a:t>
            </a:r>
          </a:p>
          <a:p>
            <a:pPr lvl="1"/>
            <a:r>
              <a:rPr lang="fi-FI" altLang="fi-FI" smtClean="0"/>
              <a:t>toinen taso</a:t>
            </a:r>
          </a:p>
          <a:p>
            <a:pPr lvl="2"/>
            <a:r>
              <a:rPr lang="fi-FI" altLang="fi-FI" smtClean="0"/>
              <a:t>kolmas taso</a:t>
            </a:r>
          </a:p>
          <a:p>
            <a:pPr lvl="3"/>
            <a:r>
              <a:rPr lang="fi-FI" altLang="fi-FI" smtClean="0"/>
              <a:t>neljäs taso</a:t>
            </a:r>
          </a:p>
          <a:p>
            <a:pPr lvl="4"/>
            <a:r>
              <a:rPr lang="fi-FI" altLang="fi-FI" smtClean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41BFD7-DC55-4286-B240-E79383CF9953}" type="datetimeFigureOut">
              <a:rPr lang="fi-FI"/>
              <a:pPr>
                <a:defRPr/>
              </a:pPr>
              <a:t>27.9.2020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3CA1FD7-401C-45D0-B5AD-FFEC57EE904B}" type="slidenum">
              <a:rPr lang="fi-FI" altLang="fi-FI"/>
              <a:pPr/>
              <a:t>‹#›</a:t>
            </a:fld>
            <a:endParaRPr lang="fi-FI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330" y="4681062"/>
            <a:ext cx="2309813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3" r="27963"/>
          <a:stretch>
            <a:fillRect/>
          </a:stretch>
        </p:blipFill>
        <p:spPr bwMode="auto">
          <a:xfrm>
            <a:off x="5580112" y="2347913"/>
            <a:ext cx="1135063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" t="6551" r="3746" b="7173"/>
          <a:stretch>
            <a:fillRect/>
          </a:stretch>
        </p:blipFill>
        <p:spPr bwMode="auto">
          <a:xfrm rot="2301292">
            <a:off x="2202383" y="2601370"/>
            <a:ext cx="3529012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3" r="18933"/>
          <a:stretch>
            <a:fillRect/>
          </a:stretch>
        </p:blipFill>
        <p:spPr bwMode="auto">
          <a:xfrm>
            <a:off x="3089732" y="115888"/>
            <a:ext cx="289560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739" y="11588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19" y="2200527"/>
            <a:ext cx="2328863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1" t="10350" r="12219" b="5588"/>
          <a:stretch/>
        </p:blipFill>
        <p:spPr bwMode="auto">
          <a:xfrm>
            <a:off x="6852787" y="2376917"/>
            <a:ext cx="2114327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819" y="5040991"/>
            <a:ext cx="2606506" cy="1737159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171141" y="4896709"/>
            <a:ext cx="2795973" cy="1863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14313"/>
            <a:ext cx="7318375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84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r="15260" b="6598"/>
          <a:stretch>
            <a:fillRect/>
          </a:stretch>
        </p:blipFill>
        <p:spPr bwMode="auto">
          <a:xfrm>
            <a:off x="120650" y="4378325"/>
            <a:ext cx="2681288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3" r="18933"/>
          <a:stretch>
            <a:fillRect/>
          </a:stretch>
        </p:blipFill>
        <p:spPr bwMode="auto">
          <a:xfrm>
            <a:off x="103188" y="168275"/>
            <a:ext cx="3921125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" t="9718" r="9306" b="12386"/>
          <a:stretch>
            <a:fillRect/>
          </a:stretch>
        </p:blipFill>
        <p:spPr bwMode="auto">
          <a:xfrm>
            <a:off x="4940300" y="157163"/>
            <a:ext cx="39608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" r="6929"/>
          <a:stretch>
            <a:fillRect/>
          </a:stretch>
        </p:blipFill>
        <p:spPr bwMode="auto">
          <a:xfrm>
            <a:off x="6565900" y="4356100"/>
            <a:ext cx="232727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5" t="10350" r="12219" b="5588"/>
          <a:stretch>
            <a:fillRect/>
          </a:stretch>
        </p:blipFill>
        <p:spPr bwMode="auto">
          <a:xfrm>
            <a:off x="3492500" y="4376738"/>
            <a:ext cx="2441575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2" descr="C:\Users\opettaja\AppData\Local\Microsoft\Windows\Temporary Internet Files\Content.IE5\79C0S9UP\Pawprint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2646363"/>
            <a:ext cx="7969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2" descr="C:\Users\opettaja\AppData\Local\Microsoft\Windows\Temporary Internet Files\Content.IE5\79C0S9UP\Pawprint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2646363"/>
            <a:ext cx="7985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2" descr="C:\Users\opettaja\AppData\Local\Microsoft\Windows\Temporary Internet Files\Content.IE5\79C0S9UP\Pawprint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3195638"/>
            <a:ext cx="798512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2" descr="C:\Users\opettaja\AppData\Local\Microsoft\Windows\Temporary Internet Files\Content.IE5\79C0S9UP\Pawprint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2625725"/>
            <a:ext cx="7985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2" descr="C:\Users\opettaja\AppData\Local\Microsoft\Windows\Temporary Internet Files\Content.IE5\79C0S9UP\Pawprint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3165475"/>
            <a:ext cx="7985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2" descr="C:\Users\opettaja\AppData\Local\Microsoft\Windows\Temporary Internet Files\Content.IE5\79C0S9UP\Pawprint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2646363"/>
            <a:ext cx="7985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2" descr="C:\Users\opettaja\AppData\Local\Microsoft\Windows\Temporary Internet Files\Content.IE5\79C0S9UP\Pawprint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3044825"/>
            <a:ext cx="7985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2" descr="C:\Users\opettaja\AppData\Local\Microsoft\Windows\Temporary Internet Files\Content.IE5\79C0S9UP\Pawprint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2566988"/>
            <a:ext cx="798512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2" descr="C:\Users\opettaja\AppData\Local\Microsoft\Windows\Temporary Internet Files\Content.IE5\79C0S9UP\Pawprint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3228975"/>
            <a:ext cx="7985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2" descr="C:\Users\opettaja\AppData\Local\Microsoft\Windows\Temporary Internet Files\Content.IE5\79C0S9UP\Pawprint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655888"/>
            <a:ext cx="798512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2" descr="C:\Users\opettaja\AppData\Local\Microsoft\Windows\Temporary Internet Files\Content.IE5\79C0S9UP\Pawprint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70250"/>
            <a:ext cx="7985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8785225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3" r="18933"/>
          <a:stretch>
            <a:fillRect/>
          </a:stretch>
        </p:blipFill>
        <p:spPr bwMode="auto">
          <a:xfrm>
            <a:off x="323850" y="836613"/>
            <a:ext cx="8628063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8499475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14313"/>
            <a:ext cx="7318375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2" t="10350" r="12219" b="5588"/>
          <a:stretch>
            <a:fillRect/>
          </a:stretch>
        </p:blipFill>
        <p:spPr bwMode="auto">
          <a:xfrm>
            <a:off x="250825" y="358775"/>
            <a:ext cx="7832725" cy="635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8785225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3" r="18933"/>
          <a:stretch>
            <a:fillRect/>
          </a:stretch>
        </p:blipFill>
        <p:spPr bwMode="auto">
          <a:xfrm>
            <a:off x="323850" y="836613"/>
            <a:ext cx="8628063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8499475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88913"/>
            <a:ext cx="6445250" cy="644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" t="6551" r="3746" b="7173"/>
          <a:stretch>
            <a:fillRect/>
          </a:stretch>
        </p:blipFill>
        <p:spPr bwMode="auto">
          <a:xfrm>
            <a:off x="295275" y="1268413"/>
            <a:ext cx="86360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3" r="27963"/>
          <a:stretch>
            <a:fillRect/>
          </a:stretch>
        </p:blipFill>
        <p:spPr bwMode="auto">
          <a:xfrm>
            <a:off x="2484438" y="115888"/>
            <a:ext cx="3600450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2" t="10350" r="12219" b="5588"/>
          <a:stretch>
            <a:fillRect/>
          </a:stretch>
        </p:blipFill>
        <p:spPr bwMode="auto">
          <a:xfrm>
            <a:off x="250825" y="358775"/>
            <a:ext cx="7832725" cy="635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30853" cy="576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0</Words>
  <Application>Microsoft Office PowerPoint</Application>
  <PresentationFormat>Näytössä katseltava diaesitys (4:3)</PresentationFormat>
  <Paragraphs>0</Paragraphs>
  <Slides>17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0" baseType="lpstr">
      <vt:lpstr>Calibri</vt:lpstr>
      <vt:lpstr>Arial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Tammelan kunta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Suvi</dc:creator>
  <cp:lastModifiedBy>Suvi Jussila</cp:lastModifiedBy>
  <cp:revision>11</cp:revision>
  <dcterms:created xsi:type="dcterms:W3CDTF">2019-01-15T19:55:12Z</dcterms:created>
  <dcterms:modified xsi:type="dcterms:W3CDTF">2020-09-27T19:15:34Z</dcterms:modified>
</cp:coreProperties>
</file>