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12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3. Kokeellinen tutkimus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28-35)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Tavoite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selvittää muuttujien välisiä syy-seuraussuhteita</a:t>
            </a:r>
          </a:p>
          <a:p>
            <a:pPr lvl="0"/>
            <a:r>
              <a:rPr lang="fi-FI" dirty="0"/>
              <a:t>kvantitatiivista tutkimusta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Olennaisia piirteitä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tutkimusongelma ja hypoteesi</a:t>
            </a:r>
          </a:p>
          <a:p>
            <a:r>
              <a:rPr lang="fi-FI" dirty="0"/>
              <a:t>k</a:t>
            </a:r>
            <a:r>
              <a:rPr lang="fi-FI" dirty="0" smtClean="0"/>
              <a:t>oe- ja kontrolliryhmät tai –tilanteet</a:t>
            </a:r>
          </a:p>
          <a:p>
            <a:r>
              <a:rPr lang="fi-FI" dirty="0"/>
              <a:t>k</a:t>
            </a:r>
            <a:r>
              <a:rPr lang="fi-FI" dirty="0" smtClean="0"/>
              <a:t>oeasetelma</a:t>
            </a:r>
          </a:p>
          <a:p>
            <a:r>
              <a:rPr lang="fi-FI" dirty="0"/>
              <a:t>s</a:t>
            </a:r>
            <a:r>
              <a:rPr lang="fi-FI" dirty="0" smtClean="0"/>
              <a:t>atunnaistus</a:t>
            </a:r>
          </a:p>
          <a:p>
            <a:r>
              <a:rPr lang="fi-FI" dirty="0"/>
              <a:t>r</a:t>
            </a:r>
            <a:r>
              <a:rPr lang="fi-FI" dirty="0" smtClean="0"/>
              <a:t>iippumaton ja riippuva muuttuja</a:t>
            </a:r>
          </a:p>
          <a:p>
            <a:r>
              <a:rPr lang="fi-FI" dirty="0"/>
              <a:t>h</a:t>
            </a:r>
            <a:r>
              <a:rPr lang="fi-FI" dirty="0" smtClean="0"/>
              <a:t>äiriömuuttujien kontrollointi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04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Peruskäsitteitä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</a:t>
            </a:r>
            <a:r>
              <a:rPr lang="fi-FI" dirty="0" smtClean="0"/>
              <a:t>uuttuja</a:t>
            </a:r>
            <a:endParaRPr lang="fi-FI" dirty="0"/>
          </a:p>
          <a:p>
            <a:pPr lvl="1"/>
            <a:r>
              <a:rPr lang="fi-FI" dirty="0"/>
              <a:t>e</a:t>
            </a:r>
            <a:r>
              <a:rPr lang="fi-FI" dirty="0" smtClean="0"/>
              <a:t>sim. </a:t>
            </a:r>
            <a:r>
              <a:rPr lang="fi-FI" dirty="0"/>
              <a:t>ihmisen </a:t>
            </a:r>
            <a:r>
              <a:rPr lang="fi-FI" dirty="0" smtClean="0"/>
              <a:t>tai ilmiön ominaisuus, jota voidaan mitata</a:t>
            </a:r>
            <a:endParaRPr lang="fi-FI" sz="1600" dirty="0"/>
          </a:p>
          <a:p>
            <a:pPr lvl="1"/>
            <a:r>
              <a:rPr lang="fi-FI" dirty="0"/>
              <a:t>operationalisointi</a:t>
            </a:r>
            <a:endParaRPr lang="fi-FI" sz="2000" dirty="0"/>
          </a:p>
          <a:p>
            <a:pPr lvl="1"/>
            <a:r>
              <a:rPr lang="fi-FI" dirty="0" smtClean="0"/>
              <a:t>riippumaton muuttuja (muunnellaan), riippuva muuttuja (mitataan), häiriömuuttuja</a:t>
            </a:r>
            <a:endParaRPr lang="fi-FI" sz="2000" dirty="0"/>
          </a:p>
          <a:p>
            <a:pPr lvl="0"/>
            <a:r>
              <a:rPr lang="fi-FI" dirty="0" smtClean="0"/>
              <a:t>tutkimusongelma</a:t>
            </a:r>
            <a:endParaRPr lang="fi-FI" sz="2400" dirty="0"/>
          </a:p>
          <a:p>
            <a:pPr lvl="1"/>
            <a:r>
              <a:rPr lang="fi-FI" dirty="0"/>
              <a:t>tutkimuskysymys, johon haetaan tutkimuksessa vastausta</a:t>
            </a: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hypoteesi</a:t>
            </a:r>
            <a:endParaRPr lang="fi-FI" sz="2400" dirty="0"/>
          </a:p>
          <a:p>
            <a:pPr lvl="1"/>
            <a:r>
              <a:rPr lang="fi-FI" dirty="0" smtClean="0"/>
              <a:t>oletus riippumattoman muuttujan vaikutuksesta </a:t>
            </a:r>
            <a:r>
              <a:rPr lang="fi-FI" dirty="0"/>
              <a:t>riippuvaan muuttujaan</a:t>
            </a:r>
            <a:endParaRPr lang="fi-FI" sz="2000" dirty="0"/>
          </a:p>
          <a:p>
            <a:pPr lvl="0"/>
            <a:r>
              <a:rPr lang="fi-FI" dirty="0"/>
              <a:t>koeasetelma</a:t>
            </a:r>
            <a:endParaRPr lang="fi-FI" sz="2400" dirty="0"/>
          </a:p>
          <a:p>
            <a:pPr lvl="1"/>
            <a:r>
              <a:rPr lang="fi-FI" dirty="0"/>
              <a:t>kuvaa koetilanteet, joiden avulla selvitetään muuttujien välistä </a:t>
            </a:r>
            <a:r>
              <a:rPr lang="fi-FI" dirty="0" smtClean="0"/>
              <a:t>syy-seuraussuhdetta</a:t>
            </a:r>
            <a:endParaRPr lang="fi-FI" sz="2000" dirty="0"/>
          </a:p>
          <a:p>
            <a:pPr lvl="1"/>
            <a:r>
              <a:rPr lang="fi-FI" dirty="0"/>
              <a:t>koehenkilöiden välinen ja koehenkilöiden sisäinen koeasetelma</a:t>
            </a:r>
            <a:endParaRPr lang="fi-FI" sz="2000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koehenkilö</a:t>
            </a:r>
            <a:endParaRPr lang="fi-FI" sz="2400" dirty="0"/>
          </a:p>
          <a:p>
            <a:pPr lvl="1"/>
            <a:r>
              <a:rPr lang="fi-FI" dirty="0" smtClean="0"/>
              <a:t>kokeelliseen tutkimukseen osallistuva tutkittava</a:t>
            </a:r>
            <a:endParaRPr lang="fi-FI" sz="2000" dirty="0"/>
          </a:p>
          <a:p>
            <a:pPr lvl="1"/>
            <a:r>
              <a:rPr lang="fi-FI" dirty="0"/>
              <a:t>sijoitetaan sattumanvaraisesti koe- tai kontrolliryhmään aina kun mahdollista</a:t>
            </a:r>
            <a:endParaRPr lang="fi-FI" sz="2000" dirty="0"/>
          </a:p>
          <a:p>
            <a:pPr lvl="0"/>
            <a:r>
              <a:rPr lang="fi-FI" dirty="0"/>
              <a:t>kriittinen arviointi</a:t>
            </a:r>
            <a:endParaRPr lang="fi-FI" sz="2400" dirty="0"/>
          </a:p>
          <a:p>
            <a:pPr lvl="1"/>
            <a:r>
              <a:rPr lang="fi-FI" dirty="0"/>
              <a:t>huomioitava esimerkiksi reliabiliteetti, validiteetti ja yleistettävyys</a:t>
            </a:r>
            <a:endParaRPr lang="fi-FI" sz="2000" dirty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111</Words>
  <Application>Microsoft Office PowerPoint</Application>
  <PresentationFormat>Mukautettu</PresentationFormat>
  <Paragraphs>30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3. Kokeellinen tutkimus</vt:lpstr>
      <vt:lpstr>Tavoite</vt:lpstr>
      <vt:lpstr>Olennaisia piirteitä</vt:lpstr>
      <vt:lpstr>Peruskäsitteitä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25</cp:revision>
  <dcterms:created xsi:type="dcterms:W3CDTF">2016-04-22T12:08:07Z</dcterms:created>
  <dcterms:modified xsi:type="dcterms:W3CDTF">2016-06-07T09:25:58Z</dcterms:modified>
</cp:coreProperties>
</file>