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5161"/>
  </p:normalViewPr>
  <p:slideViewPr>
    <p:cSldViewPr snapToGrid="0" snapToObjects="1">
      <p:cViewPr varScale="1">
        <p:scale>
          <a:sx n="95" d="100"/>
          <a:sy n="95" d="100"/>
        </p:scale>
        <p:origin x="68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868D6-AB42-604E-9152-C71B1A07EA72}" type="datetimeFigureOut">
              <a:rPr lang="en-US" smtClean="0"/>
              <a:t>11/16/21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34B4841-ADF8-AF48-9EDB-363944A9F6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868D6-AB42-604E-9152-C71B1A07EA72}" type="datetimeFigureOut">
              <a:rPr lang="en-US" smtClean="0"/>
              <a:t>11/16/21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34B4841-ADF8-AF48-9EDB-363944A9F6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868D6-AB42-604E-9152-C71B1A07EA72}" type="datetimeFigureOut">
              <a:rPr lang="en-US" smtClean="0"/>
              <a:t>11/16/21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34B4841-ADF8-AF48-9EDB-363944A9F670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868D6-AB42-604E-9152-C71B1A07EA72}" type="datetimeFigureOut">
              <a:rPr lang="en-US" smtClean="0"/>
              <a:t>11/16/21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34B4841-ADF8-AF48-9EDB-363944A9F6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868D6-AB42-604E-9152-C71B1A07EA72}" type="datetimeFigureOut">
              <a:rPr lang="en-US" smtClean="0"/>
              <a:t>11/16/21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34B4841-ADF8-AF48-9EDB-363944A9F670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868D6-AB42-604E-9152-C71B1A07EA72}" type="datetimeFigureOut">
              <a:rPr lang="en-US" smtClean="0"/>
              <a:t>11/16/21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34B4841-ADF8-AF48-9EDB-363944A9F6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868D6-AB42-604E-9152-C71B1A07EA72}" type="datetimeFigureOut">
              <a:rPr lang="en-US" smtClean="0"/>
              <a:t>11/16/21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B4841-ADF8-AF48-9EDB-363944A9F6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868D6-AB42-604E-9152-C71B1A07EA72}" type="datetimeFigureOut">
              <a:rPr lang="en-US" smtClean="0"/>
              <a:t>11/16/21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B4841-ADF8-AF48-9EDB-363944A9F6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868D6-AB42-604E-9152-C71B1A07EA72}" type="datetimeFigureOut">
              <a:rPr lang="en-US" smtClean="0"/>
              <a:t>11/16/21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B4841-ADF8-AF48-9EDB-363944A9F6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868D6-AB42-604E-9152-C71B1A07EA72}" type="datetimeFigureOut">
              <a:rPr lang="en-US" smtClean="0"/>
              <a:t>11/16/21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34B4841-ADF8-AF48-9EDB-363944A9F6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868D6-AB42-604E-9152-C71B1A07EA72}" type="datetimeFigureOut">
              <a:rPr lang="en-US" smtClean="0"/>
              <a:t>11/16/21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34B4841-ADF8-AF48-9EDB-363944A9F6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868D6-AB42-604E-9152-C71B1A07EA72}" type="datetimeFigureOut">
              <a:rPr lang="en-US" smtClean="0"/>
              <a:t>11/16/21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34B4841-ADF8-AF48-9EDB-363944A9F6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868D6-AB42-604E-9152-C71B1A07EA72}" type="datetimeFigureOut">
              <a:rPr lang="en-US" smtClean="0"/>
              <a:t>11/16/21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B4841-ADF8-AF48-9EDB-363944A9F6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868D6-AB42-604E-9152-C71B1A07EA72}" type="datetimeFigureOut">
              <a:rPr lang="en-US" smtClean="0"/>
              <a:t>11/16/21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B4841-ADF8-AF48-9EDB-363944A9F6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868D6-AB42-604E-9152-C71B1A07EA72}" type="datetimeFigureOut">
              <a:rPr lang="en-US" smtClean="0"/>
              <a:t>11/16/21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B4841-ADF8-AF48-9EDB-363944A9F6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868D6-AB42-604E-9152-C71B1A07EA72}" type="datetimeFigureOut">
              <a:rPr lang="en-US" smtClean="0"/>
              <a:t>11/16/21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34B4841-ADF8-AF48-9EDB-363944A9F6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C868D6-AB42-604E-9152-C71B1A07EA72}" type="datetimeFigureOut">
              <a:rPr lang="en-US" smtClean="0"/>
              <a:t>11/16/21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34B4841-ADF8-AF48-9EDB-363944A9F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969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Liikkuvuusharjoittelu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Kehonhuolto</a:t>
            </a:r>
            <a:r>
              <a:rPr lang="en-US" dirty="0" smtClean="0"/>
              <a:t> II</a:t>
            </a:r>
          </a:p>
          <a:p>
            <a:r>
              <a:rPr lang="en-US" dirty="0" err="1" smtClean="0"/>
              <a:t>Syksy</a:t>
            </a:r>
            <a:r>
              <a:rPr lang="en-US" dirty="0" smtClean="0"/>
              <a:t> 2021</a:t>
            </a:r>
          </a:p>
          <a:p>
            <a:r>
              <a:rPr lang="en-US" dirty="0" smtClean="0"/>
              <a:t>Anna </a:t>
            </a:r>
            <a:r>
              <a:rPr lang="en-US" dirty="0" err="1" smtClean="0"/>
              <a:t>Radu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210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Aktiivinen</a:t>
            </a:r>
            <a:r>
              <a:rPr lang="en-US" dirty="0" smtClean="0"/>
              <a:t> </a:t>
            </a:r>
            <a:r>
              <a:rPr lang="en-US" dirty="0" err="1" smtClean="0"/>
              <a:t>liikkuvuus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704144"/>
          </a:xfrm>
        </p:spPr>
        <p:txBody>
          <a:bodyPr>
            <a:normAutofit/>
          </a:bodyPr>
          <a:lstStyle/>
          <a:p>
            <a:r>
              <a:rPr lang="en-US" dirty="0" err="1" smtClean="0"/>
              <a:t>Toiminnallinen</a:t>
            </a:r>
            <a:r>
              <a:rPr lang="en-US" dirty="0" smtClean="0"/>
              <a:t> </a:t>
            </a:r>
            <a:r>
              <a:rPr lang="en-US" dirty="0" err="1" smtClean="0"/>
              <a:t>liikkuvuusharjoittelu</a:t>
            </a:r>
            <a:endParaRPr lang="en-US" dirty="0" smtClean="0"/>
          </a:p>
          <a:p>
            <a:r>
              <a:rPr lang="en-US" dirty="0" err="1"/>
              <a:t>Laajoilla</a:t>
            </a:r>
            <a:r>
              <a:rPr lang="en-US" dirty="0"/>
              <a:t> </a:t>
            </a:r>
            <a:r>
              <a:rPr lang="en-US" dirty="0" err="1"/>
              <a:t>liikeradoilla</a:t>
            </a:r>
            <a:r>
              <a:rPr lang="en-US" dirty="0"/>
              <a:t> </a:t>
            </a:r>
            <a:r>
              <a:rPr lang="en-US" dirty="0" err="1"/>
              <a:t>suoritetut</a:t>
            </a:r>
            <a:r>
              <a:rPr lang="en-US" dirty="0"/>
              <a:t> </a:t>
            </a:r>
            <a:r>
              <a:rPr lang="en-US" dirty="0" err="1"/>
              <a:t>liikkeet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err="1" smtClean="0"/>
              <a:t>Liikeharjoittelulla</a:t>
            </a:r>
            <a:r>
              <a:rPr lang="en-US" dirty="0" smtClean="0"/>
              <a:t> </a:t>
            </a:r>
            <a:r>
              <a:rPr lang="en-US" dirty="0" err="1" smtClean="0"/>
              <a:t>haetaan</a:t>
            </a:r>
            <a:r>
              <a:rPr lang="en-US" dirty="0" smtClean="0"/>
              <a:t> </a:t>
            </a:r>
            <a:r>
              <a:rPr lang="en-US" dirty="0" err="1" smtClean="0"/>
              <a:t>usein</a:t>
            </a:r>
            <a:r>
              <a:rPr lang="en-US" dirty="0" smtClean="0"/>
              <a:t> </a:t>
            </a:r>
            <a:r>
              <a:rPr lang="en-US" dirty="0" err="1" smtClean="0"/>
              <a:t>aktiivisen</a:t>
            </a:r>
            <a:r>
              <a:rPr lang="en-US" dirty="0" smtClean="0"/>
              <a:t> </a:t>
            </a:r>
            <a:r>
              <a:rPr lang="en-US" dirty="0" err="1" smtClean="0"/>
              <a:t>liikeradan</a:t>
            </a:r>
            <a:r>
              <a:rPr lang="en-US" dirty="0" smtClean="0"/>
              <a:t> </a:t>
            </a:r>
            <a:r>
              <a:rPr lang="en-US" dirty="0" err="1" smtClean="0"/>
              <a:t>laajentumista</a:t>
            </a:r>
            <a:r>
              <a:rPr lang="en-US" dirty="0" smtClean="0"/>
              <a:t> ja </a:t>
            </a:r>
            <a:r>
              <a:rPr lang="en-US" dirty="0" err="1" smtClean="0"/>
              <a:t>liikkuvuuden</a:t>
            </a:r>
            <a:r>
              <a:rPr lang="en-US" dirty="0" smtClean="0"/>
              <a:t> </a:t>
            </a:r>
            <a:r>
              <a:rPr lang="en-US" dirty="0" err="1" smtClean="0"/>
              <a:t>näkymistä</a:t>
            </a:r>
            <a:r>
              <a:rPr lang="en-US" dirty="0" smtClean="0"/>
              <a:t> </a:t>
            </a:r>
            <a:r>
              <a:rPr lang="en-US" dirty="0" err="1" smtClean="0"/>
              <a:t>lajissa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H</a:t>
            </a:r>
            <a:r>
              <a:rPr lang="en-US" dirty="0" err="1" smtClean="0"/>
              <a:t>erkistää</a:t>
            </a:r>
            <a:r>
              <a:rPr lang="en-US" dirty="0" smtClean="0"/>
              <a:t> </a:t>
            </a:r>
            <a:r>
              <a:rPr lang="en-US" dirty="0" err="1"/>
              <a:t>lihasta</a:t>
            </a:r>
            <a:r>
              <a:rPr lang="en-US" dirty="0"/>
              <a:t> </a:t>
            </a:r>
            <a:r>
              <a:rPr lang="en-US" dirty="0" err="1"/>
              <a:t>reagoimaan</a:t>
            </a:r>
            <a:r>
              <a:rPr lang="en-US" dirty="0"/>
              <a:t> </a:t>
            </a:r>
            <a:r>
              <a:rPr lang="en-US" dirty="0" err="1"/>
              <a:t>venytykseen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err="1"/>
              <a:t>S</a:t>
            </a:r>
            <a:r>
              <a:rPr lang="en-US" dirty="0" err="1" smtClean="0"/>
              <a:t>oveltuu</a:t>
            </a:r>
            <a:r>
              <a:rPr lang="en-US" dirty="0" smtClean="0"/>
              <a:t> </a:t>
            </a:r>
            <a:r>
              <a:rPr lang="en-US" dirty="0" err="1" smtClean="0"/>
              <a:t>lämmittelyyn</a:t>
            </a:r>
            <a:r>
              <a:rPr lang="en-US" dirty="0" smtClean="0"/>
              <a:t> 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r>
              <a:rPr lang="en-US" dirty="0" err="1" smtClean="0"/>
              <a:t>Hyvä</a:t>
            </a:r>
            <a:r>
              <a:rPr lang="en-US" dirty="0" smtClean="0"/>
              <a:t> </a:t>
            </a:r>
            <a:r>
              <a:rPr lang="en-US" dirty="0" err="1"/>
              <a:t>lajinomainen</a:t>
            </a:r>
            <a:r>
              <a:rPr lang="en-US" dirty="0"/>
              <a:t> </a:t>
            </a:r>
            <a:r>
              <a:rPr lang="en-US" dirty="0" err="1"/>
              <a:t>liikkuvuus</a:t>
            </a:r>
            <a:r>
              <a:rPr lang="en-US" dirty="0"/>
              <a:t> </a:t>
            </a:r>
            <a:r>
              <a:rPr lang="en-US" dirty="0" err="1"/>
              <a:t>ennaltaehkäisee</a:t>
            </a:r>
            <a:r>
              <a:rPr lang="en-US" dirty="0"/>
              <a:t> </a:t>
            </a:r>
            <a:r>
              <a:rPr lang="en-US" dirty="0" err="1"/>
              <a:t>epätaloudellisia</a:t>
            </a:r>
            <a:r>
              <a:rPr lang="en-US" dirty="0"/>
              <a:t> </a:t>
            </a:r>
            <a:r>
              <a:rPr lang="en-US" dirty="0" err="1" smtClean="0"/>
              <a:t>liikemalleja</a:t>
            </a:r>
            <a:endParaRPr lang="en-US" dirty="0"/>
          </a:p>
          <a:p>
            <a:pPr lvl="1"/>
            <a:r>
              <a:rPr lang="en-US" dirty="0" err="1" smtClean="0"/>
              <a:t>edellytys</a:t>
            </a:r>
            <a:r>
              <a:rPr lang="en-US" dirty="0" smtClean="0"/>
              <a:t> </a:t>
            </a:r>
            <a:r>
              <a:rPr lang="en-US" dirty="0" err="1"/>
              <a:t>tehokkaalle</a:t>
            </a:r>
            <a:r>
              <a:rPr lang="en-US" dirty="0"/>
              <a:t> </a:t>
            </a:r>
            <a:r>
              <a:rPr lang="en-US" dirty="0" err="1" smtClean="0"/>
              <a:t>urheilusuoritukselle</a:t>
            </a:r>
            <a:r>
              <a:rPr lang="en-US" dirty="0" smtClean="0"/>
              <a:t> </a:t>
            </a: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(</a:t>
            </a:r>
            <a:r>
              <a:rPr lang="en-US" dirty="0" err="1" smtClean="0"/>
              <a:t>Pasanen</a:t>
            </a:r>
            <a:r>
              <a:rPr lang="en-US" dirty="0" smtClean="0"/>
              <a:t>, K. </a:t>
            </a:r>
            <a:r>
              <a:rPr lang="en-US" dirty="0" err="1" smtClean="0"/>
              <a:t>Koskela</a:t>
            </a:r>
            <a:r>
              <a:rPr lang="en-US" dirty="0" smtClean="0"/>
              <a:t>, J. </a:t>
            </a:r>
            <a:r>
              <a:rPr lang="en-US" dirty="0" err="1" smtClean="0"/>
              <a:t>Terve</a:t>
            </a:r>
            <a:r>
              <a:rPr lang="en-US" dirty="0" smtClean="0"/>
              <a:t> </a:t>
            </a:r>
            <a:r>
              <a:rPr lang="en-US" dirty="0" err="1" smtClean="0"/>
              <a:t>urheilija</a:t>
            </a:r>
            <a:r>
              <a:rPr lang="en-US" dirty="0" smtClean="0"/>
              <a:t> 2021)</a:t>
            </a:r>
          </a:p>
        </p:txBody>
      </p:sp>
    </p:spTree>
    <p:extLst>
      <p:ext uri="{BB962C8B-B14F-4D97-AF65-F5344CB8AC3E}">
        <p14:creationId xmlns:p14="http://schemas.microsoft.com/office/powerpoint/2010/main" val="458771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Passiivinen</a:t>
            </a:r>
            <a:r>
              <a:rPr lang="en-US" dirty="0" smtClean="0"/>
              <a:t> </a:t>
            </a:r>
            <a:r>
              <a:rPr lang="en-US" dirty="0" err="1" smtClean="0"/>
              <a:t>liikkuvuus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591291"/>
          </a:xfrm>
        </p:spPr>
        <p:txBody>
          <a:bodyPr>
            <a:normAutofit/>
          </a:bodyPr>
          <a:lstStyle/>
          <a:p>
            <a:r>
              <a:rPr lang="en-US" dirty="0" err="1" smtClean="0"/>
              <a:t>Passiivinen</a:t>
            </a:r>
            <a:r>
              <a:rPr lang="en-US" dirty="0" smtClean="0"/>
              <a:t> </a:t>
            </a:r>
            <a:r>
              <a:rPr lang="en-US" dirty="0" err="1" smtClean="0"/>
              <a:t>venyttely</a:t>
            </a:r>
            <a:endParaRPr lang="en-US" dirty="0" smtClean="0"/>
          </a:p>
          <a:p>
            <a:endParaRPr lang="en-US" dirty="0"/>
          </a:p>
          <a:p>
            <a:r>
              <a:rPr lang="en-US" dirty="0" err="1"/>
              <a:t>Kasvattaa</a:t>
            </a:r>
            <a:r>
              <a:rPr lang="en-US" dirty="0"/>
              <a:t> </a:t>
            </a:r>
            <a:r>
              <a:rPr lang="en-US" dirty="0" err="1"/>
              <a:t>passiivista</a:t>
            </a:r>
            <a:r>
              <a:rPr lang="en-US" dirty="0"/>
              <a:t> </a:t>
            </a:r>
            <a:r>
              <a:rPr lang="en-US" dirty="0" err="1" smtClean="0"/>
              <a:t>liikerataa</a:t>
            </a:r>
            <a:endParaRPr lang="en-US" dirty="0" smtClean="0"/>
          </a:p>
          <a:p>
            <a:endParaRPr lang="en-US" dirty="0"/>
          </a:p>
          <a:p>
            <a:r>
              <a:rPr lang="en-US" dirty="0" err="1"/>
              <a:t>Ei</a:t>
            </a:r>
            <a:r>
              <a:rPr lang="en-US" dirty="0"/>
              <a:t> </a:t>
            </a:r>
            <a:r>
              <a:rPr lang="en-US" dirty="0" err="1"/>
              <a:t>sovellu</a:t>
            </a:r>
            <a:r>
              <a:rPr lang="en-US" dirty="0"/>
              <a:t> </a:t>
            </a:r>
            <a:r>
              <a:rPr lang="en-US" dirty="0" err="1"/>
              <a:t>ennen</a:t>
            </a:r>
            <a:r>
              <a:rPr lang="en-US" dirty="0"/>
              <a:t> </a:t>
            </a:r>
            <a:r>
              <a:rPr lang="en-US" dirty="0" err="1"/>
              <a:t>liikkumista</a:t>
            </a:r>
            <a:r>
              <a:rPr lang="en-US" dirty="0"/>
              <a:t> </a:t>
            </a:r>
            <a:r>
              <a:rPr lang="en-US" dirty="0" err="1"/>
              <a:t>tehtäväksi</a:t>
            </a:r>
            <a:r>
              <a:rPr lang="en-US" dirty="0"/>
              <a:t> (</a:t>
            </a:r>
            <a:r>
              <a:rPr lang="en-US" dirty="0" err="1"/>
              <a:t>hermotus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 err="1"/>
              <a:t>Siirtyvyys</a:t>
            </a:r>
            <a:r>
              <a:rPr lang="en-US" dirty="0"/>
              <a:t> </a:t>
            </a:r>
            <a:r>
              <a:rPr lang="en-US" dirty="0" err="1"/>
              <a:t>aktiiviseen</a:t>
            </a:r>
            <a:r>
              <a:rPr lang="en-US" dirty="0"/>
              <a:t> </a:t>
            </a:r>
            <a:r>
              <a:rPr lang="en-US" dirty="0" err="1"/>
              <a:t>liikkeeseen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 err="1" smtClean="0"/>
              <a:t>Rentoutuminen</a:t>
            </a:r>
            <a:r>
              <a:rPr lang="en-US" dirty="0" smtClean="0"/>
              <a:t> ja </a:t>
            </a:r>
            <a:r>
              <a:rPr lang="en-US" dirty="0" err="1" smtClean="0"/>
              <a:t>rauhoittuminen</a:t>
            </a:r>
            <a:endParaRPr lang="en-US" dirty="0" smtClean="0"/>
          </a:p>
          <a:p>
            <a:endParaRPr lang="en-US" dirty="0"/>
          </a:p>
          <a:p>
            <a:pPr marL="457200" lvl="1" indent="0">
              <a:buNone/>
            </a:pPr>
            <a:r>
              <a:rPr lang="en-US" dirty="0"/>
              <a:t>(</a:t>
            </a:r>
            <a:r>
              <a:rPr lang="en-US" dirty="0" err="1"/>
              <a:t>Pasanen</a:t>
            </a:r>
            <a:r>
              <a:rPr lang="en-US" dirty="0"/>
              <a:t>, K., </a:t>
            </a:r>
            <a:r>
              <a:rPr lang="en-US" dirty="0" err="1"/>
              <a:t>Koskela</a:t>
            </a:r>
            <a:r>
              <a:rPr lang="en-US" dirty="0"/>
              <a:t>, J. </a:t>
            </a:r>
            <a:r>
              <a:rPr lang="en-US" dirty="0" err="1"/>
              <a:t>Terve</a:t>
            </a:r>
            <a:r>
              <a:rPr lang="en-US" dirty="0"/>
              <a:t> </a:t>
            </a:r>
            <a:r>
              <a:rPr lang="en-US" dirty="0" err="1"/>
              <a:t>urheilija</a:t>
            </a:r>
            <a:r>
              <a:rPr lang="en-US" dirty="0"/>
              <a:t> 2021)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798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Yliliikkuvuus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98913" y="2339975"/>
            <a:ext cx="6096000" cy="336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9471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</TotalTime>
  <Words>89</Words>
  <Application>Microsoft Macintosh PowerPoint</Application>
  <PresentationFormat>Widescreen</PresentationFormat>
  <Paragraphs>29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Century Gothic</vt:lpstr>
      <vt:lpstr>Wingdings 3</vt:lpstr>
      <vt:lpstr>Arial</vt:lpstr>
      <vt:lpstr>Wisp</vt:lpstr>
      <vt:lpstr>Liikkuvuusharjoittelu</vt:lpstr>
      <vt:lpstr>Aktiivinen liikkuvuus</vt:lpstr>
      <vt:lpstr>Passiivinen liikkuvuus</vt:lpstr>
      <vt:lpstr>Yliliikkuvuus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Liikkuvuusharjoittelu</dc:title>
  <dc:creator>Anna Perälä</dc:creator>
  <cp:lastModifiedBy>Anna Perälä</cp:lastModifiedBy>
  <cp:revision>1</cp:revision>
  <dcterms:created xsi:type="dcterms:W3CDTF">2021-11-16T06:49:42Z</dcterms:created>
  <dcterms:modified xsi:type="dcterms:W3CDTF">2021-11-16T06:51:15Z</dcterms:modified>
</cp:coreProperties>
</file>