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7" r:id="rId4"/>
    <p:sldMasterId id="2147483710" r:id="rId5"/>
    <p:sldMasterId id="2147483723" r:id="rId6"/>
    <p:sldMasterId id="2147483736" r:id="rId7"/>
    <p:sldMasterId id="2147483749" r:id="rId8"/>
    <p:sldMasterId id="2147483762" r:id="rId9"/>
    <p:sldMasterId id="2147483775" r:id="rId10"/>
    <p:sldMasterId id="2147483788" r:id="rId11"/>
    <p:sldMasterId id="2147483801" r:id="rId12"/>
    <p:sldMasterId id="2147483814" r:id="rId13"/>
    <p:sldMasterId id="2147483827" r:id="rId14"/>
    <p:sldMasterId id="2147483840" r:id="rId15"/>
  </p:sldMasterIdLst>
  <p:handoutMasterIdLst>
    <p:handoutMasterId r:id="rId46"/>
  </p:handoutMasterIdLst>
  <p:sldIdLst>
    <p:sldId id="256" r:id="rId16"/>
    <p:sldId id="295" r:id="rId17"/>
    <p:sldId id="301" r:id="rId18"/>
    <p:sldId id="302" r:id="rId19"/>
    <p:sldId id="303" r:id="rId20"/>
    <p:sldId id="258" r:id="rId21"/>
    <p:sldId id="259" r:id="rId22"/>
    <p:sldId id="267" r:id="rId23"/>
    <p:sldId id="264" r:id="rId24"/>
    <p:sldId id="298" r:id="rId25"/>
    <p:sldId id="299" r:id="rId26"/>
    <p:sldId id="296" r:id="rId27"/>
    <p:sldId id="272" r:id="rId28"/>
    <p:sldId id="274" r:id="rId29"/>
    <p:sldId id="275" r:id="rId30"/>
    <p:sldId id="276" r:id="rId31"/>
    <p:sldId id="277" r:id="rId32"/>
    <p:sldId id="278" r:id="rId33"/>
    <p:sldId id="279" r:id="rId34"/>
    <p:sldId id="285" r:id="rId35"/>
    <p:sldId id="280" r:id="rId36"/>
    <p:sldId id="281" r:id="rId37"/>
    <p:sldId id="282" r:id="rId38"/>
    <p:sldId id="283" r:id="rId39"/>
    <p:sldId id="284" r:id="rId40"/>
    <p:sldId id="290" r:id="rId41"/>
    <p:sldId id="287" r:id="rId42"/>
    <p:sldId id="300" r:id="rId43"/>
    <p:sldId id="292" r:id="rId44"/>
    <p:sldId id="293" r:id="rId45"/>
  </p:sldIdLst>
  <p:sldSz cx="9144000" cy="6858000" type="screen4x3"/>
  <p:notesSz cx="6761163" cy="99425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Äidinkieli</a:t>
          </a: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1" custScaleX="32300" custScaleY="32493" custRadScaleRad="152696" custRadScaleInc="43">
        <dgm:presLayoutVars>
          <dgm:bulletEnabled val="1"/>
        </dgm:presLayoutVars>
      </dgm:prSet>
      <dgm:spPr/>
    </dgm:pt>
  </dgm:ptLst>
  <dgm:cxnLst>
    <dgm:cxn modelId="{85C37F5D-009D-42D8-8F94-E026764573F9}" type="presOf" srcId="{E84E747B-EFCD-4F15-8109-CC59B9A438D3}" destId="{8CA9BE66-56A5-42C5-9AE4-B4AF71F42A8B}" srcOrd="0" destOrd="0" presId="urn:microsoft.com/office/officeart/2005/8/layout/cycle3"/>
    <dgm:cxn modelId="{53BC54A8-AB03-40CD-9FF4-775CFE8B5B86}" type="presOf" srcId="{51232223-E57C-4B18-8F06-17CAE1DAD6B5}" destId="{CC1B2D01-42C3-48C8-9D51-774582E04EB6}" srcOrd="0" destOrd="0" presId="urn:microsoft.com/office/officeart/2005/8/layout/cycle3"/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5F789750-C6C8-456D-BF6E-D776E181B94E}" type="presParOf" srcId="{8CA9BE66-56A5-42C5-9AE4-B4AF71F42A8B}" destId="{32345175-60AF-4BD9-862F-58627BF4C63A}" srcOrd="0" destOrd="0" presId="urn:microsoft.com/office/officeart/2005/8/layout/cycle3"/>
    <dgm:cxn modelId="{B90263CB-8268-41C0-8755-A366455299EA}" type="presParOf" srcId="{32345175-60AF-4BD9-862F-58627BF4C63A}" destId="{CC1B2D01-42C3-48C8-9D51-774582E04EB6}" srcOrd="0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Äidinkieli</a:t>
          </a: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 dirty="0"/>
        </a:p>
      </dgm:t>
    </dgm:pt>
    <dgm:pt modelId="{A5A1C326-8DDE-4616-BFD5-6A74AC309388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Toinen kotimainen kieli</a:t>
          </a:r>
        </a:p>
      </dgm:t>
    </dgm:pt>
    <dgm:pt modelId="{A50CF723-C65D-4039-989E-FEBEC74C5DBB}" type="parTrans" cxnId="{08970726-0F22-4DD6-A31E-03C67AB7B128}">
      <dgm:prSet/>
      <dgm:spPr/>
      <dgm:t>
        <a:bodyPr/>
        <a:lstStyle/>
        <a:p>
          <a:endParaRPr lang="fi-FI"/>
        </a:p>
      </dgm:t>
    </dgm:pt>
    <dgm:pt modelId="{681CFE70-4B00-4AF4-8F40-C16AC5DFC162}" type="sibTrans" cxnId="{08970726-0F22-4DD6-A31E-03C67AB7B128}">
      <dgm:prSet/>
      <dgm:spPr/>
      <dgm:t>
        <a:bodyPr/>
        <a:lstStyle/>
        <a:p>
          <a:endParaRPr lang="fi-FI"/>
        </a:p>
      </dgm:t>
    </dgm:pt>
    <dgm:pt modelId="{09822B27-C0D6-4071-A0A0-B5C98846DE2F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Vieras kieli</a:t>
          </a:r>
        </a:p>
      </dgm:t>
    </dgm:pt>
    <dgm:pt modelId="{2A062892-90A4-4350-A8CF-BD05599F6E51}" type="parTrans" cxnId="{1BB2A6E6-3EB5-4A7D-BEE2-679595C63C1B}">
      <dgm:prSet/>
      <dgm:spPr/>
      <dgm:t>
        <a:bodyPr/>
        <a:lstStyle/>
        <a:p>
          <a:endParaRPr lang="fi-FI"/>
        </a:p>
      </dgm:t>
    </dgm:pt>
    <dgm:pt modelId="{CA6CCA9A-9194-421C-BF15-5D8FD2CEF2F5}" type="sibTrans" cxnId="{1BB2A6E6-3EB5-4A7D-BEE2-679595C63C1B}">
      <dgm:prSet/>
      <dgm:spPr/>
      <dgm:t>
        <a:bodyPr/>
        <a:lstStyle/>
        <a:p>
          <a:endParaRPr lang="fi-FI"/>
        </a:p>
      </dgm:t>
    </dgm:pt>
    <dgm:pt modelId="{D58CE2A2-AA47-4A57-A952-5DBE21306021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Reaali</a:t>
          </a:r>
        </a:p>
      </dgm:t>
    </dgm:pt>
    <dgm:pt modelId="{720BEF6B-48E2-4690-B508-20CC1C6A7114}" type="parTrans" cxnId="{405DD142-9FD2-4481-9CEC-9917DB0D4F56}">
      <dgm:prSet/>
      <dgm:spPr/>
      <dgm:t>
        <a:bodyPr/>
        <a:lstStyle/>
        <a:p>
          <a:endParaRPr lang="fi-FI"/>
        </a:p>
      </dgm:t>
    </dgm:pt>
    <dgm:pt modelId="{58A4B8A7-9C2A-429B-9C19-A7E21C37BEDD}" type="sibTrans" cxnId="{405DD142-9FD2-4481-9CEC-9917DB0D4F56}">
      <dgm:prSet/>
      <dgm:spPr/>
      <dgm:t>
        <a:bodyPr/>
        <a:lstStyle/>
        <a:p>
          <a:endParaRPr lang="fi-FI"/>
        </a:p>
      </dgm:t>
    </dgm:pt>
    <dgm:pt modelId="{4C0EE02A-E1AA-402B-B311-646C912A7D0E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Matematiikka</a:t>
          </a:r>
        </a:p>
      </dgm:t>
    </dgm:pt>
    <dgm:pt modelId="{D37980D9-7CF3-41FE-8A0D-2A9365A5557B}" type="parTrans" cxnId="{46A395DA-7C7A-44A2-9DA3-3BA8287E8095}">
      <dgm:prSet/>
      <dgm:spPr/>
      <dgm:t>
        <a:bodyPr/>
        <a:lstStyle/>
        <a:p>
          <a:endParaRPr lang="fi-FI"/>
        </a:p>
      </dgm:t>
    </dgm:pt>
    <dgm:pt modelId="{2DF73FA8-9543-4E61-BF94-5888F4D26557}" type="sibTrans" cxnId="{46A395DA-7C7A-44A2-9DA3-3BA8287E8095}">
      <dgm:prSet/>
      <dgm:spPr/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5" custRadScaleRad="98490" custRadScaleInc="-66">
        <dgm:presLayoutVars>
          <dgm:bulletEnabled val="1"/>
        </dgm:presLayoutVars>
      </dgm:prSet>
      <dgm:spPr/>
    </dgm:pt>
    <dgm:pt modelId="{C59D3659-5614-4091-ACF2-EA50ADC5290B}" type="pres">
      <dgm:prSet presAssocID="{69567BEC-B8CE-4E8E-B35D-9E130E67FE8E}" presName="sibTransFirstNode" presStyleLbl="bgShp" presStyleIdx="0" presStyleCnt="1" custLinFactNeighborX="530" custLinFactNeighborY="2636" custRadScaleRad="200097" custRadScaleInc="-2147483648"/>
      <dgm:spPr/>
    </dgm:pt>
    <dgm:pt modelId="{B8F191ED-329B-4B75-BB98-DBA9231E2D67}" type="pres">
      <dgm:prSet presAssocID="{A5A1C326-8DDE-4616-BFD5-6A74AC309388}" presName="nodeFollowingNodes" presStyleLbl="node1" presStyleIdx="1" presStyleCnt="5" custRadScaleRad="145583" custRadScaleInc="270030">
        <dgm:presLayoutVars>
          <dgm:bulletEnabled val="1"/>
        </dgm:presLayoutVars>
      </dgm:prSet>
      <dgm:spPr/>
    </dgm:pt>
    <dgm:pt modelId="{70239A5A-1754-47AF-87FC-25B943BD1110}" type="pres">
      <dgm:prSet presAssocID="{09822B27-C0D6-4071-A0A0-B5C98846DE2F}" presName="nodeFollowingNodes" presStyleLbl="node1" presStyleIdx="2" presStyleCnt="5" custRadScaleRad="114866" custRadScaleInc="204270">
        <dgm:presLayoutVars>
          <dgm:bulletEnabled val="1"/>
        </dgm:presLayoutVars>
      </dgm:prSet>
      <dgm:spPr/>
    </dgm:pt>
    <dgm:pt modelId="{B0AA3EB4-DED7-48C6-8290-31E09AEB3445}" type="pres">
      <dgm:prSet presAssocID="{D58CE2A2-AA47-4A57-A952-5DBE21306021}" presName="nodeFollowingNodes" presStyleLbl="node1" presStyleIdx="3" presStyleCnt="5" custRadScaleRad="111904" custRadScaleInc="-206806">
        <dgm:presLayoutVars>
          <dgm:bulletEnabled val="1"/>
        </dgm:presLayoutVars>
      </dgm:prSet>
      <dgm:spPr/>
    </dgm:pt>
    <dgm:pt modelId="{22FDA2C6-D5AB-4939-B357-134226132EE5}" type="pres">
      <dgm:prSet presAssocID="{4C0EE02A-E1AA-402B-B311-646C912A7D0E}" presName="nodeFollowingNodes" presStyleLbl="node1" presStyleIdx="4" presStyleCnt="5" custScaleX="104563" custRadScaleRad="138396" custRadScaleInc="-269109">
        <dgm:presLayoutVars>
          <dgm:bulletEnabled val="1"/>
        </dgm:presLayoutVars>
      </dgm:prSet>
      <dgm:spPr/>
    </dgm:pt>
  </dgm:ptLst>
  <dgm:cxnLst>
    <dgm:cxn modelId="{08970726-0F22-4DD6-A31E-03C67AB7B128}" srcId="{E84E747B-EFCD-4F15-8109-CC59B9A438D3}" destId="{A5A1C326-8DDE-4616-BFD5-6A74AC309388}" srcOrd="1" destOrd="0" parTransId="{A50CF723-C65D-4039-989E-FEBEC74C5DBB}" sibTransId="{681CFE70-4B00-4AF4-8F40-C16AC5DFC162}"/>
    <dgm:cxn modelId="{3F0CB829-E12D-4B1B-B8DE-685800A3B898}" type="presOf" srcId="{A5A1C326-8DDE-4616-BFD5-6A74AC309388}" destId="{B8F191ED-329B-4B75-BB98-DBA9231E2D67}" srcOrd="0" destOrd="0" presId="urn:microsoft.com/office/officeart/2005/8/layout/cycle3"/>
    <dgm:cxn modelId="{A1F35C5E-DD1E-4DAC-942D-D129DE44F0D1}" type="presOf" srcId="{69567BEC-B8CE-4E8E-B35D-9E130E67FE8E}" destId="{C59D3659-5614-4091-ACF2-EA50ADC5290B}" srcOrd="0" destOrd="0" presId="urn:microsoft.com/office/officeart/2005/8/layout/cycle3"/>
    <dgm:cxn modelId="{57F70C62-F1BD-4FD7-A43A-321755954AB2}" type="presOf" srcId="{D58CE2A2-AA47-4A57-A952-5DBE21306021}" destId="{B0AA3EB4-DED7-48C6-8290-31E09AEB3445}" srcOrd="0" destOrd="0" presId="urn:microsoft.com/office/officeart/2005/8/layout/cycle3"/>
    <dgm:cxn modelId="{405DD142-9FD2-4481-9CEC-9917DB0D4F56}" srcId="{E84E747B-EFCD-4F15-8109-CC59B9A438D3}" destId="{D58CE2A2-AA47-4A57-A952-5DBE21306021}" srcOrd="3" destOrd="0" parTransId="{720BEF6B-48E2-4690-B508-20CC1C6A7114}" sibTransId="{58A4B8A7-9C2A-429B-9C19-A7E21C37BEDD}"/>
    <dgm:cxn modelId="{476CFF80-73F4-4CF3-A822-674862EDC135}" type="presOf" srcId="{E84E747B-EFCD-4F15-8109-CC59B9A438D3}" destId="{8CA9BE66-56A5-42C5-9AE4-B4AF71F42A8B}" srcOrd="0" destOrd="0" presId="urn:microsoft.com/office/officeart/2005/8/layout/cycle3"/>
    <dgm:cxn modelId="{783A01CB-DFF1-45DB-B812-E4A2105D825A}" type="presOf" srcId="{51232223-E57C-4B18-8F06-17CAE1DAD6B5}" destId="{CC1B2D01-42C3-48C8-9D51-774582E04EB6}" srcOrd="0" destOrd="0" presId="urn:microsoft.com/office/officeart/2005/8/layout/cycle3"/>
    <dgm:cxn modelId="{46A395DA-7C7A-44A2-9DA3-3BA8287E8095}" srcId="{E84E747B-EFCD-4F15-8109-CC59B9A438D3}" destId="{4C0EE02A-E1AA-402B-B311-646C912A7D0E}" srcOrd="4" destOrd="0" parTransId="{D37980D9-7CF3-41FE-8A0D-2A9365A5557B}" sibTransId="{2DF73FA8-9543-4E61-BF94-5888F4D26557}"/>
    <dgm:cxn modelId="{54DE96DD-FB1E-4B0B-87BF-B8836A6D6777}" type="presOf" srcId="{09822B27-C0D6-4071-A0A0-B5C98846DE2F}" destId="{70239A5A-1754-47AF-87FC-25B943BD1110}" srcOrd="0" destOrd="0" presId="urn:microsoft.com/office/officeart/2005/8/layout/cycle3"/>
    <dgm:cxn modelId="{1BB2A6E6-3EB5-4A7D-BEE2-679595C63C1B}" srcId="{E84E747B-EFCD-4F15-8109-CC59B9A438D3}" destId="{09822B27-C0D6-4071-A0A0-B5C98846DE2F}" srcOrd="2" destOrd="0" parTransId="{2A062892-90A4-4350-A8CF-BD05599F6E51}" sibTransId="{CA6CCA9A-9194-421C-BF15-5D8FD2CEF2F5}"/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427DEFFA-75F5-48B7-A910-3AEB41D49C3A}" type="presOf" srcId="{4C0EE02A-E1AA-402B-B311-646C912A7D0E}" destId="{22FDA2C6-D5AB-4939-B357-134226132EE5}" srcOrd="0" destOrd="0" presId="urn:microsoft.com/office/officeart/2005/8/layout/cycle3"/>
    <dgm:cxn modelId="{FEAA1F5A-0C14-4A5C-A968-68E6703F64BB}" type="presParOf" srcId="{8CA9BE66-56A5-42C5-9AE4-B4AF71F42A8B}" destId="{32345175-60AF-4BD9-862F-58627BF4C63A}" srcOrd="0" destOrd="0" presId="urn:microsoft.com/office/officeart/2005/8/layout/cycle3"/>
    <dgm:cxn modelId="{7CD0783D-748E-4B37-8326-E957F79958CE}" type="presParOf" srcId="{32345175-60AF-4BD9-862F-58627BF4C63A}" destId="{CC1B2D01-42C3-48C8-9D51-774582E04EB6}" srcOrd="0" destOrd="0" presId="urn:microsoft.com/office/officeart/2005/8/layout/cycle3"/>
    <dgm:cxn modelId="{4D19F41E-1A1A-49A9-B002-AE08DE2188FE}" type="presParOf" srcId="{32345175-60AF-4BD9-862F-58627BF4C63A}" destId="{C59D3659-5614-4091-ACF2-EA50ADC5290B}" srcOrd="1" destOrd="0" presId="urn:microsoft.com/office/officeart/2005/8/layout/cycle3"/>
    <dgm:cxn modelId="{3D40E921-23FE-47EC-9711-942BA37A1B4D}" type="presParOf" srcId="{32345175-60AF-4BD9-862F-58627BF4C63A}" destId="{B8F191ED-329B-4B75-BB98-DBA9231E2D67}" srcOrd="2" destOrd="0" presId="urn:microsoft.com/office/officeart/2005/8/layout/cycle3"/>
    <dgm:cxn modelId="{3DB511F2-911A-4B2A-86CB-0332899E3E40}" type="presParOf" srcId="{32345175-60AF-4BD9-862F-58627BF4C63A}" destId="{70239A5A-1754-47AF-87FC-25B943BD1110}" srcOrd="3" destOrd="0" presId="urn:microsoft.com/office/officeart/2005/8/layout/cycle3"/>
    <dgm:cxn modelId="{AD0C54A3-03CE-4AA5-86F5-CE8229499A66}" type="presParOf" srcId="{32345175-60AF-4BD9-862F-58627BF4C63A}" destId="{B0AA3EB4-DED7-48C6-8290-31E09AEB3445}" srcOrd="4" destOrd="0" presId="urn:microsoft.com/office/officeart/2005/8/layout/cycle3"/>
    <dgm:cxn modelId="{4F772160-B610-4280-AE49-0E9F8EF5E21F}" type="presParOf" srcId="{32345175-60AF-4BD9-862F-58627BF4C63A}" destId="{22FDA2C6-D5AB-4939-B357-134226132EE5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Äidinkieli</a:t>
          </a: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 dirty="0"/>
        </a:p>
      </dgm:t>
    </dgm:pt>
    <dgm:pt modelId="{A5A1C326-8DDE-4616-BFD5-6A74AC309388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Toinen kotimainen kieli</a:t>
          </a:r>
        </a:p>
      </dgm:t>
    </dgm:pt>
    <dgm:pt modelId="{A50CF723-C65D-4039-989E-FEBEC74C5DBB}" type="parTrans" cxnId="{08970726-0F22-4DD6-A31E-03C67AB7B128}">
      <dgm:prSet/>
      <dgm:spPr/>
      <dgm:t>
        <a:bodyPr/>
        <a:lstStyle/>
        <a:p>
          <a:endParaRPr lang="fi-FI"/>
        </a:p>
      </dgm:t>
    </dgm:pt>
    <dgm:pt modelId="{681CFE70-4B00-4AF4-8F40-C16AC5DFC162}" type="sibTrans" cxnId="{08970726-0F22-4DD6-A31E-03C67AB7B128}">
      <dgm:prSet/>
      <dgm:spPr/>
      <dgm:t>
        <a:bodyPr/>
        <a:lstStyle/>
        <a:p>
          <a:endParaRPr lang="fi-FI"/>
        </a:p>
      </dgm:t>
    </dgm:pt>
    <dgm:pt modelId="{09822B27-C0D6-4071-A0A0-B5C98846DE2F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Vieras kieli</a:t>
          </a:r>
        </a:p>
      </dgm:t>
    </dgm:pt>
    <dgm:pt modelId="{2A062892-90A4-4350-A8CF-BD05599F6E51}" type="parTrans" cxnId="{1BB2A6E6-3EB5-4A7D-BEE2-679595C63C1B}">
      <dgm:prSet/>
      <dgm:spPr/>
      <dgm:t>
        <a:bodyPr/>
        <a:lstStyle/>
        <a:p>
          <a:endParaRPr lang="fi-FI"/>
        </a:p>
      </dgm:t>
    </dgm:pt>
    <dgm:pt modelId="{CA6CCA9A-9194-421C-BF15-5D8FD2CEF2F5}" type="sibTrans" cxnId="{1BB2A6E6-3EB5-4A7D-BEE2-679595C63C1B}">
      <dgm:prSet/>
      <dgm:spPr/>
      <dgm:t>
        <a:bodyPr/>
        <a:lstStyle/>
        <a:p>
          <a:endParaRPr lang="fi-FI"/>
        </a:p>
      </dgm:t>
    </dgm:pt>
    <dgm:pt modelId="{D58CE2A2-AA47-4A57-A952-5DBE21306021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Reaali</a:t>
          </a:r>
        </a:p>
      </dgm:t>
    </dgm:pt>
    <dgm:pt modelId="{720BEF6B-48E2-4690-B508-20CC1C6A7114}" type="parTrans" cxnId="{405DD142-9FD2-4481-9CEC-9917DB0D4F56}">
      <dgm:prSet/>
      <dgm:spPr/>
      <dgm:t>
        <a:bodyPr/>
        <a:lstStyle/>
        <a:p>
          <a:endParaRPr lang="fi-FI"/>
        </a:p>
      </dgm:t>
    </dgm:pt>
    <dgm:pt modelId="{58A4B8A7-9C2A-429B-9C19-A7E21C37BEDD}" type="sibTrans" cxnId="{405DD142-9FD2-4481-9CEC-9917DB0D4F56}">
      <dgm:prSet/>
      <dgm:spPr/>
      <dgm:t>
        <a:bodyPr/>
        <a:lstStyle/>
        <a:p>
          <a:endParaRPr lang="fi-FI"/>
        </a:p>
      </dgm:t>
    </dgm:pt>
    <dgm:pt modelId="{4C0EE02A-E1AA-402B-B311-646C912A7D0E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Matematiikka</a:t>
          </a:r>
        </a:p>
      </dgm:t>
    </dgm:pt>
    <dgm:pt modelId="{D37980D9-7CF3-41FE-8A0D-2A9365A5557B}" type="parTrans" cxnId="{46A395DA-7C7A-44A2-9DA3-3BA8287E8095}">
      <dgm:prSet/>
      <dgm:spPr/>
      <dgm:t>
        <a:bodyPr/>
        <a:lstStyle/>
        <a:p>
          <a:endParaRPr lang="fi-FI"/>
        </a:p>
      </dgm:t>
    </dgm:pt>
    <dgm:pt modelId="{2DF73FA8-9543-4E61-BF94-5888F4D26557}" type="sibTrans" cxnId="{46A395DA-7C7A-44A2-9DA3-3BA8287E8095}">
      <dgm:prSet/>
      <dgm:spPr/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5" custRadScaleRad="98490" custRadScaleInc="-66">
        <dgm:presLayoutVars>
          <dgm:bulletEnabled val="1"/>
        </dgm:presLayoutVars>
      </dgm:prSet>
      <dgm:spPr/>
    </dgm:pt>
    <dgm:pt modelId="{C59D3659-5614-4091-ACF2-EA50ADC5290B}" type="pres">
      <dgm:prSet presAssocID="{69567BEC-B8CE-4E8E-B35D-9E130E67FE8E}" presName="sibTransFirstNode" presStyleLbl="bgShp" presStyleIdx="0" presStyleCnt="1" custLinFactNeighborX="530" custLinFactNeighborY="2636" custRadScaleRad="200097" custRadScaleInc="-2147483648"/>
      <dgm:spPr/>
    </dgm:pt>
    <dgm:pt modelId="{B8F191ED-329B-4B75-BB98-DBA9231E2D67}" type="pres">
      <dgm:prSet presAssocID="{A5A1C326-8DDE-4616-BFD5-6A74AC309388}" presName="nodeFollowingNodes" presStyleLbl="node1" presStyleIdx="1" presStyleCnt="5" custRadScaleRad="150719" custRadScaleInc="272372">
        <dgm:presLayoutVars>
          <dgm:bulletEnabled val="1"/>
        </dgm:presLayoutVars>
      </dgm:prSet>
      <dgm:spPr/>
    </dgm:pt>
    <dgm:pt modelId="{70239A5A-1754-47AF-87FC-25B943BD1110}" type="pres">
      <dgm:prSet presAssocID="{09822B27-C0D6-4071-A0A0-B5C98846DE2F}" presName="nodeFollowingNodes" presStyleLbl="node1" presStyleIdx="2" presStyleCnt="5" custRadScaleRad="114866" custRadScaleInc="204270">
        <dgm:presLayoutVars>
          <dgm:bulletEnabled val="1"/>
        </dgm:presLayoutVars>
      </dgm:prSet>
      <dgm:spPr/>
    </dgm:pt>
    <dgm:pt modelId="{B0AA3EB4-DED7-48C6-8290-31E09AEB3445}" type="pres">
      <dgm:prSet presAssocID="{D58CE2A2-AA47-4A57-A952-5DBE21306021}" presName="nodeFollowingNodes" presStyleLbl="node1" presStyleIdx="3" presStyleCnt="5" custRadScaleRad="111904" custRadScaleInc="-206806">
        <dgm:presLayoutVars>
          <dgm:bulletEnabled val="1"/>
        </dgm:presLayoutVars>
      </dgm:prSet>
      <dgm:spPr/>
    </dgm:pt>
    <dgm:pt modelId="{22FDA2C6-D5AB-4939-B357-134226132EE5}" type="pres">
      <dgm:prSet presAssocID="{4C0EE02A-E1AA-402B-B311-646C912A7D0E}" presName="nodeFollowingNodes" presStyleLbl="node1" presStyleIdx="4" presStyleCnt="5" custScaleX="104563" custRadScaleRad="138396" custRadScaleInc="-269109">
        <dgm:presLayoutVars>
          <dgm:bulletEnabled val="1"/>
        </dgm:presLayoutVars>
      </dgm:prSet>
      <dgm:spPr/>
    </dgm:pt>
  </dgm:ptLst>
  <dgm:cxnLst>
    <dgm:cxn modelId="{E020DB05-4B15-4615-8626-16A59AC0BE59}" type="presOf" srcId="{51232223-E57C-4B18-8F06-17CAE1DAD6B5}" destId="{CC1B2D01-42C3-48C8-9D51-774582E04EB6}" srcOrd="0" destOrd="0" presId="urn:microsoft.com/office/officeart/2005/8/layout/cycle3"/>
    <dgm:cxn modelId="{08970726-0F22-4DD6-A31E-03C67AB7B128}" srcId="{E84E747B-EFCD-4F15-8109-CC59B9A438D3}" destId="{A5A1C326-8DDE-4616-BFD5-6A74AC309388}" srcOrd="1" destOrd="0" parTransId="{A50CF723-C65D-4039-989E-FEBEC74C5DBB}" sibTransId="{681CFE70-4B00-4AF4-8F40-C16AC5DFC162}"/>
    <dgm:cxn modelId="{405DD142-9FD2-4481-9CEC-9917DB0D4F56}" srcId="{E84E747B-EFCD-4F15-8109-CC59B9A438D3}" destId="{D58CE2A2-AA47-4A57-A952-5DBE21306021}" srcOrd="3" destOrd="0" parTransId="{720BEF6B-48E2-4690-B508-20CC1C6A7114}" sibTransId="{58A4B8A7-9C2A-429B-9C19-A7E21C37BEDD}"/>
    <dgm:cxn modelId="{748A5C57-CF93-4BE6-A19C-14EAF70F211B}" type="presOf" srcId="{E84E747B-EFCD-4F15-8109-CC59B9A438D3}" destId="{8CA9BE66-56A5-42C5-9AE4-B4AF71F42A8B}" srcOrd="0" destOrd="0" presId="urn:microsoft.com/office/officeart/2005/8/layout/cycle3"/>
    <dgm:cxn modelId="{AD92847A-3705-45FC-97EA-F766809753EC}" type="presOf" srcId="{69567BEC-B8CE-4E8E-B35D-9E130E67FE8E}" destId="{C59D3659-5614-4091-ACF2-EA50ADC5290B}" srcOrd="0" destOrd="0" presId="urn:microsoft.com/office/officeart/2005/8/layout/cycle3"/>
    <dgm:cxn modelId="{439A51A1-B2CC-4CF2-AEB6-D26FB482A6E8}" type="presOf" srcId="{D58CE2A2-AA47-4A57-A952-5DBE21306021}" destId="{B0AA3EB4-DED7-48C6-8290-31E09AEB3445}" srcOrd="0" destOrd="0" presId="urn:microsoft.com/office/officeart/2005/8/layout/cycle3"/>
    <dgm:cxn modelId="{A8207CA5-3811-40BA-B33B-40D7D355171B}" type="presOf" srcId="{A5A1C326-8DDE-4616-BFD5-6A74AC309388}" destId="{B8F191ED-329B-4B75-BB98-DBA9231E2D67}" srcOrd="0" destOrd="0" presId="urn:microsoft.com/office/officeart/2005/8/layout/cycle3"/>
    <dgm:cxn modelId="{C3DE72CD-6EFA-42BE-9E62-FFD634327DE9}" type="presOf" srcId="{09822B27-C0D6-4071-A0A0-B5C98846DE2F}" destId="{70239A5A-1754-47AF-87FC-25B943BD1110}" srcOrd="0" destOrd="0" presId="urn:microsoft.com/office/officeart/2005/8/layout/cycle3"/>
    <dgm:cxn modelId="{FD7F5AD4-AAE3-49C4-8464-980DF3D120A2}" type="presOf" srcId="{4C0EE02A-E1AA-402B-B311-646C912A7D0E}" destId="{22FDA2C6-D5AB-4939-B357-134226132EE5}" srcOrd="0" destOrd="0" presId="urn:microsoft.com/office/officeart/2005/8/layout/cycle3"/>
    <dgm:cxn modelId="{46A395DA-7C7A-44A2-9DA3-3BA8287E8095}" srcId="{E84E747B-EFCD-4F15-8109-CC59B9A438D3}" destId="{4C0EE02A-E1AA-402B-B311-646C912A7D0E}" srcOrd="4" destOrd="0" parTransId="{D37980D9-7CF3-41FE-8A0D-2A9365A5557B}" sibTransId="{2DF73FA8-9543-4E61-BF94-5888F4D26557}"/>
    <dgm:cxn modelId="{1BB2A6E6-3EB5-4A7D-BEE2-679595C63C1B}" srcId="{E84E747B-EFCD-4F15-8109-CC59B9A438D3}" destId="{09822B27-C0D6-4071-A0A0-B5C98846DE2F}" srcOrd="2" destOrd="0" parTransId="{2A062892-90A4-4350-A8CF-BD05599F6E51}" sibTransId="{CA6CCA9A-9194-421C-BF15-5D8FD2CEF2F5}"/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FBFEB28C-0FBE-4075-A303-2D051DCF0766}" type="presParOf" srcId="{8CA9BE66-56A5-42C5-9AE4-B4AF71F42A8B}" destId="{32345175-60AF-4BD9-862F-58627BF4C63A}" srcOrd="0" destOrd="0" presId="urn:microsoft.com/office/officeart/2005/8/layout/cycle3"/>
    <dgm:cxn modelId="{C68DFF10-52A7-43B2-ACF7-FF3FA14C1225}" type="presParOf" srcId="{32345175-60AF-4BD9-862F-58627BF4C63A}" destId="{CC1B2D01-42C3-48C8-9D51-774582E04EB6}" srcOrd="0" destOrd="0" presId="urn:microsoft.com/office/officeart/2005/8/layout/cycle3"/>
    <dgm:cxn modelId="{6B9265BB-9E33-4949-B87A-B538A64ABF91}" type="presParOf" srcId="{32345175-60AF-4BD9-862F-58627BF4C63A}" destId="{C59D3659-5614-4091-ACF2-EA50ADC5290B}" srcOrd="1" destOrd="0" presId="urn:microsoft.com/office/officeart/2005/8/layout/cycle3"/>
    <dgm:cxn modelId="{C66E0E96-E398-4A87-B16A-523A94BFA138}" type="presParOf" srcId="{32345175-60AF-4BD9-862F-58627BF4C63A}" destId="{B8F191ED-329B-4B75-BB98-DBA9231E2D67}" srcOrd="2" destOrd="0" presId="urn:microsoft.com/office/officeart/2005/8/layout/cycle3"/>
    <dgm:cxn modelId="{ECF32AF8-29C5-422E-9EB2-9524628D9A96}" type="presParOf" srcId="{32345175-60AF-4BD9-862F-58627BF4C63A}" destId="{70239A5A-1754-47AF-87FC-25B943BD1110}" srcOrd="3" destOrd="0" presId="urn:microsoft.com/office/officeart/2005/8/layout/cycle3"/>
    <dgm:cxn modelId="{E03964DA-7581-4FD1-8B54-E11BE3006552}" type="presParOf" srcId="{32345175-60AF-4BD9-862F-58627BF4C63A}" destId="{B0AA3EB4-DED7-48C6-8290-31E09AEB3445}" srcOrd="4" destOrd="0" presId="urn:microsoft.com/office/officeart/2005/8/layout/cycle3"/>
    <dgm:cxn modelId="{3ABB299C-BF64-499F-9601-49089AA0C951}" type="presParOf" srcId="{32345175-60AF-4BD9-862F-58627BF4C63A}" destId="{22FDA2C6-D5AB-4939-B357-134226132EE5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Äidinkieli</a:t>
          </a: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 dirty="0"/>
        </a:p>
      </dgm:t>
    </dgm:pt>
    <dgm:pt modelId="{A5A1C326-8DDE-4616-BFD5-6A74AC309388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Toinen kotimainen kieli</a:t>
          </a:r>
        </a:p>
      </dgm:t>
    </dgm:pt>
    <dgm:pt modelId="{A50CF723-C65D-4039-989E-FEBEC74C5DBB}" type="parTrans" cxnId="{08970726-0F22-4DD6-A31E-03C67AB7B128}">
      <dgm:prSet/>
      <dgm:spPr/>
      <dgm:t>
        <a:bodyPr/>
        <a:lstStyle/>
        <a:p>
          <a:endParaRPr lang="fi-FI"/>
        </a:p>
      </dgm:t>
    </dgm:pt>
    <dgm:pt modelId="{681CFE70-4B00-4AF4-8F40-C16AC5DFC162}" type="sibTrans" cxnId="{08970726-0F22-4DD6-A31E-03C67AB7B128}">
      <dgm:prSet/>
      <dgm:spPr/>
      <dgm:t>
        <a:bodyPr/>
        <a:lstStyle/>
        <a:p>
          <a:endParaRPr lang="fi-FI"/>
        </a:p>
      </dgm:t>
    </dgm:pt>
    <dgm:pt modelId="{09822B27-C0D6-4071-A0A0-B5C98846DE2F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Vieras kieli</a:t>
          </a:r>
        </a:p>
      </dgm:t>
    </dgm:pt>
    <dgm:pt modelId="{2A062892-90A4-4350-A8CF-BD05599F6E51}" type="parTrans" cxnId="{1BB2A6E6-3EB5-4A7D-BEE2-679595C63C1B}">
      <dgm:prSet/>
      <dgm:spPr/>
      <dgm:t>
        <a:bodyPr/>
        <a:lstStyle/>
        <a:p>
          <a:endParaRPr lang="fi-FI"/>
        </a:p>
      </dgm:t>
    </dgm:pt>
    <dgm:pt modelId="{CA6CCA9A-9194-421C-BF15-5D8FD2CEF2F5}" type="sibTrans" cxnId="{1BB2A6E6-3EB5-4A7D-BEE2-679595C63C1B}">
      <dgm:prSet/>
      <dgm:spPr/>
      <dgm:t>
        <a:bodyPr/>
        <a:lstStyle/>
        <a:p>
          <a:endParaRPr lang="fi-FI"/>
        </a:p>
      </dgm:t>
    </dgm:pt>
    <dgm:pt modelId="{D58CE2A2-AA47-4A57-A952-5DBE21306021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Reaali</a:t>
          </a:r>
        </a:p>
      </dgm:t>
    </dgm:pt>
    <dgm:pt modelId="{720BEF6B-48E2-4690-B508-20CC1C6A7114}" type="parTrans" cxnId="{405DD142-9FD2-4481-9CEC-9917DB0D4F56}">
      <dgm:prSet/>
      <dgm:spPr/>
      <dgm:t>
        <a:bodyPr/>
        <a:lstStyle/>
        <a:p>
          <a:endParaRPr lang="fi-FI"/>
        </a:p>
      </dgm:t>
    </dgm:pt>
    <dgm:pt modelId="{58A4B8A7-9C2A-429B-9C19-A7E21C37BEDD}" type="sibTrans" cxnId="{405DD142-9FD2-4481-9CEC-9917DB0D4F56}">
      <dgm:prSet/>
      <dgm:spPr/>
      <dgm:t>
        <a:bodyPr/>
        <a:lstStyle/>
        <a:p>
          <a:endParaRPr lang="fi-FI"/>
        </a:p>
      </dgm:t>
    </dgm:pt>
    <dgm:pt modelId="{4C0EE02A-E1AA-402B-B311-646C912A7D0E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>
              <a:solidFill>
                <a:schemeClr val="tx1"/>
              </a:solidFill>
              <a:latin typeface="+mj-lt"/>
            </a:rPr>
            <a:t>Matematiikka</a:t>
          </a:r>
        </a:p>
      </dgm:t>
    </dgm:pt>
    <dgm:pt modelId="{D37980D9-7CF3-41FE-8A0D-2A9365A5557B}" type="parTrans" cxnId="{46A395DA-7C7A-44A2-9DA3-3BA8287E8095}">
      <dgm:prSet/>
      <dgm:spPr/>
      <dgm:t>
        <a:bodyPr/>
        <a:lstStyle/>
        <a:p>
          <a:endParaRPr lang="fi-FI"/>
        </a:p>
      </dgm:t>
    </dgm:pt>
    <dgm:pt modelId="{2DF73FA8-9543-4E61-BF94-5888F4D26557}" type="sibTrans" cxnId="{46A395DA-7C7A-44A2-9DA3-3BA8287E8095}">
      <dgm:prSet/>
      <dgm:spPr/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5" custRadScaleRad="96935" custRadScaleInc="-1388">
        <dgm:presLayoutVars>
          <dgm:bulletEnabled val="1"/>
        </dgm:presLayoutVars>
      </dgm:prSet>
      <dgm:spPr/>
    </dgm:pt>
    <dgm:pt modelId="{C59D3659-5614-4091-ACF2-EA50ADC5290B}" type="pres">
      <dgm:prSet presAssocID="{69567BEC-B8CE-4E8E-B35D-9E130E67FE8E}" presName="sibTransFirstNode" presStyleLbl="bgShp" presStyleIdx="0" presStyleCnt="1" custLinFactNeighborX="530" custLinFactNeighborY="2636" custRadScaleRad="200097" custRadScaleInc="-2147483648"/>
      <dgm:spPr/>
    </dgm:pt>
    <dgm:pt modelId="{B8F191ED-329B-4B75-BB98-DBA9231E2D67}" type="pres">
      <dgm:prSet presAssocID="{A5A1C326-8DDE-4616-BFD5-6A74AC309388}" presName="nodeFollowingNodes" presStyleLbl="node1" presStyleIdx="1" presStyleCnt="5" custRadScaleRad="141190" custRadScaleInc="270501">
        <dgm:presLayoutVars>
          <dgm:bulletEnabled val="1"/>
        </dgm:presLayoutVars>
      </dgm:prSet>
      <dgm:spPr/>
    </dgm:pt>
    <dgm:pt modelId="{70239A5A-1754-47AF-87FC-25B943BD1110}" type="pres">
      <dgm:prSet presAssocID="{09822B27-C0D6-4071-A0A0-B5C98846DE2F}" presName="nodeFollowingNodes" presStyleLbl="node1" presStyleIdx="2" presStyleCnt="5" custRadScaleRad="114866" custRadScaleInc="204270">
        <dgm:presLayoutVars>
          <dgm:bulletEnabled val="1"/>
        </dgm:presLayoutVars>
      </dgm:prSet>
      <dgm:spPr/>
    </dgm:pt>
    <dgm:pt modelId="{B0AA3EB4-DED7-48C6-8290-31E09AEB3445}" type="pres">
      <dgm:prSet presAssocID="{D58CE2A2-AA47-4A57-A952-5DBE21306021}" presName="nodeFollowingNodes" presStyleLbl="node1" presStyleIdx="3" presStyleCnt="5" custRadScaleRad="112485" custRadScaleInc="-202677">
        <dgm:presLayoutVars>
          <dgm:bulletEnabled val="1"/>
        </dgm:presLayoutVars>
      </dgm:prSet>
      <dgm:spPr/>
    </dgm:pt>
    <dgm:pt modelId="{22FDA2C6-D5AB-4939-B357-134226132EE5}" type="pres">
      <dgm:prSet presAssocID="{4C0EE02A-E1AA-402B-B311-646C912A7D0E}" presName="nodeFollowingNodes" presStyleLbl="node1" presStyleIdx="4" presStyleCnt="5" custScaleX="104563" custRadScaleRad="138396" custRadScaleInc="-269109">
        <dgm:presLayoutVars>
          <dgm:bulletEnabled val="1"/>
        </dgm:presLayoutVars>
      </dgm:prSet>
      <dgm:spPr/>
    </dgm:pt>
  </dgm:ptLst>
  <dgm:cxnLst>
    <dgm:cxn modelId="{1432C70A-9412-4B8E-A533-4FE51378B19F}" type="presOf" srcId="{09822B27-C0D6-4071-A0A0-B5C98846DE2F}" destId="{70239A5A-1754-47AF-87FC-25B943BD1110}" srcOrd="0" destOrd="0" presId="urn:microsoft.com/office/officeart/2005/8/layout/cycle3"/>
    <dgm:cxn modelId="{08970726-0F22-4DD6-A31E-03C67AB7B128}" srcId="{E84E747B-EFCD-4F15-8109-CC59B9A438D3}" destId="{A5A1C326-8DDE-4616-BFD5-6A74AC309388}" srcOrd="1" destOrd="0" parTransId="{A50CF723-C65D-4039-989E-FEBEC74C5DBB}" sibTransId="{681CFE70-4B00-4AF4-8F40-C16AC5DFC162}"/>
    <dgm:cxn modelId="{405DD142-9FD2-4481-9CEC-9917DB0D4F56}" srcId="{E84E747B-EFCD-4F15-8109-CC59B9A438D3}" destId="{D58CE2A2-AA47-4A57-A952-5DBE21306021}" srcOrd="3" destOrd="0" parTransId="{720BEF6B-48E2-4690-B508-20CC1C6A7114}" sibTransId="{58A4B8A7-9C2A-429B-9C19-A7E21C37BEDD}"/>
    <dgm:cxn modelId="{2D0D6948-9EBF-4B43-A557-E4DD600A855D}" type="presOf" srcId="{4C0EE02A-E1AA-402B-B311-646C912A7D0E}" destId="{22FDA2C6-D5AB-4939-B357-134226132EE5}" srcOrd="0" destOrd="0" presId="urn:microsoft.com/office/officeart/2005/8/layout/cycle3"/>
    <dgm:cxn modelId="{A1F0E870-DC70-4ED6-B4F8-986DD04BF22C}" type="presOf" srcId="{51232223-E57C-4B18-8F06-17CAE1DAD6B5}" destId="{CC1B2D01-42C3-48C8-9D51-774582E04EB6}" srcOrd="0" destOrd="0" presId="urn:microsoft.com/office/officeart/2005/8/layout/cycle3"/>
    <dgm:cxn modelId="{12D44256-1586-4BA1-B414-FD57C62AC37A}" type="presOf" srcId="{E84E747B-EFCD-4F15-8109-CC59B9A438D3}" destId="{8CA9BE66-56A5-42C5-9AE4-B4AF71F42A8B}" srcOrd="0" destOrd="0" presId="urn:microsoft.com/office/officeart/2005/8/layout/cycle3"/>
    <dgm:cxn modelId="{F5D73C8A-84B4-4D7E-8D29-668398311276}" type="presOf" srcId="{69567BEC-B8CE-4E8E-B35D-9E130E67FE8E}" destId="{C59D3659-5614-4091-ACF2-EA50ADC5290B}" srcOrd="0" destOrd="0" presId="urn:microsoft.com/office/officeart/2005/8/layout/cycle3"/>
    <dgm:cxn modelId="{76DBDA9F-CEE7-4322-B518-4FA38B7FCB56}" type="presOf" srcId="{A5A1C326-8DDE-4616-BFD5-6A74AC309388}" destId="{B8F191ED-329B-4B75-BB98-DBA9231E2D67}" srcOrd="0" destOrd="0" presId="urn:microsoft.com/office/officeart/2005/8/layout/cycle3"/>
    <dgm:cxn modelId="{A3E31AD7-27F8-4A1D-A77A-784F56A2314A}" type="presOf" srcId="{D58CE2A2-AA47-4A57-A952-5DBE21306021}" destId="{B0AA3EB4-DED7-48C6-8290-31E09AEB3445}" srcOrd="0" destOrd="0" presId="urn:microsoft.com/office/officeart/2005/8/layout/cycle3"/>
    <dgm:cxn modelId="{46A395DA-7C7A-44A2-9DA3-3BA8287E8095}" srcId="{E84E747B-EFCD-4F15-8109-CC59B9A438D3}" destId="{4C0EE02A-E1AA-402B-B311-646C912A7D0E}" srcOrd="4" destOrd="0" parTransId="{D37980D9-7CF3-41FE-8A0D-2A9365A5557B}" sibTransId="{2DF73FA8-9543-4E61-BF94-5888F4D26557}"/>
    <dgm:cxn modelId="{1BB2A6E6-3EB5-4A7D-BEE2-679595C63C1B}" srcId="{E84E747B-EFCD-4F15-8109-CC59B9A438D3}" destId="{09822B27-C0D6-4071-A0A0-B5C98846DE2F}" srcOrd="2" destOrd="0" parTransId="{2A062892-90A4-4350-A8CF-BD05599F6E51}" sibTransId="{CA6CCA9A-9194-421C-BF15-5D8FD2CEF2F5}"/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43FB35F3-6000-4525-BFAA-2DC592E3BA69}" type="presParOf" srcId="{8CA9BE66-56A5-42C5-9AE4-B4AF71F42A8B}" destId="{32345175-60AF-4BD9-862F-58627BF4C63A}" srcOrd="0" destOrd="0" presId="urn:microsoft.com/office/officeart/2005/8/layout/cycle3"/>
    <dgm:cxn modelId="{481B2950-04E1-4A99-BF38-8C39497B3508}" type="presParOf" srcId="{32345175-60AF-4BD9-862F-58627BF4C63A}" destId="{CC1B2D01-42C3-48C8-9D51-774582E04EB6}" srcOrd="0" destOrd="0" presId="urn:microsoft.com/office/officeart/2005/8/layout/cycle3"/>
    <dgm:cxn modelId="{DE0D1F62-C144-4EB8-8696-92EE4ED4027A}" type="presParOf" srcId="{32345175-60AF-4BD9-862F-58627BF4C63A}" destId="{C59D3659-5614-4091-ACF2-EA50ADC5290B}" srcOrd="1" destOrd="0" presId="urn:microsoft.com/office/officeart/2005/8/layout/cycle3"/>
    <dgm:cxn modelId="{F6C7798B-A164-44E7-BCA9-2D5E32A28C93}" type="presParOf" srcId="{32345175-60AF-4BD9-862F-58627BF4C63A}" destId="{B8F191ED-329B-4B75-BB98-DBA9231E2D67}" srcOrd="2" destOrd="0" presId="urn:microsoft.com/office/officeart/2005/8/layout/cycle3"/>
    <dgm:cxn modelId="{BF4529F0-0614-483F-9551-FB2429BE4B3F}" type="presParOf" srcId="{32345175-60AF-4BD9-862F-58627BF4C63A}" destId="{70239A5A-1754-47AF-87FC-25B943BD1110}" srcOrd="3" destOrd="0" presId="urn:microsoft.com/office/officeart/2005/8/layout/cycle3"/>
    <dgm:cxn modelId="{B925DB58-7F80-4652-A209-EDFAF0E3632E}" type="presParOf" srcId="{32345175-60AF-4BD9-862F-58627BF4C63A}" destId="{B0AA3EB4-DED7-48C6-8290-31E09AEB3445}" srcOrd="4" destOrd="0" presId="urn:microsoft.com/office/officeart/2005/8/layout/cycle3"/>
    <dgm:cxn modelId="{5403B500-A274-4BB5-85B5-F70FAD17CF0A}" type="presParOf" srcId="{32345175-60AF-4BD9-862F-58627BF4C63A}" destId="{22FDA2C6-D5AB-4939-B357-134226132EE5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068626-5802-4B5A-B8E0-AD7912AC365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540C2F8-C1A1-4374-B555-FF94A3952708}">
      <dgm:prSet phldrT="[Teksti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kevät</a:t>
          </a:r>
        </a:p>
      </dgm:t>
    </dgm:pt>
    <dgm:pt modelId="{8245520C-69FB-4F9B-9C5B-FA543226481C}" type="parTrans" cxnId="{0A3F9DF6-6735-49BE-9E88-D02BE727A699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FD34B318-06C6-4E34-8864-D5B7F36E120A}" type="sibTrans" cxnId="{0A3F9DF6-6735-49BE-9E88-D02BE727A699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CA0F8300-11F8-4DC0-AFCF-A85D7DE05889}">
      <dgm:prSet phldrT="[Teksti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syksy	</a:t>
          </a:r>
        </a:p>
      </dgm:t>
    </dgm:pt>
    <dgm:pt modelId="{8E371B59-459E-49BF-8AC2-C99EE0103A23}" type="parTrans" cxnId="{163D8943-0138-4043-9DB9-DAB2BE5E7618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5704F251-D142-4B49-BE56-24786AB9DE03}" type="sibTrans" cxnId="{163D8943-0138-4043-9DB9-DAB2BE5E7618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A589C872-3E90-4590-93FD-3BC2DFB0DB74}">
      <dgm:prSet phldrT="[Teksti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kevät</a:t>
          </a:r>
        </a:p>
      </dgm:t>
    </dgm:pt>
    <dgm:pt modelId="{3C07DA43-8DCC-40B8-95AA-4A1CACFB59AB}" type="parTrans" cxnId="{9A0F2242-5AA7-48CD-A7B3-463C3D56A93E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091C4BBC-F303-4DF9-A162-4A7AF276A539}" type="sibTrans" cxnId="{9A0F2242-5AA7-48CD-A7B3-463C3D56A93E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02EB9F1F-3255-4EE9-9849-987EDCCCBB5D}">
      <dgm:prSet phldrT="[Teksti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syksy</a:t>
          </a:r>
        </a:p>
      </dgm:t>
    </dgm:pt>
    <dgm:pt modelId="{5CDF9A13-35C2-4F95-8A7C-C4F6536FCEF1}" type="parTrans" cxnId="{5FDE953B-B735-46B6-B62A-871095FFA460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A7157D01-A530-4A6F-9F21-520808968C25}" type="sibTrans" cxnId="{5FDE953B-B735-46B6-B62A-871095FFA460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DC75F36B-AECE-4EDF-B321-58DCD311038C}">
      <dgm:prSet phldrT="[Teksti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kevät</a:t>
          </a:r>
        </a:p>
      </dgm:t>
    </dgm:pt>
    <dgm:pt modelId="{01486192-3E9C-4AAF-9C0E-4E35DD1D2786}" type="parTrans" cxnId="{BD99E58A-F5FB-45AF-AF97-471198E51679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F42F5EA1-54CE-41F0-ACF0-B16D626F3CD9}" type="sibTrans" cxnId="{BD99E58A-F5FB-45AF-AF97-471198E51679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61FDEE23-9EB8-4353-9663-99A8F989C9D1}" type="pres">
      <dgm:prSet presAssocID="{5D068626-5802-4B5A-B8E0-AD7912AC3651}" presName="Name0" presStyleCnt="0">
        <dgm:presLayoutVars>
          <dgm:dir/>
          <dgm:resizeHandles val="exact"/>
        </dgm:presLayoutVars>
      </dgm:prSet>
      <dgm:spPr/>
    </dgm:pt>
    <dgm:pt modelId="{C4A41EFF-2930-4E02-93AC-655F5BB5279E}" type="pres">
      <dgm:prSet presAssocID="{0540C2F8-C1A1-4374-B555-FF94A3952708}" presName="Name5" presStyleLbl="vennNode1" presStyleIdx="0" presStyleCnt="5" custLinFactX="-59218" custLinFactNeighborX="-100000" custLinFactNeighborY="-57">
        <dgm:presLayoutVars>
          <dgm:bulletEnabled val="1"/>
        </dgm:presLayoutVars>
      </dgm:prSet>
      <dgm:spPr/>
    </dgm:pt>
    <dgm:pt modelId="{B3951E7D-75C4-4540-B976-031845E23A95}" type="pres">
      <dgm:prSet presAssocID="{FD34B318-06C6-4E34-8864-D5B7F36E120A}" presName="space" presStyleCnt="0"/>
      <dgm:spPr/>
    </dgm:pt>
    <dgm:pt modelId="{515F2085-174E-4696-9FB8-F007721744F6}" type="pres">
      <dgm:prSet presAssocID="{CA0F8300-11F8-4DC0-AFCF-A85D7DE05889}" presName="Name5" presStyleLbl="vennNode1" presStyleIdx="1" presStyleCnt="5" custLinFactX="-171" custLinFactNeighborX="-100000" custLinFactNeighborY="-57">
        <dgm:presLayoutVars>
          <dgm:bulletEnabled val="1"/>
        </dgm:presLayoutVars>
      </dgm:prSet>
      <dgm:spPr/>
    </dgm:pt>
    <dgm:pt modelId="{D716B697-D1DB-4CDB-970A-C25D9B8B371A}" type="pres">
      <dgm:prSet presAssocID="{5704F251-D142-4B49-BE56-24786AB9DE03}" presName="space" presStyleCnt="0"/>
      <dgm:spPr/>
    </dgm:pt>
    <dgm:pt modelId="{91E1DAE3-2511-42FF-884D-ADBB867A8F5F}" type="pres">
      <dgm:prSet presAssocID="{A589C872-3E90-4590-93FD-3BC2DFB0DB74}" presName="Name5" presStyleLbl="vennNode1" presStyleIdx="2" presStyleCnt="5">
        <dgm:presLayoutVars>
          <dgm:bulletEnabled val="1"/>
        </dgm:presLayoutVars>
      </dgm:prSet>
      <dgm:spPr/>
    </dgm:pt>
    <dgm:pt modelId="{07D44F47-C034-463E-BB89-91105A09DB32}" type="pres">
      <dgm:prSet presAssocID="{091C4BBC-F303-4DF9-A162-4A7AF276A539}" presName="space" presStyleCnt="0"/>
      <dgm:spPr/>
    </dgm:pt>
    <dgm:pt modelId="{2489F23B-8DA4-4259-8FD7-368A096CADC3}" type="pres">
      <dgm:prSet presAssocID="{02EB9F1F-3255-4EE9-9849-987EDCCCBB5D}" presName="Name5" presStyleLbl="vennNode1" presStyleIdx="3" presStyleCnt="5" custLinFactX="33428" custLinFactNeighborX="100000" custLinFactNeighborY="-57">
        <dgm:presLayoutVars>
          <dgm:bulletEnabled val="1"/>
        </dgm:presLayoutVars>
      </dgm:prSet>
      <dgm:spPr/>
    </dgm:pt>
    <dgm:pt modelId="{ABA424BF-2473-48A1-B171-14D3FE151C4E}" type="pres">
      <dgm:prSet presAssocID="{A7157D01-A530-4A6F-9F21-520808968C25}" presName="space" presStyleCnt="0"/>
      <dgm:spPr/>
    </dgm:pt>
    <dgm:pt modelId="{3468B273-B785-401D-9B2A-BB38906028F3}" type="pres">
      <dgm:prSet presAssocID="{DC75F36B-AECE-4EDF-B321-58DCD311038C}" presName="Name5" presStyleLbl="vennNode1" presStyleIdx="4" presStyleCnt="5" custLinFactX="53543" custLinFactNeighborX="100000" custLinFactNeighborY="-57">
        <dgm:presLayoutVars>
          <dgm:bulletEnabled val="1"/>
        </dgm:presLayoutVars>
      </dgm:prSet>
      <dgm:spPr/>
    </dgm:pt>
  </dgm:ptLst>
  <dgm:cxnLst>
    <dgm:cxn modelId="{2C9C4B02-0C96-4FA1-991C-527E70628800}" type="presOf" srcId="{A589C872-3E90-4590-93FD-3BC2DFB0DB74}" destId="{91E1DAE3-2511-42FF-884D-ADBB867A8F5F}" srcOrd="0" destOrd="0" presId="urn:microsoft.com/office/officeart/2005/8/layout/venn3"/>
    <dgm:cxn modelId="{07FF8639-A788-4A3F-B4AE-0299860B2850}" type="presOf" srcId="{5D068626-5802-4B5A-B8E0-AD7912AC3651}" destId="{61FDEE23-9EB8-4353-9663-99A8F989C9D1}" srcOrd="0" destOrd="0" presId="urn:microsoft.com/office/officeart/2005/8/layout/venn3"/>
    <dgm:cxn modelId="{5FDE953B-B735-46B6-B62A-871095FFA460}" srcId="{5D068626-5802-4B5A-B8E0-AD7912AC3651}" destId="{02EB9F1F-3255-4EE9-9849-987EDCCCBB5D}" srcOrd="3" destOrd="0" parTransId="{5CDF9A13-35C2-4F95-8A7C-C4F6536FCEF1}" sibTransId="{A7157D01-A530-4A6F-9F21-520808968C25}"/>
    <dgm:cxn modelId="{9A0F2242-5AA7-48CD-A7B3-463C3D56A93E}" srcId="{5D068626-5802-4B5A-B8E0-AD7912AC3651}" destId="{A589C872-3E90-4590-93FD-3BC2DFB0DB74}" srcOrd="2" destOrd="0" parTransId="{3C07DA43-8DCC-40B8-95AA-4A1CACFB59AB}" sibTransId="{091C4BBC-F303-4DF9-A162-4A7AF276A539}"/>
    <dgm:cxn modelId="{163D8943-0138-4043-9DB9-DAB2BE5E7618}" srcId="{5D068626-5802-4B5A-B8E0-AD7912AC3651}" destId="{CA0F8300-11F8-4DC0-AFCF-A85D7DE05889}" srcOrd="1" destOrd="0" parTransId="{8E371B59-459E-49BF-8AC2-C99EE0103A23}" sibTransId="{5704F251-D142-4B49-BE56-24786AB9DE03}"/>
    <dgm:cxn modelId="{BD99E58A-F5FB-45AF-AF97-471198E51679}" srcId="{5D068626-5802-4B5A-B8E0-AD7912AC3651}" destId="{DC75F36B-AECE-4EDF-B321-58DCD311038C}" srcOrd="4" destOrd="0" parTransId="{01486192-3E9C-4AAF-9C0E-4E35DD1D2786}" sibTransId="{F42F5EA1-54CE-41F0-ACF0-B16D626F3CD9}"/>
    <dgm:cxn modelId="{6827168E-AD1A-4497-9DD3-081D9A6FF469}" type="presOf" srcId="{CA0F8300-11F8-4DC0-AFCF-A85D7DE05889}" destId="{515F2085-174E-4696-9FB8-F007721744F6}" srcOrd="0" destOrd="0" presId="urn:microsoft.com/office/officeart/2005/8/layout/venn3"/>
    <dgm:cxn modelId="{ABF30191-A376-4338-975C-558E1138AF93}" type="presOf" srcId="{DC75F36B-AECE-4EDF-B321-58DCD311038C}" destId="{3468B273-B785-401D-9B2A-BB38906028F3}" srcOrd="0" destOrd="0" presId="urn:microsoft.com/office/officeart/2005/8/layout/venn3"/>
    <dgm:cxn modelId="{30BC56F3-9CDF-410D-A9E1-F81AA2278D88}" type="presOf" srcId="{02EB9F1F-3255-4EE9-9849-987EDCCCBB5D}" destId="{2489F23B-8DA4-4259-8FD7-368A096CADC3}" srcOrd="0" destOrd="0" presId="urn:microsoft.com/office/officeart/2005/8/layout/venn3"/>
    <dgm:cxn modelId="{0A3F9DF6-6735-49BE-9E88-D02BE727A699}" srcId="{5D068626-5802-4B5A-B8E0-AD7912AC3651}" destId="{0540C2F8-C1A1-4374-B555-FF94A3952708}" srcOrd="0" destOrd="0" parTransId="{8245520C-69FB-4F9B-9C5B-FA543226481C}" sibTransId="{FD34B318-06C6-4E34-8864-D5B7F36E120A}"/>
    <dgm:cxn modelId="{17A49AFB-C890-4C6E-A7CB-CF884115E667}" type="presOf" srcId="{0540C2F8-C1A1-4374-B555-FF94A3952708}" destId="{C4A41EFF-2930-4E02-93AC-655F5BB5279E}" srcOrd="0" destOrd="0" presId="urn:microsoft.com/office/officeart/2005/8/layout/venn3"/>
    <dgm:cxn modelId="{B819AB34-430E-4F64-8B46-5912C7AAAF9B}" type="presParOf" srcId="{61FDEE23-9EB8-4353-9663-99A8F989C9D1}" destId="{C4A41EFF-2930-4E02-93AC-655F5BB5279E}" srcOrd="0" destOrd="0" presId="urn:microsoft.com/office/officeart/2005/8/layout/venn3"/>
    <dgm:cxn modelId="{6A2D3AE5-E90E-43E9-850E-F899528ACF23}" type="presParOf" srcId="{61FDEE23-9EB8-4353-9663-99A8F989C9D1}" destId="{B3951E7D-75C4-4540-B976-031845E23A95}" srcOrd="1" destOrd="0" presId="urn:microsoft.com/office/officeart/2005/8/layout/venn3"/>
    <dgm:cxn modelId="{4BA5D175-A4A0-4567-A781-6960A80A7D1F}" type="presParOf" srcId="{61FDEE23-9EB8-4353-9663-99A8F989C9D1}" destId="{515F2085-174E-4696-9FB8-F007721744F6}" srcOrd="2" destOrd="0" presId="urn:microsoft.com/office/officeart/2005/8/layout/venn3"/>
    <dgm:cxn modelId="{FC527B74-2140-4065-A8C3-5A4B291A6ABE}" type="presParOf" srcId="{61FDEE23-9EB8-4353-9663-99A8F989C9D1}" destId="{D716B697-D1DB-4CDB-970A-C25D9B8B371A}" srcOrd="3" destOrd="0" presId="urn:microsoft.com/office/officeart/2005/8/layout/venn3"/>
    <dgm:cxn modelId="{C5E4FA3D-6337-4C6A-A3E5-382255D9D5A2}" type="presParOf" srcId="{61FDEE23-9EB8-4353-9663-99A8F989C9D1}" destId="{91E1DAE3-2511-42FF-884D-ADBB867A8F5F}" srcOrd="4" destOrd="0" presId="urn:microsoft.com/office/officeart/2005/8/layout/venn3"/>
    <dgm:cxn modelId="{B3F03916-BBAA-4040-B489-2C2D7673649B}" type="presParOf" srcId="{61FDEE23-9EB8-4353-9663-99A8F989C9D1}" destId="{07D44F47-C034-463E-BB89-91105A09DB32}" srcOrd="5" destOrd="0" presId="urn:microsoft.com/office/officeart/2005/8/layout/venn3"/>
    <dgm:cxn modelId="{69C53EB6-13F7-457B-98D8-42F0F36B8904}" type="presParOf" srcId="{61FDEE23-9EB8-4353-9663-99A8F989C9D1}" destId="{2489F23B-8DA4-4259-8FD7-368A096CADC3}" srcOrd="6" destOrd="0" presId="urn:microsoft.com/office/officeart/2005/8/layout/venn3"/>
    <dgm:cxn modelId="{B847A819-16A3-43FD-8BC1-294A3F77AA93}" type="presParOf" srcId="{61FDEE23-9EB8-4353-9663-99A8F989C9D1}" destId="{ABA424BF-2473-48A1-B171-14D3FE151C4E}" srcOrd="7" destOrd="0" presId="urn:microsoft.com/office/officeart/2005/8/layout/venn3"/>
    <dgm:cxn modelId="{D88B1505-BE25-45A4-8302-E8A160E54DDE}" type="presParOf" srcId="{61FDEE23-9EB8-4353-9663-99A8F989C9D1}" destId="{3468B273-B785-401D-9B2A-BB38906028F3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FDA963-24DA-4CC5-B6E2-37ED670E3C4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70BB4CD-2647-4B28-B17A-ED001AE0F5DE}">
      <dgm:prSet phldrT="[Teksti]"/>
      <dgm:spPr/>
      <dgm:t>
        <a:bodyPr/>
        <a:lstStyle/>
        <a:p>
          <a:r>
            <a:rPr lang="fi-FI" dirty="0"/>
            <a:t>koti</a:t>
          </a:r>
        </a:p>
      </dgm:t>
    </dgm:pt>
    <dgm:pt modelId="{39DD140A-F455-4479-9B69-7AFD90764F0A}" type="parTrans" cxnId="{A03BBF49-47F1-4409-8F31-8E80F854738D}">
      <dgm:prSet/>
      <dgm:spPr/>
      <dgm:t>
        <a:bodyPr/>
        <a:lstStyle/>
        <a:p>
          <a:endParaRPr lang="fi-FI"/>
        </a:p>
      </dgm:t>
    </dgm:pt>
    <dgm:pt modelId="{B3374A24-BB85-460F-96E7-06135ECE95E7}" type="sibTrans" cxnId="{A03BBF49-47F1-4409-8F31-8E80F854738D}">
      <dgm:prSet/>
      <dgm:spPr/>
      <dgm:t>
        <a:bodyPr/>
        <a:lstStyle/>
        <a:p>
          <a:endParaRPr lang="fi-FI"/>
        </a:p>
      </dgm:t>
    </dgm:pt>
    <dgm:pt modelId="{81FB2F1C-A720-4EB5-A0EF-8A18C05618B7}">
      <dgm:prSet phldrT="[Teksti]"/>
      <dgm:spPr/>
      <dgm:t>
        <a:bodyPr/>
        <a:lstStyle/>
        <a:p>
          <a:r>
            <a:rPr lang="fi-FI" dirty="0"/>
            <a:t>koulu</a:t>
          </a:r>
        </a:p>
      </dgm:t>
    </dgm:pt>
    <dgm:pt modelId="{BE887D13-9468-46AB-B15F-D48B5A6FEB29}" type="parTrans" cxnId="{953B9D9B-7E74-4282-B821-9286C6BED291}">
      <dgm:prSet/>
      <dgm:spPr/>
      <dgm:t>
        <a:bodyPr/>
        <a:lstStyle/>
        <a:p>
          <a:endParaRPr lang="fi-FI"/>
        </a:p>
      </dgm:t>
    </dgm:pt>
    <dgm:pt modelId="{57F8C2E5-1154-4D17-BC68-A00D3C0C472F}" type="sibTrans" cxnId="{953B9D9B-7E74-4282-B821-9286C6BED291}">
      <dgm:prSet/>
      <dgm:spPr/>
      <dgm:t>
        <a:bodyPr/>
        <a:lstStyle/>
        <a:p>
          <a:endParaRPr lang="fi-FI"/>
        </a:p>
      </dgm:t>
    </dgm:pt>
    <dgm:pt modelId="{2AC5E531-F718-4710-B853-9B5F313EE9C3}">
      <dgm:prSet phldrT="[Teksti]"/>
      <dgm:spPr/>
      <dgm:t>
        <a:bodyPr/>
        <a:lstStyle/>
        <a:p>
          <a:r>
            <a:rPr lang="fi-FI" dirty="0"/>
            <a:t>kaverit</a:t>
          </a:r>
        </a:p>
      </dgm:t>
    </dgm:pt>
    <dgm:pt modelId="{027189A7-6940-4198-8BB9-1328182739FD}" type="parTrans" cxnId="{684D18BD-8C3B-4755-8B31-A9E13DF32E09}">
      <dgm:prSet/>
      <dgm:spPr/>
      <dgm:t>
        <a:bodyPr/>
        <a:lstStyle/>
        <a:p>
          <a:endParaRPr lang="fi-FI"/>
        </a:p>
      </dgm:t>
    </dgm:pt>
    <dgm:pt modelId="{E4EF23F2-25FD-40D6-9281-F40418F96524}" type="sibTrans" cxnId="{684D18BD-8C3B-4755-8B31-A9E13DF32E09}">
      <dgm:prSet/>
      <dgm:spPr/>
      <dgm:t>
        <a:bodyPr/>
        <a:lstStyle/>
        <a:p>
          <a:endParaRPr lang="fi-FI"/>
        </a:p>
      </dgm:t>
    </dgm:pt>
    <dgm:pt modelId="{B8B3021E-8CFF-4224-8DB3-E52328D90493}">
      <dgm:prSet phldrT="[Teksti]"/>
      <dgm:spPr/>
      <dgm:t>
        <a:bodyPr/>
        <a:lstStyle/>
        <a:p>
          <a:r>
            <a:rPr lang="fi-FI" dirty="0"/>
            <a:t>harrastukset</a:t>
          </a:r>
        </a:p>
      </dgm:t>
    </dgm:pt>
    <dgm:pt modelId="{AF124282-80B6-4322-88D7-DECB4DD2EFC1}" type="parTrans" cxnId="{B358CB30-F8C2-457F-AD52-EFEC3721DC69}">
      <dgm:prSet/>
      <dgm:spPr/>
      <dgm:t>
        <a:bodyPr/>
        <a:lstStyle/>
        <a:p>
          <a:endParaRPr lang="fi-FI"/>
        </a:p>
      </dgm:t>
    </dgm:pt>
    <dgm:pt modelId="{30DF497C-B720-4AAA-8552-7954DB1AA30E}" type="sibTrans" cxnId="{B358CB30-F8C2-457F-AD52-EFEC3721DC69}">
      <dgm:prSet/>
      <dgm:spPr/>
      <dgm:t>
        <a:bodyPr/>
        <a:lstStyle/>
        <a:p>
          <a:endParaRPr lang="fi-FI"/>
        </a:p>
      </dgm:t>
    </dgm:pt>
    <dgm:pt modelId="{FC50DDC8-CD81-41BB-984A-E3C89424C6DA}">
      <dgm:prSet phldrT="[Teksti]"/>
      <dgm:spPr/>
      <dgm:t>
        <a:bodyPr/>
        <a:lstStyle/>
        <a:p>
          <a:r>
            <a:rPr lang="fi-FI" dirty="0"/>
            <a:t>Lukion jälkeen?</a:t>
          </a:r>
        </a:p>
      </dgm:t>
    </dgm:pt>
    <dgm:pt modelId="{917F8016-4410-4EC9-9F7C-913390CDC0DB}" type="parTrans" cxnId="{3AA1C811-AFFB-4B19-834C-B8EB04AE20BD}">
      <dgm:prSet/>
      <dgm:spPr/>
      <dgm:t>
        <a:bodyPr/>
        <a:lstStyle/>
        <a:p>
          <a:endParaRPr lang="fi-FI"/>
        </a:p>
      </dgm:t>
    </dgm:pt>
    <dgm:pt modelId="{1D89BB53-ACF9-4570-9635-4CB06D8B8ADC}" type="sibTrans" cxnId="{3AA1C811-AFFB-4B19-834C-B8EB04AE20BD}">
      <dgm:prSet/>
      <dgm:spPr/>
      <dgm:t>
        <a:bodyPr/>
        <a:lstStyle/>
        <a:p>
          <a:endParaRPr lang="fi-FI"/>
        </a:p>
      </dgm:t>
    </dgm:pt>
    <dgm:pt modelId="{F2182F10-8011-42A1-B389-C5C4CF687735}" type="pres">
      <dgm:prSet presAssocID="{E3FDA963-24DA-4CC5-B6E2-37ED670E3C41}" presName="Name0" presStyleCnt="0">
        <dgm:presLayoutVars>
          <dgm:dir/>
          <dgm:resizeHandles val="exact"/>
        </dgm:presLayoutVars>
      </dgm:prSet>
      <dgm:spPr/>
    </dgm:pt>
    <dgm:pt modelId="{5657D39C-89BB-44A6-AB8F-95788241A070}" type="pres">
      <dgm:prSet presAssocID="{E3FDA963-24DA-4CC5-B6E2-37ED670E3C41}" presName="cycle" presStyleCnt="0"/>
      <dgm:spPr/>
    </dgm:pt>
    <dgm:pt modelId="{C4BC4578-A51C-4A20-9D27-375000263D4C}" type="pres">
      <dgm:prSet presAssocID="{F70BB4CD-2647-4B28-B17A-ED001AE0F5DE}" presName="nodeFirstNode" presStyleLbl="node1" presStyleIdx="0" presStyleCnt="5">
        <dgm:presLayoutVars>
          <dgm:bulletEnabled val="1"/>
        </dgm:presLayoutVars>
      </dgm:prSet>
      <dgm:spPr/>
    </dgm:pt>
    <dgm:pt modelId="{43A49229-7707-4E31-B934-9EF9251C0F88}" type="pres">
      <dgm:prSet presAssocID="{B3374A24-BB85-460F-96E7-06135ECE95E7}" presName="sibTransFirstNode" presStyleLbl="bgShp" presStyleIdx="0" presStyleCnt="1"/>
      <dgm:spPr/>
    </dgm:pt>
    <dgm:pt modelId="{DE7F6510-6E6E-4FA4-90DC-6B19DB7A2FAF}" type="pres">
      <dgm:prSet presAssocID="{81FB2F1C-A720-4EB5-A0EF-8A18C05618B7}" presName="nodeFollowingNodes" presStyleLbl="node1" presStyleIdx="1" presStyleCnt="5">
        <dgm:presLayoutVars>
          <dgm:bulletEnabled val="1"/>
        </dgm:presLayoutVars>
      </dgm:prSet>
      <dgm:spPr/>
    </dgm:pt>
    <dgm:pt modelId="{5ADCF9FA-05F6-4814-B559-368D2A24DDB5}" type="pres">
      <dgm:prSet presAssocID="{2AC5E531-F718-4710-B853-9B5F313EE9C3}" presName="nodeFollowingNodes" presStyleLbl="node1" presStyleIdx="2" presStyleCnt="5">
        <dgm:presLayoutVars>
          <dgm:bulletEnabled val="1"/>
        </dgm:presLayoutVars>
      </dgm:prSet>
      <dgm:spPr/>
    </dgm:pt>
    <dgm:pt modelId="{7C44557A-A1BC-4B31-8A8C-A33315A0235C}" type="pres">
      <dgm:prSet presAssocID="{B8B3021E-8CFF-4224-8DB3-E52328D90493}" presName="nodeFollowingNodes" presStyleLbl="node1" presStyleIdx="3" presStyleCnt="5">
        <dgm:presLayoutVars>
          <dgm:bulletEnabled val="1"/>
        </dgm:presLayoutVars>
      </dgm:prSet>
      <dgm:spPr/>
    </dgm:pt>
    <dgm:pt modelId="{91D2E7CB-BF2D-4954-8BAF-624EA6F8DAB9}" type="pres">
      <dgm:prSet presAssocID="{FC50DDC8-CD81-41BB-984A-E3C89424C6DA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3AA1C811-AFFB-4B19-834C-B8EB04AE20BD}" srcId="{E3FDA963-24DA-4CC5-B6E2-37ED670E3C41}" destId="{FC50DDC8-CD81-41BB-984A-E3C89424C6DA}" srcOrd="4" destOrd="0" parTransId="{917F8016-4410-4EC9-9F7C-913390CDC0DB}" sibTransId="{1D89BB53-ACF9-4570-9635-4CB06D8B8ADC}"/>
    <dgm:cxn modelId="{B572B320-2D6F-4572-8C24-EDCBFD666F4B}" type="presOf" srcId="{B8B3021E-8CFF-4224-8DB3-E52328D90493}" destId="{7C44557A-A1BC-4B31-8A8C-A33315A0235C}" srcOrd="0" destOrd="0" presId="urn:microsoft.com/office/officeart/2005/8/layout/cycle3"/>
    <dgm:cxn modelId="{BBDF6B23-11E1-4988-B439-FAE26C8B9170}" type="presOf" srcId="{81FB2F1C-A720-4EB5-A0EF-8A18C05618B7}" destId="{DE7F6510-6E6E-4FA4-90DC-6B19DB7A2FAF}" srcOrd="0" destOrd="0" presId="urn:microsoft.com/office/officeart/2005/8/layout/cycle3"/>
    <dgm:cxn modelId="{B358CB30-F8C2-457F-AD52-EFEC3721DC69}" srcId="{E3FDA963-24DA-4CC5-B6E2-37ED670E3C41}" destId="{B8B3021E-8CFF-4224-8DB3-E52328D90493}" srcOrd="3" destOrd="0" parTransId="{AF124282-80B6-4322-88D7-DECB4DD2EFC1}" sibTransId="{30DF497C-B720-4AAA-8552-7954DB1AA30E}"/>
    <dgm:cxn modelId="{A03BBF49-47F1-4409-8F31-8E80F854738D}" srcId="{E3FDA963-24DA-4CC5-B6E2-37ED670E3C41}" destId="{F70BB4CD-2647-4B28-B17A-ED001AE0F5DE}" srcOrd="0" destOrd="0" parTransId="{39DD140A-F455-4479-9B69-7AFD90764F0A}" sibTransId="{B3374A24-BB85-460F-96E7-06135ECE95E7}"/>
    <dgm:cxn modelId="{C40F9550-A19F-4A6C-87F9-C91764248A1C}" type="presOf" srcId="{2AC5E531-F718-4710-B853-9B5F313EE9C3}" destId="{5ADCF9FA-05F6-4814-B559-368D2A24DDB5}" srcOrd="0" destOrd="0" presId="urn:microsoft.com/office/officeart/2005/8/layout/cycle3"/>
    <dgm:cxn modelId="{395F6858-512D-48CA-BCBF-603B060BFC8A}" type="presOf" srcId="{E3FDA963-24DA-4CC5-B6E2-37ED670E3C41}" destId="{F2182F10-8011-42A1-B389-C5C4CF687735}" srcOrd="0" destOrd="0" presId="urn:microsoft.com/office/officeart/2005/8/layout/cycle3"/>
    <dgm:cxn modelId="{953B9D9B-7E74-4282-B821-9286C6BED291}" srcId="{E3FDA963-24DA-4CC5-B6E2-37ED670E3C41}" destId="{81FB2F1C-A720-4EB5-A0EF-8A18C05618B7}" srcOrd="1" destOrd="0" parTransId="{BE887D13-9468-46AB-B15F-D48B5A6FEB29}" sibTransId="{57F8C2E5-1154-4D17-BC68-A00D3C0C472F}"/>
    <dgm:cxn modelId="{4C9F98B8-F4F6-490A-B182-3D32F1F46DB8}" type="presOf" srcId="{F70BB4CD-2647-4B28-B17A-ED001AE0F5DE}" destId="{C4BC4578-A51C-4A20-9D27-375000263D4C}" srcOrd="0" destOrd="0" presId="urn:microsoft.com/office/officeart/2005/8/layout/cycle3"/>
    <dgm:cxn modelId="{684D18BD-8C3B-4755-8B31-A9E13DF32E09}" srcId="{E3FDA963-24DA-4CC5-B6E2-37ED670E3C41}" destId="{2AC5E531-F718-4710-B853-9B5F313EE9C3}" srcOrd="2" destOrd="0" parTransId="{027189A7-6940-4198-8BB9-1328182739FD}" sibTransId="{E4EF23F2-25FD-40D6-9281-F40418F96524}"/>
    <dgm:cxn modelId="{87A3D5D1-5DBB-49E0-95BD-7C01216D1ACE}" type="presOf" srcId="{FC50DDC8-CD81-41BB-984A-E3C89424C6DA}" destId="{91D2E7CB-BF2D-4954-8BAF-624EA6F8DAB9}" srcOrd="0" destOrd="0" presId="urn:microsoft.com/office/officeart/2005/8/layout/cycle3"/>
    <dgm:cxn modelId="{9ABA29F5-DB8D-4804-8185-71472814A4AC}" type="presOf" srcId="{B3374A24-BB85-460F-96E7-06135ECE95E7}" destId="{43A49229-7707-4E31-B934-9EF9251C0F88}" srcOrd="0" destOrd="0" presId="urn:microsoft.com/office/officeart/2005/8/layout/cycle3"/>
    <dgm:cxn modelId="{812CF8DC-7350-45F4-805C-621EC47A3421}" type="presParOf" srcId="{F2182F10-8011-42A1-B389-C5C4CF687735}" destId="{5657D39C-89BB-44A6-AB8F-95788241A070}" srcOrd="0" destOrd="0" presId="urn:microsoft.com/office/officeart/2005/8/layout/cycle3"/>
    <dgm:cxn modelId="{FD916038-EEC7-479E-B85C-6D03530E74DE}" type="presParOf" srcId="{5657D39C-89BB-44A6-AB8F-95788241A070}" destId="{C4BC4578-A51C-4A20-9D27-375000263D4C}" srcOrd="0" destOrd="0" presId="urn:microsoft.com/office/officeart/2005/8/layout/cycle3"/>
    <dgm:cxn modelId="{34A48E8C-8629-4D8E-BA05-BF7E198812FB}" type="presParOf" srcId="{5657D39C-89BB-44A6-AB8F-95788241A070}" destId="{43A49229-7707-4E31-B934-9EF9251C0F88}" srcOrd="1" destOrd="0" presId="urn:microsoft.com/office/officeart/2005/8/layout/cycle3"/>
    <dgm:cxn modelId="{CCF26697-C1C0-4EB4-896A-FFA313583E3E}" type="presParOf" srcId="{5657D39C-89BB-44A6-AB8F-95788241A070}" destId="{DE7F6510-6E6E-4FA4-90DC-6B19DB7A2FAF}" srcOrd="2" destOrd="0" presId="urn:microsoft.com/office/officeart/2005/8/layout/cycle3"/>
    <dgm:cxn modelId="{2EE2C2E0-3AE6-456D-9056-4378B4C59579}" type="presParOf" srcId="{5657D39C-89BB-44A6-AB8F-95788241A070}" destId="{5ADCF9FA-05F6-4814-B559-368D2A24DDB5}" srcOrd="3" destOrd="0" presId="urn:microsoft.com/office/officeart/2005/8/layout/cycle3"/>
    <dgm:cxn modelId="{E989395F-198F-4B21-9D6E-07372F44E964}" type="presParOf" srcId="{5657D39C-89BB-44A6-AB8F-95788241A070}" destId="{7C44557A-A1BC-4B31-8A8C-A33315A0235C}" srcOrd="4" destOrd="0" presId="urn:microsoft.com/office/officeart/2005/8/layout/cycle3"/>
    <dgm:cxn modelId="{D29C14BD-6B90-4DE3-BF55-71D7B182DFD2}" type="presParOf" srcId="{5657D39C-89BB-44A6-AB8F-95788241A070}" destId="{91D2E7CB-BF2D-4954-8BAF-624EA6F8DAB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B2D01-42C3-48C8-9D51-774582E04EB6}">
      <dsp:nvSpPr>
        <dsp:cNvPr id="0" name=""/>
        <dsp:cNvSpPr/>
      </dsp:nvSpPr>
      <dsp:spPr>
        <a:xfrm>
          <a:off x="2623986" y="44361"/>
          <a:ext cx="2488668" cy="1251769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Äidinkieli</a:t>
          </a:r>
        </a:p>
      </dsp:txBody>
      <dsp:txXfrm>
        <a:off x="2685092" y="105467"/>
        <a:ext cx="2366456" cy="1129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D3659-5614-4091-ACF2-EA50ADC5290B}">
      <dsp:nvSpPr>
        <dsp:cNvPr id="0" name=""/>
        <dsp:cNvSpPr/>
      </dsp:nvSpPr>
      <dsp:spPr>
        <a:xfrm>
          <a:off x="1224154" y="144012"/>
          <a:ext cx="5367665" cy="5367665"/>
        </a:xfrm>
        <a:prstGeom prst="circularArrow">
          <a:avLst>
            <a:gd name="adj1" fmla="val 5544"/>
            <a:gd name="adj2" fmla="val 330680"/>
            <a:gd name="adj3" fmla="val 13776269"/>
            <a:gd name="adj4" fmla="val 17385755"/>
            <a:gd name="adj5" fmla="val 5757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B2D01-42C3-48C8-9D51-774582E04EB6}">
      <dsp:nvSpPr>
        <dsp:cNvPr id="0" name=""/>
        <dsp:cNvSpPr/>
      </dsp:nvSpPr>
      <dsp:spPr>
        <a:xfrm>
          <a:off x="2622984" y="36182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Äidinkieli</a:t>
          </a:r>
        </a:p>
      </dsp:txBody>
      <dsp:txXfrm>
        <a:off x="2684324" y="97522"/>
        <a:ext cx="2390427" cy="1133873"/>
      </dsp:txXfrm>
    </dsp:sp>
    <dsp:sp modelId="{B8F191ED-329B-4B75-BB98-DBA9231E2D67}">
      <dsp:nvSpPr>
        <dsp:cNvPr id="0" name=""/>
        <dsp:cNvSpPr/>
      </dsp:nvSpPr>
      <dsp:spPr>
        <a:xfrm>
          <a:off x="0" y="4144046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Toinen kotimainen kieli</a:t>
          </a:r>
        </a:p>
      </dsp:txBody>
      <dsp:txXfrm>
        <a:off x="61340" y="4205386"/>
        <a:ext cx="2390427" cy="1133873"/>
      </dsp:txXfrm>
    </dsp:sp>
    <dsp:sp modelId="{70239A5A-1754-47AF-87FC-25B943BD1110}">
      <dsp:nvSpPr>
        <dsp:cNvPr id="0" name=""/>
        <dsp:cNvSpPr/>
      </dsp:nvSpPr>
      <dsp:spPr>
        <a:xfrm>
          <a:off x="11" y="2448274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Vieras kieli</a:t>
          </a:r>
        </a:p>
      </dsp:txBody>
      <dsp:txXfrm>
        <a:off x="61351" y="2509614"/>
        <a:ext cx="2390427" cy="1133873"/>
      </dsp:txXfrm>
    </dsp:sp>
    <dsp:sp modelId="{B0AA3EB4-DED7-48C6-8290-31E09AEB3445}">
      <dsp:nvSpPr>
        <dsp:cNvPr id="0" name=""/>
        <dsp:cNvSpPr/>
      </dsp:nvSpPr>
      <dsp:spPr>
        <a:xfrm>
          <a:off x="5184573" y="2376260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Reaali</a:t>
          </a:r>
        </a:p>
      </dsp:txBody>
      <dsp:txXfrm>
        <a:off x="5245913" y="2437600"/>
        <a:ext cx="2390427" cy="1133873"/>
      </dsp:txXfrm>
    </dsp:sp>
    <dsp:sp modelId="{22FDA2C6-D5AB-4939-B357-134226132EE5}">
      <dsp:nvSpPr>
        <dsp:cNvPr id="0" name=""/>
        <dsp:cNvSpPr/>
      </dsp:nvSpPr>
      <dsp:spPr>
        <a:xfrm>
          <a:off x="5077075" y="4144046"/>
          <a:ext cx="2627780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Matematiikka</a:t>
          </a:r>
        </a:p>
      </dsp:txBody>
      <dsp:txXfrm>
        <a:off x="5138415" y="4205386"/>
        <a:ext cx="2505100" cy="1133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D3659-5614-4091-ACF2-EA50ADC5290B}">
      <dsp:nvSpPr>
        <dsp:cNvPr id="0" name=""/>
        <dsp:cNvSpPr/>
      </dsp:nvSpPr>
      <dsp:spPr>
        <a:xfrm>
          <a:off x="1224154" y="144012"/>
          <a:ext cx="5367665" cy="5367665"/>
        </a:xfrm>
        <a:prstGeom prst="circularArrow">
          <a:avLst>
            <a:gd name="adj1" fmla="val 5544"/>
            <a:gd name="adj2" fmla="val 330680"/>
            <a:gd name="adj3" fmla="val 13776269"/>
            <a:gd name="adj4" fmla="val 17385755"/>
            <a:gd name="adj5" fmla="val 5757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B2D01-42C3-48C8-9D51-774582E04EB6}">
      <dsp:nvSpPr>
        <dsp:cNvPr id="0" name=""/>
        <dsp:cNvSpPr/>
      </dsp:nvSpPr>
      <dsp:spPr>
        <a:xfrm>
          <a:off x="2622984" y="36182"/>
          <a:ext cx="2513107" cy="1256553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Äidinkieli</a:t>
          </a:r>
        </a:p>
      </dsp:txBody>
      <dsp:txXfrm>
        <a:off x="2684324" y="97522"/>
        <a:ext cx="2390427" cy="1133873"/>
      </dsp:txXfrm>
    </dsp:sp>
    <dsp:sp modelId="{B8F191ED-329B-4B75-BB98-DBA9231E2D67}">
      <dsp:nvSpPr>
        <dsp:cNvPr id="0" name=""/>
        <dsp:cNvSpPr/>
      </dsp:nvSpPr>
      <dsp:spPr>
        <a:xfrm>
          <a:off x="0" y="4144046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Toinen kotimainen kieli</a:t>
          </a:r>
        </a:p>
      </dsp:txBody>
      <dsp:txXfrm>
        <a:off x="61340" y="4205386"/>
        <a:ext cx="2390427" cy="1133873"/>
      </dsp:txXfrm>
    </dsp:sp>
    <dsp:sp modelId="{70239A5A-1754-47AF-87FC-25B943BD1110}">
      <dsp:nvSpPr>
        <dsp:cNvPr id="0" name=""/>
        <dsp:cNvSpPr/>
      </dsp:nvSpPr>
      <dsp:spPr>
        <a:xfrm>
          <a:off x="11" y="2448274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Vieras kieli</a:t>
          </a:r>
        </a:p>
      </dsp:txBody>
      <dsp:txXfrm>
        <a:off x="61351" y="2509614"/>
        <a:ext cx="2390427" cy="1133873"/>
      </dsp:txXfrm>
    </dsp:sp>
    <dsp:sp modelId="{B0AA3EB4-DED7-48C6-8290-31E09AEB3445}">
      <dsp:nvSpPr>
        <dsp:cNvPr id="0" name=""/>
        <dsp:cNvSpPr/>
      </dsp:nvSpPr>
      <dsp:spPr>
        <a:xfrm>
          <a:off x="5184573" y="2376260"/>
          <a:ext cx="2513107" cy="1256553"/>
        </a:xfrm>
        <a:prstGeom prst="roundRect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Reaali</a:t>
          </a:r>
        </a:p>
      </dsp:txBody>
      <dsp:txXfrm>
        <a:off x="5245913" y="2437600"/>
        <a:ext cx="2390427" cy="1133873"/>
      </dsp:txXfrm>
    </dsp:sp>
    <dsp:sp modelId="{22FDA2C6-D5AB-4939-B357-134226132EE5}">
      <dsp:nvSpPr>
        <dsp:cNvPr id="0" name=""/>
        <dsp:cNvSpPr/>
      </dsp:nvSpPr>
      <dsp:spPr>
        <a:xfrm>
          <a:off x="5077075" y="4144046"/>
          <a:ext cx="2627780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Matematiikka</a:t>
          </a:r>
        </a:p>
      </dsp:txBody>
      <dsp:txXfrm>
        <a:off x="5138415" y="4205386"/>
        <a:ext cx="2505100" cy="11338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D3659-5614-4091-ACF2-EA50ADC5290B}">
      <dsp:nvSpPr>
        <dsp:cNvPr id="0" name=""/>
        <dsp:cNvSpPr/>
      </dsp:nvSpPr>
      <dsp:spPr>
        <a:xfrm>
          <a:off x="1193462" y="179840"/>
          <a:ext cx="5367665" cy="5367665"/>
        </a:xfrm>
        <a:prstGeom prst="circularArrow">
          <a:avLst>
            <a:gd name="adj1" fmla="val 5544"/>
            <a:gd name="adj2" fmla="val 330680"/>
            <a:gd name="adj3" fmla="val 13776269"/>
            <a:gd name="adj4" fmla="val 17385755"/>
            <a:gd name="adj5" fmla="val 5757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B2D01-42C3-48C8-9D51-774582E04EB6}">
      <dsp:nvSpPr>
        <dsp:cNvPr id="0" name=""/>
        <dsp:cNvSpPr/>
      </dsp:nvSpPr>
      <dsp:spPr>
        <a:xfrm>
          <a:off x="2592292" y="72010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Äidinkieli</a:t>
          </a:r>
        </a:p>
      </dsp:txBody>
      <dsp:txXfrm>
        <a:off x="2653632" y="133350"/>
        <a:ext cx="2390427" cy="1133873"/>
      </dsp:txXfrm>
    </dsp:sp>
    <dsp:sp modelId="{B8F191ED-329B-4B75-BB98-DBA9231E2D67}">
      <dsp:nvSpPr>
        <dsp:cNvPr id="0" name=""/>
        <dsp:cNvSpPr/>
      </dsp:nvSpPr>
      <dsp:spPr>
        <a:xfrm>
          <a:off x="19" y="4144046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Toinen kotimainen kieli</a:t>
          </a:r>
        </a:p>
      </dsp:txBody>
      <dsp:txXfrm>
        <a:off x="61359" y="4205386"/>
        <a:ext cx="2390427" cy="1133873"/>
      </dsp:txXfrm>
    </dsp:sp>
    <dsp:sp modelId="{70239A5A-1754-47AF-87FC-25B943BD1110}">
      <dsp:nvSpPr>
        <dsp:cNvPr id="0" name=""/>
        <dsp:cNvSpPr/>
      </dsp:nvSpPr>
      <dsp:spPr>
        <a:xfrm>
          <a:off x="11" y="2448274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Vieras kieli</a:t>
          </a:r>
        </a:p>
      </dsp:txBody>
      <dsp:txXfrm>
        <a:off x="61351" y="2509614"/>
        <a:ext cx="2390427" cy="1133873"/>
      </dsp:txXfrm>
    </dsp:sp>
    <dsp:sp modelId="{B0AA3EB4-DED7-48C6-8290-31E09AEB3445}">
      <dsp:nvSpPr>
        <dsp:cNvPr id="0" name=""/>
        <dsp:cNvSpPr/>
      </dsp:nvSpPr>
      <dsp:spPr>
        <a:xfrm>
          <a:off x="5191737" y="2487857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Reaali</a:t>
          </a:r>
        </a:p>
      </dsp:txBody>
      <dsp:txXfrm>
        <a:off x="5253077" y="2549197"/>
        <a:ext cx="2390427" cy="1133873"/>
      </dsp:txXfrm>
    </dsp:sp>
    <dsp:sp modelId="{22FDA2C6-D5AB-4939-B357-134226132EE5}">
      <dsp:nvSpPr>
        <dsp:cNvPr id="0" name=""/>
        <dsp:cNvSpPr/>
      </dsp:nvSpPr>
      <dsp:spPr>
        <a:xfrm>
          <a:off x="5077075" y="4144046"/>
          <a:ext cx="2627780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baseline="0" dirty="0">
              <a:solidFill>
                <a:schemeClr val="tx1"/>
              </a:solidFill>
              <a:latin typeface="+mj-lt"/>
            </a:rPr>
            <a:t>Matematiikka</a:t>
          </a:r>
        </a:p>
      </dsp:txBody>
      <dsp:txXfrm>
        <a:off x="5138415" y="4205386"/>
        <a:ext cx="2505100" cy="11338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41EFF-2930-4E02-93AC-655F5BB5279E}">
      <dsp:nvSpPr>
        <dsp:cNvPr id="0" name=""/>
        <dsp:cNvSpPr/>
      </dsp:nvSpPr>
      <dsp:spPr>
        <a:xfrm>
          <a:off x="827191" y="0"/>
          <a:ext cx="1294804" cy="1294804"/>
        </a:xfrm>
        <a:prstGeom prst="ellips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1257" tIns="21590" rIns="71257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>
              <a:solidFill>
                <a:schemeClr val="tx1"/>
              </a:solidFill>
            </a:rPr>
            <a:t>kevät</a:t>
          </a:r>
        </a:p>
      </dsp:txBody>
      <dsp:txXfrm>
        <a:off x="1016811" y="189620"/>
        <a:ext cx="915564" cy="915564"/>
      </dsp:txXfrm>
    </dsp:sp>
    <dsp:sp modelId="{515F2085-174E-4696-9FB8-F007721744F6}">
      <dsp:nvSpPr>
        <dsp:cNvPr id="0" name=""/>
        <dsp:cNvSpPr/>
      </dsp:nvSpPr>
      <dsp:spPr>
        <a:xfrm>
          <a:off x="2627578" y="0"/>
          <a:ext cx="1294804" cy="1294804"/>
        </a:xfrm>
        <a:prstGeom prst="ellips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1257" tIns="21590" rIns="71257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>
              <a:solidFill>
                <a:schemeClr val="tx1"/>
              </a:solidFill>
            </a:rPr>
            <a:t>syksy	</a:t>
          </a:r>
        </a:p>
      </dsp:txBody>
      <dsp:txXfrm>
        <a:off x="2817198" y="189620"/>
        <a:ext cx="915564" cy="915564"/>
      </dsp:txXfrm>
    </dsp:sp>
    <dsp:sp modelId="{91E1DAE3-2511-42FF-884D-ADBB867A8F5F}">
      <dsp:nvSpPr>
        <dsp:cNvPr id="0" name=""/>
        <dsp:cNvSpPr/>
      </dsp:nvSpPr>
      <dsp:spPr>
        <a:xfrm>
          <a:off x="3924597" y="669"/>
          <a:ext cx="1294804" cy="1294804"/>
        </a:xfrm>
        <a:prstGeom prst="ellips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1257" tIns="21590" rIns="71257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>
              <a:solidFill>
                <a:schemeClr val="tx1"/>
              </a:solidFill>
            </a:rPr>
            <a:t>kevät</a:t>
          </a:r>
        </a:p>
      </dsp:txBody>
      <dsp:txXfrm>
        <a:off x="4114217" y="190289"/>
        <a:ext cx="915564" cy="915564"/>
      </dsp:txXfrm>
    </dsp:sp>
    <dsp:sp modelId="{2489F23B-8DA4-4259-8FD7-368A096CADC3}">
      <dsp:nvSpPr>
        <dsp:cNvPr id="0" name=""/>
        <dsp:cNvSpPr/>
      </dsp:nvSpPr>
      <dsp:spPr>
        <a:xfrm>
          <a:off x="5652229" y="0"/>
          <a:ext cx="1294804" cy="1294804"/>
        </a:xfrm>
        <a:prstGeom prst="ellips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1257" tIns="21590" rIns="71257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>
              <a:solidFill>
                <a:schemeClr val="tx1"/>
              </a:solidFill>
            </a:rPr>
            <a:t>syksy</a:t>
          </a:r>
        </a:p>
      </dsp:txBody>
      <dsp:txXfrm>
        <a:off x="5841849" y="189620"/>
        <a:ext cx="915564" cy="915564"/>
      </dsp:txXfrm>
    </dsp:sp>
    <dsp:sp modelId="{3468B273-B785-401D-9B2A-BB38906028F3}">
      <dsp:nvSpPr>
        <dsp:cNvPr id="0" name=""/>
        <dsp:cNvSpPr/>
      </dsp:nvSpPr>
      <dsp:spPr>
        <a:xfrm>
          <a:off x="6948523" y="0"/>
          <a:ext cx="1294804" cy="1294804"/>
        </a:xfrm>
        <a:prstGeom prst="ellips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1257" tIns="21590" rIns="71257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>
              <a:solidFill>
                <a:schemeClr val="tx1"/>
              </a:solidFill>
            </a:rPr>
            <a:t>kevät</a:t>
          </a:r>
        </a:p>
      </dsp:txBody>
      <dsp:txXfrm>
        <a:off x="7138143" y="189620"/>
        <a:ext cx="915564" cy="9155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49229-7707-4E31-B934-9EF9251C0F88}">
      <dsp:nvSpPr>
        <dsp:cNvPr id="0" name=""/>
        <dsp:cNvSpPr/>
      </dsp:nvSpPr>
      <dsp:spPr>
        <a:xfrm>
          <a:off x="1533233" y="-31775"/>
          <a:ext cx="5152020" cy="5152020"/>
        </a:xfrm>
        <a:prstGeom prst="circularArrow">
          <a:avLst>
            <a:gd name="adj1" fmla="val 5544"/>
            <a:gd name="adj2" fmla="val 330680"/>
            <a:gd name="adj3" fmla="val 13768909"/>
            <a:gd name="adj4" fmla="val 1739023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C4578-A51C-4A20-9D27-375000263D4C}">
      <dsp:nvSpPr>
        <dsp:cNvPr id="0" name=""/>
        <dsp:cNvSpPr/>
      </dsp:nvSpPr>
      <dsp:spPr>
        <a:xfrm>
          <a:off x="2899344" y="1004"/>
          <a:ext cx="2419798" cy="12098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 dirty="0"/>
            <a:t>koti</a:t>
          </a:r>
        </a:p>
      </dsp:txBody>
      <dsp:txXfrm>
        <a:off x="2958406" y="60066"/>
        <a:ext cx="2301674" cy="1091775"/>
      </dsp:txXfrm>
    </dsp:sp>
    <dsp:sp modelId="{DE7F6510-6E6E-4FA4-90DC-6B19DB7A2FAF}">
      <dsp:nvSpPr>
        <dsp:cNvPr id="0" name=""/>
        <dsp:cNvSpPr/>
      </dsp:nvSpPr>
      <dsp:spPr>
        <a:xfrm>
          <a:off x="4988838" y="1519110"/>
          <a:ext cx="2419798" cy="12098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 dirty="0"/>
            <a:t>koulu</a:t>
          </a:r>
        </a:p>
      </dsp:txBody>
      <dsp:txXfrm>
        <a:off x="5047900" y="1578172"/>
        <a:ext cx="2301674" cy="1091775"/>
      </dsp:txXfrm>
    </dsp:sp>
    <dsp:sp modelId="{5ADCF9FA-05F6-4814-B559-368D2A24DDB5}">
      <dsp:nvSpPr>
        <dsp:cNvPr id="0" name=""/>
        <dsp:cNvSpPr/>
      </dsp:nvSpPr>
      <dsp:spPr>
        <a:xfrm>
          <a:off x="4190722" y="3975458"/>
          <a:ext cx="2419798" cy="12098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 dirty="0"/>
            <a:t>kaverit</a:t>
          </a:r>
        </a:p>
      </dsp:txBody>
      <dsp:txXfrm>
        <a:off x="4249784" y="4034520"/>
        <a:ext cx="2301674" cy="1091775"/>
      </dsp:txXfrm>
    </dsp:sp>
    <dsp:sp modelId="{7C44557A-A1BC-4B31-8A8C-A33315A0235C}">
      <dsp:nvSpPr>
        <dsp:cNvPr id="0" name=""/>
        <dsp:cNvSpPr/>
      </dsp:nvSpPr>
      <dsp:spPr>
        <a:xfrm>
          <a:off x="1607965" y="3975458"/>
          <a:ext cx="2419798" cy="12098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 dirty="0"/>
            <a:t>harrastukset</a:t>
          </a:r>
        </a:p>
      </dsp:txBody>
      <dsp:txXfrm>
        <a:off x="1667027" y="4034520"/>
        <a:ext cx="2301674" cy="1091775"/>
      </dsp:txXfrm>
    </dsp:sp>
    <dsp:sp modelId="{91D2E7CB-BF2D-4954-8BAF-624EA6F8DAB9}">
      <dsp:nvSpPr>
        <dsp:cNvPr id="0" name=""/>
        <dsp:cNvSpPr/>
      </dsp:nvSpPr>
      <dsp:spPr>
        <a:xfrm>
          <a:off x="809850" y="1519110"/>
          <a:ext cx="2419798" cy="12098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 dirty="0"/>
            <a:t>Lukion jälkeen?</a:t>
          </a:r>
        </a:p>
      </dsp:txBody>
      <dsp:txXfrm>
        <a:off x="868912" y="1578172"/>
        <a:ext cx="2301674" cy="1091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837AF-5E02-4EEC-B6F8-FC830688FA2A}" type="datetimeFigureOut">
              <a:rPr lang="fi-FI" smtClean="0"/>
              <a:t>19.11.2019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B6FEE-6C79-42D3-8238-AD0701CA02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952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7A73-245A-4E1D-995F-AE7EB98F7CBA}" type="datetimeFigureOut">
              <a:rPr lang="fi-FI" smtClean="0"/>
              <a:pPr/>
              <a:t>19.11.2019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8DC0-3473-460C-9EAF-D5AF11B2074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7A73-245A-4E1D-995F-AE7EB98F7CBA}" type="datetimeFigureOut">
              <a:rPr lang="fi-FI" smtClean="0"/>
              <a:pPr/>
              <a:t>19.11.2019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8DC0-3473-460C-9EAF-D5AF11B2074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6134815"/>
      </p:ext>
    </p:extLst>
  </p:cSld>
  <p:clrMapOvr>
    <a:masterClrMapping/>
  </p:clrMapOvr>
  <p:transition spd="med"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075739"/>
      </p:ext>
    </p:extLst>
  </p:cSld>
  <p:clrMapOvr>
    <a:masterClrMapping/>
  </p:clrMapOvr>
  <p:transition spd="med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27093290"/>
      </p:ext>
    </p:extLst>
  </p:cSld>
  <p:clrMapOvr>
    <a:masterClrMapping/>
  </p:clrMapOvr>
  <p:transition spd="med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36547127"/>
      </p:ext>
    </p:extLst>
  </p:cSld>
  <p:clrMapOvr>
    <a:masterClrMapping/>
  </p:clrMapOvr>
  <p:transition spd="med"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63605871"/>
      </p:ext>
    </p:extLst>
  </p:cSld>
  <p:clrMapOvr>
    <a:masterClrMapping/>
  </p:clrMapOvr>
  <p:transition spd="med"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89617245"/>
      </p:ext>
    </p:extLst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60110077"/>
      </p:ext>
    </p:extLst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945079276"/>
      </p:ext>
    </p:extLst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4165077"/>
      </p:ext>
    </p:extLst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84530424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7A73-245A-4E1D-995F-AE7EB98F7CBA}" type="datetimeFigureOut">
              <a:rPr lang="fi-FI" smtClean="0"/>
              <a:pPr/>
              <a:t>19.11.2019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8DC0-3473-460C-9EAF-D5AF11B2074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23646851"/>
      </p:ext>
    </p:extLst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46585062"/>
      </p:ext>
    </p:extLst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8118207"/>
      </p:ext>
    </p:extLst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565664"/>
      </p:ext>
    </p:extLst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41124579"/>
      </p:ext>
    </p:extLst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38586081"/>
      </p:ext>
    </p:extLst>
  </p:cSld>
  <p:clrMapOvr>
    <a:masterClrMapping/>
  </p:clrMapOvr>
  <p:transition spd="med"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85326829"/>
      </p:ext>
    </p:extLst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64388868"/>
      </p:ext>
    </p:extLst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81035046"/>
      </p:ext>
    </p:extLst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820985406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sakylkinen kolmio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5" name="Päivämäärän paikkamerkki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37B2FE99-614D-4499-9D88-90154969E4CC}" type="datetimeFigureOut">
              <a:rPr lang="fi-FI">
                <a:solidFill>
                  <a:prstClr val="black"/>
                </a:solidFill>
              </a:rPr>
              <a:pPr>
                <a:defRPr/>
              </a:pPr>
              <a:t>19.11.2019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Alatunnisteen paikkamerkki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Dian numeron paikkamerkki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486DE7-1303-4D9D-B547-2B9ADC40537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0899769"/>
      </p:ext>
    </p:extLst>
  </p:cSld>
  <p:clrMapOvr>
    <a:masterClrMapping/>
  </p:clrMapOvr>
  <p:transition>
    <p:pull dir="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68815884"/>
      </p:ext>
    </p:extLst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42260538"/>
      </p:ext>
    </p:extLst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1357276"/>
      </p:ext>
    </p:extLst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29027906"/>
      </p:ext>
    </p:extLst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2369064"/>
      </p:ext>
    </p:extLst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636078"/>
      </p:ext>
    </p:extLst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32675731"/>
      </p:ext>
    </p:extLst>
  </p:cSld>
  <p:clrMapOvr>
    <a:masterClrMapping/>
  </p:clrMapOvr>
  <p:transition spd="med"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75881040"/>
      </p:ext>
    </p:extLst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52503432"/>
      </p:ext>
    </p:extLst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968589390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6385E-A4E0-432D-9380-C48119EDA340}" type="datetimeFigureOut">
              <a:rPr lang="fi-FI">
                <a:solidFill>
                  <a:prstClr val="black"/>
                </a:solidFill>
              </a:rPr>
              <a:pPr>
                <a:defRPr/>
              </a:pPr>
              <a:t>19.11.2019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EA136-6BA7-49F1-9AF8-B7B9E14598F8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53500"/>
      </p:ext>
    </p:extLst>
  </p:cSld>
  <p:clrMapOvr>
    <a:masterClrMapping/>
  </p:clrMapOvr>
  <p:transition>
    <p:pull dir="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23520518"/>
      </p:ext>
    </p:extLst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817535592"/>
      </p:ext>
    </p:extLst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74817168"/>
      </p:ext>
    </p:extLst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5830991"/>
      </p:ext>
    </p:extLst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05204409"/>
      </p:ext>
    </p:extLst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81314564"/>
      </p:ext>
    </p:extLst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2458280"/>
      </p:ext>
    </p:extLst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087760"/>
      </p:ext>
    </p:extLst>
  </p:cSld>
  <p:clrMapOvr>
    <a:masterClrMapping/>
  </p:clrMapOvr>
  <p:transition spd="med"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00504802"/>
      </p:ext>
    </p:extLst>
  </p:cSld>
  <p:clrMapOvr>
    <a:masterClrMapping/>
  </p:clrMapOvr>
  <p:transition spd="med"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17429996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ainen kolmio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asakylkinen kolmio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uora yhdysviiva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394BA-B44A-431E-971B-6FEB4663AF2E}" type="datetimeFigureOut">
              <a:rPr lang="fi-FI">
                <a:solidFill>
                  <a:prstClr val="black"/>
                </a:solidFill>
              </a:rPr>
              <a:pPr>
                <a:defRPr/>
              </a:pPr>
              <a:t>19.11.2019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BEB0C-4FC2-4C79-8E06-A6965AD42AE0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30230"/>
      </p:ext>
    </p:extLst>
  </p:cSld>
  <p:clrMapOvr>
    <a:masterClrMapping/>
  </p:clrMapOvr>
  <p:transition>
    <p:pull dir="d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00579778"/>
      </p:ext>
    </p:extLst>
  </p:cSld>
  <p:clrMapOvr>
    <a:masterClrMapping/>
  </p:clrMapOvr>
  <p:transition spd="med"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63293145"/>
      </p:ext>
    </p:extLst>
  </p:cSld>
  <p:clrMapOvr>
    <a:masterClrMapping/>
  </p:clrMapOvr>
  <p:transition spd="med"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70719117"/>
      </p:ext>
    </p:extLst>
  </p:cSld>
  <p:clrMapOvr>
    <a:masterClrMapping/>
  </p:clrMapOvr>
  <p:transition spd="med"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206448861"/>
      </p:ext>
    </p:extLst>
  </p:cSld>
  <p:clrMapOvr>
    <a:masterClrMapping/>
  </p:clrMapOvr>
  <p:transition spd="med"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09588667"/>
      </p:ext>
    </p:extLst>
  </p:cSld>
  <p:clrMapOvr>
    <a:masterClrMapping/>
  </p:clrMapOvr>
  <p:transition spd="med"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33785140"/>
      </p:ext>
    </p:extLst>
  </p:cSld>
  <p:clrMapOvr>
    <a:masterClrMapping/>
  </p:clrMapOvr>
  <p:transition spd="med"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171122770"/>
      </p:ext>
    </p:extLst>
  </p:cSld>
  <p:clrMapOvr>
    <a:masterClrMapping/>
  </p:clrMapOvr>
  <p:transition spd="med"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73343626"/>
      </p:ext>
    </p:extLst>
  </p:cSld>
  <p:clrMapOvr>
    <a:masterClrMapping/>
  </p:clrMapOvr>
  <p:transition spd="med"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8709007"/>
      </p:ext>
    </p:extLst>
  </p:cSld>
  <p:clrMapOvr>
    <a:masterClrMapping/>
  </p:clrMapOvr>
  <p:transition spd="med"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838582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3988-7084-434E-BB42-AB506E86CA2E}" type="datetimeFigureOut">
              <a:rPr lang="fi-FI">
                <a:solidFill>
                  <a:prstClr val="black"/>
                </a:solidFill>
              </a:rPr>
              <a:pPr>
                <a:defRPr/>
              </a:pPr>
              <a:t>19.11.2019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23AD-E6EB-4419-BCD9-1F4926175F55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85235"/>
      </p:ext>
    </p:extLst>
  </p:cSld>
  <p:clrMapOvr>
    <a:masterClrMapping/>
  </p:clrMapOvr>
  <p:transition>
    <p:pull dir="d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48633858"/>
      </p:ext>
    </p:extLst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98873442"/>
      </p:ext>
    </p:extLst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87395095"/>
      </p:ext>
    </p:extLst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72651025"/>
      </p:ext>
    </p:extLst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40456956"/>
      </p:ext>
    </p:extLst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546406096"/>
      </p:ext>
    </p:extLst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97206676"/>
      </p:ext>
    </p:extLst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16274400"/>
      </p:ext>
    </p:extLst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33292413"/>
      </p:ext>
    </p:extLst>
  </p:cSld>
  <p:clrMapOvr>
    <a:masterClrMapping/>
  </p:clrMapOvr>
  <p:transition spd="med"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2664268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7CD07-17D9-40E3-9AE9-699B00F6C45F}" type="datetimeFigureOut">
              <a:rPr lang="fi-FI">
                <a:solidFill>
                  <a:prstClr val="black"/>
                </a:solidFill>
              </a:rPr>
              <a:pPr>
                <a:defRPr/>
              </a:pPr>
              <a:t>19.11.2019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921DC05-E8FF-45D5-8393-39C81E590BBD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67631"/>
      </p:ext>
    </p:extLst>
  </p:cSld>
  <p:clrMapOvr>
    <a:masterClrMapping/>
  </p:clrMapOvr>
  <p:transition>
    <p:pull dir="d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3245542"/>
      </p:ext>
    </p:extLst>
  </p:cSld>
  <p:clrMapOvr>
    <a:masterClrMapping/>
  </p:clrMapOvr>
  <p:transition spd="med">
    <p:wipe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172194"/>
      </p:ext>
    </p:extLst>
  </p:cSld>
  <p:clrMapOvr>
    <a:masterClrMapping/>
  </p:clrMapOvr>
  <p:transition spd="med">
    <p:wipe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61787516"/>
      </p:ext>
    </p:extLst>
  </p:cSld>
  <p:clrMapOvr>
    <a:masterClrMapping/>
  </p:clrMapOvr>
  <p:transition spd="med">
    <p:wipe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74279611"/>
      </p:ext>
    </p:extLst>
  </p:cSld>
  <p:clrMapOvr>
    <a:masterClrMapping/>
  </p:clrMapOvr>
  <p:transition spd="med">
    <p:wipe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67067042"/>
      </p:ext>
    </p:extLst>
  </p:cSld>
  <p:clrMapOvr>
    <a:masterClrMapping/>
  </p:clrMapOvr>
  <p:transition spd="med">
    <p:wipe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24380652"/>
      </p:ext>
    </p:extLst>
  </p:cSld>
  <p:clrMapOvr>
    <a:masterClrMapping/>
  </p:clrMapOvr>
  <p:transition spd="med">
    <p:wipe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9408070"/>
      </p:ext>
    </p:extLst>
  </p:cSld>
  <p:clrMapOvr>
    <a:masterClrMapping/>
  </p:clrMapOvr>
  <p:transition spd="med">
    <p:wipe dir="r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61431154"/>
      </p:ext>
    </p:extLst>
  </p:cSld>
  <p:clrMapOvr>
    <a:masterClrMapping/>
  </p:clrMapOvr>
  <p:transition spd="med">
    <p:wipe dir="r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00562281"/>
      </p:ext>
    </p:extLst>
  </p:cSld>
  <p:clrMapOvr>
    <a:masterClrMapping/>
  </p:clrMapOvr>
  <p:transition spd="med">
    <p:wipe dir="r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52003661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5E367-DBEF-440F-BF06-52D1D063C145}" type="datetimeFigureOut">
              <a:rPr lang="fi-FI">
                <a:solidFill>
                  <a:prstClr val="black"/>
                </a:solidFill>
              </a:rPr>
              <a:pPr>
                <a:defRPr/>
              </a:pPr>
              <a:t>19.11.2019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4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91C31-38BE-4AEF-A1C2-B18BA324B156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77814"/>
      </p:ext>
    </p:extLst>
  </p:cSld>
  <p:clrMapOvr>
    <a:masterClrMapping/>
  </p:clrMapOvr>
  <p:transition>
    <p:pull dir="d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24588813"/>
      </p:ext>
    </p:extLst>
  </p:cSld>
  <p:clrMapOvr>
    <a:masterClrMapping/>
  </p:clrMapOvr>
  <p:transition spd="med">
    <p:wipe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3548630"/>
      </p:ext>
    </p:extLst>
  </p:cSld>
  <p:clrMapOvr>
    <a:masterClrMapping/>
  </p:clrMapOvr>
  <p:transition spd="med">
    <p:wipe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869329"/>
      </p:ext>
    </p:extLst>
  </p:cSld>
  <p:clrMapOvr>
    <a:masterClrMapping/>
  </p:clrMapOvr>
  <p:transition spd="med">
    <p:wipe dir="r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92414"/>
      </p:ext>
    </p:extLst>
  </p:cSld>
  <p:clrMapOvr>
    <a:masterClrMapping/>
  </p:clrMapOvr>
  <p:transition spd="med">
    <p:wipe dir="r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38833321"/>
      </p:ext>
    </p:extLst>
  </p:cSld>
  <p:clrMapOvr>
    <a:masterClrMapping/>
  </p:clrMapOvr>
  <p:transition spd="med">
    <p:wipe dir="r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18564269"/>
      </p:ext>
    </p:extLst>
  </p:cSld>
  <p:clrMapOvr>
    <a:masterClrMapping/>
  </p:clrMapOvr>
  <p:transition spd="med">
    <p:wipe dir="r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1981054"/>
      </p:ext>
    </p:extLst>
  </p:cSld>
  <p:clrMapOvr>
    <a:masterClrMapping/>
  </p:clrMapOvr>
  <p:transition spd="med">
    <p:wipe dir="r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27958304"/>
      </p:ext>
    </p:extLst>
  </p:cSld>
  <p:clrMapOvr>
    <a:masterClrMapping/>
  </p:clrMapOvr>
  <p:transition spd="med">
    <p:wipe dir="r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73059628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9562C-C075-42A4-91E6-2D9565D10B0C}" type="datetimeFigureOut">
              <a:rPr lang="fi-FI">
                <a:solidFill>
                  <a:prstClr val="black"/>
                </a:solidFill>
              </a:rPr>
              <a:pPr>
                <a:defRPr/>
              </a:pPr>
              <a:t>19.11.2019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4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4B68-33BE-442C-A33B-229FC96F5B46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30313"/>
      </p:ext>
    </p:extLst>
  </p:cSld>
  <p:clrMapOvr>
    <a:masterClrMapping/>
  </p:clrMapOvr>
  <p:transition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E4E63DE-8549-4C3A-BA74-DB397FE4C4FA}" type="datetimeFigureOut">
              <a:rPr lang="fi-FI">
                <a:solidFill>
                  <a:prstClr val="black"/>
                </a:solidFill>
              </a:rPr>
              <a:pPr>
                <a:defRPr/>
              </a:pPr>
              <a:t>19.11.2019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359272D-70BA-4C26-A7F8-C80DBFAC7902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44514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7A73-245A-4E1D-995F-AE7EB98F7CBA}" type="datetimeFigureOut">
              <a:rPr lang="fi-FI" smtClean="0"/>
              <a:pPr/>
              <a:t>19.11.2019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8DC0-3473-460C-9EAF-D5AF11B2074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63FA337-F7F1-4F49-B1DA-D9C0E07D674E}" type="datetimeFigureOut">
              <a:rPr lang="fi-FI">
                <a:solidFill>
                  <a:prstClr val="black"/>
                </a:solidFill>
              </a:rPr>
              <a:pPr>
                <a:defRPr/>
              </a:pPr>
              <a:t>19.11.2019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F3E36C2D-EF4A-4560-BABF-CA353F963115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52648"/>
      </p:ext>
    </p:extLst>
  </p:cSld>
  <p:clrMapOvr>
    <a:masterClrMapping/>
  </p:clrMapOvr>
  <p:transition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A809A-48EC-4282-8E14-0AE10198FAE0}" type="datetimeFigureOut">
              <a:rPr lang="fi-FI">
                <a:solidFill>
                  <a:prstClr val="black"/>
                </a:solidFill>
              </a:rPr>
              <a:pPr>
                <a:defRPr/>
              </a:pPr>
              <a:t>19.11.2019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607BC-4635-41FD-BF2C-6D1272999ABA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48417"/>
      </p:ext>
    </p:extLst>
  </p:cSld>
  <p:clrMapOvr>
    <a:masterClrMapping/>
  </p:clrMapOvr>
  <p:transition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8B38-7A8B-4781-B8B4-BDA7A1BFA5BB}" type="datetimeFigureOut">
              <a:rPr lang="fi-FI">
                <a:solidFill>
                  <a:prstClr val="black"/>
                </a:solidFill>
              </a:rPr>
              <a:pPr>
                <a:defRPr/>
              </a:pPr>
              <a:t>19.11.2019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02054-8193-4BA4-92C3-F53C5A93885B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39267"/>
      </p:ext>
    </p:extLst>
  </p:cSld>
  <p:clrMapOvr>
    <a:masterClrMapping/>
  </p:clrMapOvr>
  <p:transition>
    <p:pull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74809435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01095698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89659312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68162524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5683911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3597168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114786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7A73-245A-4E1D-995F-AE7EB98F7CBA}" type="datetimeFigureOut">
              <a:rPr lang="fi-FI" smtClean="0"/>
              <a:pPr/>
              <a:t>19.11.2019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8DC0-3473-460C-9EAF-D5AF11B2074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27974528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69484627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59704057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08957894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4212003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684420877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64662051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41382164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89819611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00764375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7A73-245A-4E1D-995F-AE7EB98F7CBA}" type="datetimeFigureOut">
              <a:rPr lang="fi-FI" smtClean="0"/>
              <a:pPr/>
              <a:t>19.11.2019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8DC0-3473-460C-9EAF-D5AF11B2074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2054424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21000"/>
      </p:ext>
    </p:extLst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95149877"/>
      </p:ext>
    </p:extLst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49644727"/>
      </p:ext>
    </p:extLst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27625394"/>
      </p:ext>
    </p:extLst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10312631"/>
      </p:ext>
    </p:extLst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07115301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178227225"/>
      </p:ext>
    </p:extLst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51232849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22669704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7A73-245A-4E1D-995F-AE7EB98F7CBA}" type="datetimeFigureOut">
              <a:rPr lang="fi-FI" smtClean="0"/>
              <a:pPr/>
              <a:t>19.11.2019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8DC0-3473-460C-9EAF-D5AF11B2074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37948300"/>
      </p:ext>
    </p:extLst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29929107"/>
      </p:ext>
    </p:extLst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817401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807157"/>
      </p:ext>
    </p:extLst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24113372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15741968"/>
      </p:ext>
    </p:extLst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67713691"/>
      </p:ext>
    </p:extLst>
  </p:cSld>
  <p:clrMapOvr>
    <a:masterClrMapping/>
  </p:clrMapOvr>
  <p:transition spd="med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45715179"/>
      </p:ext>
    </p:extLst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75300376"/>
      </p:ext>
    </p:extLst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2597552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7A73-245A-4E1D-995F-AE7EB98F7CBA}" type="datetimeFigureOut">
              <a:rPr lang="fi-FI" smtClean="0"/>
              <a:pPr/>
              <a:t>19.11.2019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8DC0-3473-460C-9EAF-D5AF11B2074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84461004"/>
      </p:ext>
    </p:extLst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99376118"/>
      </p:ext>
    </p:extLst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56509795"/>
      </p:ext>
    </p:extLst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19368388"/>
      </p:ext>
    </p:extLst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9217883"/>
      </p:ext>
    </p:extLst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616989"/>
      </p:ext>
    </p:extLst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8744143"/>
      </p:ext>
    </p:extLst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03941796"/>
      </p:ext>
    </p:extLst>
  </p:cSld>
  <p:clrMapOvr>
    <a:masterClrMapping/>
  </p:clrMapOvr>
  <p:transition spd="med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223863503"/>
      </p:ext>
    </p:extLst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41204345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7A73-245A-4E1D-995F-AE7EB98F7CBA}" type="datetimeFigureOut">
              <a:rPr lang="fi-FI" smtClean="0"/>
              <a:pPr/>
              <a:t>19.11.2019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8DC0-3473-460C-9EAF-D5AF11B2074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20725668"/>
      </p:ext>
    </p:extLst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503995202"/>
      </p:ext>
    </p:extLst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865711"/>
      </p:ext>
    </p:extLst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05710970"/>
      </p:ext>
    </p:extLst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91782889"/>
      </p:ext>
    </p:extLst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274117905"/>
      </p:ext>
    </p:extLst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9289002"/>
      </p:ext>
    </p:extLst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148458"/>
      </p:ext>
    </p:extLst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14228982"/>
      </p:ext>
    </p:extLst>
  </p:cSld>
  <p:clrMapOvr>
    <a:masterClrMapping/>
  </p:clrMapOvr>
  <p:transition spd="med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75302542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7A73-245A-4E1D-995F-AE7EB98F7CBA}" type="datetimeFigureOut">
              <a:rPr lang="fi-FI" smtClean="0"/>
              <a:pPr/>
              <a:t>19.11.2019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8DC0-3473-460C-9EAF-D5AF11B2074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36433855"/>
      </p:ext>
    </p:extLst>
  </p:cSld>
  <p:clrMapOvr>
    <a:masterClrMapping/>
  </p:clrMapOvr>
  <p:transition spd="med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87646241"/>
      </p:ext>
    </p:extLst>
  </p:cSld>
  <p:clrMapOvr>
    <a:masterClrMapping/>
  </p:clrMapOvr>
  <p:transition spd="med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83350160"/>
      </p:ext>
    </p:extLst>
  </p:cSld>
  <p:clrMapOvr>
    <a:masterClrMapping/>
  </p:clrMapOvr>
  <p:transition spd="med"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532225939"/>
      </p:ext>
    </p:extLst>
  </p:cSld>
  <p:clrMapOvr>
    <a:masterClrMapping/>
  </p:clrMapOvr>
  <p:transition spd="med"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02663225"/>
      </p:ext>
    </p:extLst>
  </p:cSld>
  <p:clrMapOvr>
    <a:masterClrMapping/>
  </p:clrMapOvr>
  <p:transition spd="med"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31358808"/>
      </p:ext>
    </p:extLst>
  </p:cSld>
  <p:clrMapOvr>
    <a:masterClrMapping/>
  </p:clrMapOvr>
  <p:transition spd="med"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242003912"/>
      </p:ext>
    </p:extLst>
  </p:cSld>
  <p:clrMapOvr>
    <a:masterClrMapping/>
  </p:clrMapOvr>
  <p:transition spd="med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29405659"/>
      </p:ext>
    </p:extLst>
  </p:cSld>
  <p:clrMapOvr>
    <a:masterClrMapping/>
  </p:clrMapOvr>
  <p:transition spd="med"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0089178"/>
      </p:ext>
    </p:extLst>
  </p:cSld>
  <p:clrMapOvr>
    <a:masterClrMapping/>
  </p:clrMapOvr>
  <p:transition spd="med"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131027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7A73-245A-4E1D-995F-AE7EB98F7CBA}" type="datetimeFigureOut">
              <a:rPr lang="fi-FI" smtClean="0"/>
              <a:pPr/>
              <a:t>19.11.2019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8DC0-3473-460C-9EAF-D5AF11B2074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30250749"/>
      </p:ext>
    </p:extLst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61204837"/>
      </p:ext>
    </p:extLst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15195918"/>
      </p:ext>
    </p:extLst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15674706"/>
      </p:ext>
    </p:extLst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11913627"/>
      </p:ext>
    </p:extLst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353888636"/>
      </p:ext>
    </p:extLst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53123210"/>
      </p:ext>
    </p:extLst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05875156"/>
      </p:ext>
    </p:extLst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99912876"/>
      </p:ext>
    </p:extLst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81291284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image" Target="../media/image2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image" Target="../media/image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image" Target="../media/image2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2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B7A73-245A-4E1D-995F-AE7EB98F7CBA}" type="datetimeFigureOut">
              <a:rPr lang="fi-FI" smtClean="0"/>
              <a:pPr/>
              <a:t>19.11.2019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98DC0-3473-460C-9EAF-D5AF11B20744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ä 8"/>
          <p:cNvGrpSpPr/>
          <p:nvPr userDrawn="1"/>
        </p:nvGrpSpPr>
        <p:grpSpPr>
          <a:xfrm>
            <a:off x="0" y="-27384"/>
            <a:ext cx="9540552" cy="6885384"/>
            <a:chOff x="0" y="-27384"/>
            <a:chExt cx="9540552" cy="6885384"/>
          </a:xfrm>
        </p:grpSpPr>
        <p:grpSp>
          <p:nvGrpSpPr>
            <p:cNvPr id="5" name="Ryhmä 4"/>
            <p:cNvGrpSpPr/>
            <p:nvPr userDrawn="1"/>
          </p:nvGrpSpPr>
          <p:grpSpPr>
            <a:xfrm>
              <a:off x="0" y="-27384"/>
              <a:ext cx="9540552" cy="6885384"/>
              <a:chOff x="0" y="0"/>
              <a:chExt cx="9540552" cy="6885384"/>
            </a:xfrm>
          </p:grpSpPr>
          <p:sp>
            <p:nvSpPr>
              <p:cNvPr id="1032" name="Text Box 8"/>
              <p:cNvSpPr txBox="1">
                <a:spLocks noChangeArrowheads="1"/>
              </p:cNvSpPr>
              <p:nvPr userDrawn="1"/>
            </p:nvSpPr>
            <p:spPr bwMode="auto">
              <a:xfrm>
                <a:off x="8243961" y="6700718"/>
                <a:ext cx="129659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600" dirty="0">
                    <a:solidFill>
                      <a:srgbClr val="000000"/>
                    </a:solidFill>
                    <a:cs typeface="Arial" charset="0"/>
                  </a:rPr>
                  <a:t>© Present-äSSä 2011</a:t>
                </a:r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9144000" cy="980728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SzPct val="150000"/>
                  <a:buFontTx/>
                  <a:buChar char="•"/>
                  <a:defRPr/>
                </a:pPr>
                <a:endParaRPr lang="fi-FI" sz="2400" b="1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6" name="Kuva 5" descr="DSC_0004.JPG"/>
              <p:cNvPicPr>
                <a:picLocks noChangeAspect="1"/>
              </p:cNvPicPr>
              <p:nvPr userDrawn="1"/>
            </p:nvPicPr>
            <p:blipFill>
              <a:blip r:embed="rId14" cstate="print">
                <a:lum bright="13000" contrast="20000"/>
              </a:blip>
              <a:stretch>
                <a:fillRect/>
              </a:stretch>
            </p:blipFill>
            <p:spPr>
              <a:xfrm>
                <a:off x="7740352" y="44624"/>
                <a:ext cx="1368152" cy="909675"/>
              </a:xfrm>
              <a:prstGeom prst="ellipse">
                <a:avLst/>
              </a:prstGeom>
              <a:ln w="63500" cap="rnd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</p:pic>
        </p:grpSp>
        <p:pic>
          <p:nvPicPr>
            <p:cNvPr id="7" name="Kuva 6" descr="DSC_0014.JPG"/>
            <p:cNvPicPr>
              <a:picLocks noChangeAspect="1" noChangeArrowheads="1"/>
            </p:cNvPicPr>
            <p:nvPr userDrawn="1"/>
          </p:nvPicPr>
          <p:blipFill>
            <a:blip r:embed="rId15" cstate="print">
              <a:lum bright="20000" contrast="22000"/>
            </a:blip>
            <a:srcRect/>
            <a:stretch>
              <a:fillRect/>
            </a:stretch>
          </p:blipFill>
          <p:spPr bwMode="auto">
            <a:xfrm>
              <a:off x="7596336" y="44624"/>
              <a:ext cx="1475656" cy="911472"/>
            </a:xfrm>
            <a:prstGeom prst="round2DiagRect">
              <a:avLst>
                <a:gd name="adj1" fmla="val 16667"/>
                <a:gd name="adj2" fmla="val 0"/>
              </a:avLst>
            </a:prstGeom>
            <a:ln w="63500" cap="sq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697" name="Picture 1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684684"/>
              <a:ext cx="1778918" cy="368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0808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ä 8"/>
          <p:cNvGrpSpPr/>
          <p:nvPr userDrawn="1"/>
        </p:nvGrpSpPr>
        <p:grpSpPr>
          <a:xfrm>
            <a:off x="0" y="-27384"/>
            <a:ext cx="9540552" cy="6885384"/>
            <a:chOff x="0" y="-27384"/>
            <a:chExt cx="9540552" cy="6885384"/>
          </a:xfrm>
        </p:grpSpPr>
        <p:grpSp>
          <p:nvGrpSpPr>
            <p:cNvPr id="5" name="Ryhmä 4"/>
            <p:cNvGrpSpPr/>
            <p:nvPr userDrawn="1"/>
          </p:nvGrpSpPr>
          <p:grpSpPr>
            <a:xfrm>
              <a:off x="0" y="-27384"/>
              <a:ext cx="9540552" cy="6885384"/>
              <a:chOff x="0" y="0"/>
              <a:chExt cx="9540552" cy="6885384"/>
            </a:xfrm>
          </p:grpSpPr>
          <p:sp>
            <p:nvSpPr>
              <p:cNvPr id="1032" name="Text Box 8"/>
              <p:cNvSpPr txBox="1">
                <a:spLocks noChangeArrowheads="1"/>
              </p:cNvSpPr>
              <p:nvPr userDrawn="1"/>
            </p:nvSpPr>
            <p:spPr bwMode="auto">
              <a:xfrm>
                <a:off x="8243961" y="6700718"/>
                <a:ext cx="129659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600" dirty="0">
                    <a:solidFill>
                      <a:srgbClr val="000000"/>
                    </a:solidFill>
                    <a:cs typeface="Arial" charset="0"/>
                  </a:rPr>
                  <a:t>© Present-äSSä 2011</a:t>
                </a:r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9144000" cy="980728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SzPct val="150000"/>
                  <a:buFontTx/>
                  <a:buChar char="•"/>
                  <a:defRPr/>
                </a:pPr>
                <a:endParaRPr lang="fi-FI" sz="2400" b="1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6" name="Kuva 5" descr="DSC_0004.JPG"/>
              <p:cNvPicPr>
                <a:picLocks noChangeAspect="1"/>
              </p:cNvPicPr>
              <p:nvPr userDrawn="1"/>
            </p:nvPicPr>
            <p:blipFill>
              <a:blip r:embed="rId14" cstate="print">
                <a:lum bright="13000" contrast="20000"/>
              </a:blip>
              <a:stretch>
                <a:fillRect/>
              </a:stretch>
            </p:blipFill>
            <p:spPr>
              <a:xfrm>
                <a:off x="7740352" y="44624"/>
                <a:ext cx="1368152" cy="909675"/>
              </a:xfrm>
              <a:prstGeom prst="ellipse">
                <a:avLst/>
              </a:prstGeom>
              <a:ln w="63500" cap="rnd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</p:pic>
        </p:grpSp>
        <p:pic>
          <p:nvPicPr>
            <p:cNvPr id="7" name="Kuva 6" descr="DSC_0014.JPG"/>
            <p:cNvPicPr>
              <a:picLocks noChangeAspect="1" noChangeArrowheads="1"/>
            </p:cNvPicPr>
            <p:nvPr userDrawn="1"/>
          </p:nvPicPr>
          <p:blipFill>
            <a:blip r:embed="rId15" cstate="print">
              <a:lum bright="20000" contrast="22000"/>
            </a:blip>
            <a:srcRect/>
            <a:stretch>
              <a:fillRect/>
            </a:stretch>
          </p:blipFill>
          <p:spPr bwMode="auto">
            <a:xfrm>
              <a:off x="7596336" y="44624"/>
              <a:ext cx="1475656" cy="911472"/>
            </a:xfrm>
            <a:prstGeom prst="round2DiagRect">
              <a:avLst>
                <a:gd name="adj1" fmla="val 16667"/>
                <a:gd name="adj2" fmla="val 0"/>
              </a:avLst>
            </a:prstGeom>
            <a:ln w="63500" cap="sq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697" name="Picture 1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684684"/>
              <a:ext cx="1778918" cy="368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2641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ä 8"/>
          <p:cNvGrpSpPr/>
          <p:nvPr userDrawn="1"/>
        </p:nvGrpSpPr>
        <p:grpSpPr>
          <a:xfrm>
            <a:off x="0" y="-27384"/>
            <a:ext cx="9540552" cy="6885384"/>
            <a:chOff x="0" y="-27384"/>
            <a:chExt cx="9540552" cy="6885384"/>
          </a:xfrm>
        </p:grpSpPr>
        <p:grpSp>
          <p:nvGrpSpPr>
            <p:cNvPr id="5" name="Ryhmä 4"/>
            <p:cNvGrpSpPr/>
            <p:nvPr userDrawn="1"/>
          </p:nvGrpSpPr>
          <p:grpSpPr>
            <a:xfrm>
              <a:off x="0" y="-27384"/>
              <a:ext cx="9540552" cy="6885384"/>
              <a:chOff x="0" y="0"/>
              <a:chExt cx="9540552" cy="6885384"/>
            </a:xfrm>
          </p:grpSpPr>
          <p:sp>
            <p:nvSpPr>
              <p:cNvPr id="1032" name="Text Box 8"/>
              <p:cNvSpPr txBox="1">
                <a:spLocks noChangeArrowheads="1"/>
              </p:cNvSpPr>
              <p:nvPr userDrawn="1"/>
            </p:nvSpPr>
            <p:spPr bwMode="auto">
              <a:xfrm>
                <a:off x="8243961" y="6700718"/>
                <a:ext cx="129659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600" dirty="0">
                    <a:solidFill>
                      <a:srgbClr val="000000"/>
                    </a:solidFill>
                    <a:cs typeface="Arial" charset="0"/>
                  </a:rPr>
                  <a:t>© Present-äSSä 2011</a:t>
                </a:r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9144000" cy="980728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SzPct val="150000"/>
                  <a:buFontTx/>
                  <a:buChar char="•"/>
                  <a:defRPr/>
                </a:pPr>
                <a:endParaRPr lang="fi-FI" sz="2400" b="1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6" name="Kuva 5" descr="DSC_0004.JPG"/>
              <p:cNvPicPr>
                <a:picLocks noChangeAspect="1"/>
              </p:cNvPicPr>
              <p:nvPr userDrawn="1"/>
            </p:nvPicPr>
            <p:blipFill>
              <a:blip r:embed="rId14" cstate="print">
                <a:lum bright="13000" contrast="20000"/>
              </a:blip>
              <a:stretch>
                <a:fillRect/>
              </a:stretch>
            </p:blipFill>
            <p:spPr>
              <a:xfrm>
                <a:off x="7740352" y="44624"/>
                <a:ext cx="1368152" cy="909675"/>
              </a:xfrm>
              <a:prstGeom prst="ellipse">
                <a:avLst/>
              </a:prstGeom>
              <a:ln w="63500" cap="rnd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</p:pic>
        </p:grpSp>
        <p:pic>
          <p:nvPicPr>
            <p:cNvPr id="7" name="Kuva 6" descr="DSC_0014.JPG"/>
            <p:cNvPicPr>
              <a:picLocks noChangeAspect="1" noChangeArrowheads="1"/>
            </p:cNvPicPr>
            <p:nvPr userDrawn="1"/>
          </p:nvPicPr>
          <p:blipFill>
            <a:blip r:embed="rId15" cstate="print">
              <a:lum bright="20000" contrast="22000"/>
            </a:blip>
            <a:srcRect/>
            <a:stretch>
              <a:fillRect/>
            </a:stretch>
          </p:blipFill>
          <p:spPr bwMode="auto">
            <a:xfrm>
              <a:off x="7596336" y="44624"/>
              <a:ext cx="1475656" cy="911472"/>
            </a:xfrm>
            <a:prstGeom prst="round2DiagRect">
              <a:avLst>
                <a:gd name="adj1" fmla="val 16667"/>
                <a:gd name="adj2" fmla="val 0"/>
              </a:avLst>
            </a:prstGeom>
            <a:ln w="63500" cap="sq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697" name="Picture 1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684684"/>
              <a:ext cx="1778918" cy="368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5296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ä 8"/>
          <p:cNvGrpSpPr/>
          <p:nvPr userDrawn="1"/>
        </p:nvGrpSpPr>
        <p:grpSpPr>
          <a:xfrm>
            <a:off x="0" y="-27384"/>
            <a:ext cx="9540552" cy="6885384"/>
            <a:chOff x="0" y="-27384"/>
            <a:chExt cx="9540552" cy="6885384"/>
          </a:xfrm>
        </p:grpSpPr>
        <p:grpSp>
          <p:nvGrpSpPr>
            <p:cNvPr id="5" name="Ryhmä 4"/>
            <p:cNvGrpSpPr/>
            <p:nvPr userDrawn="1"/>
          </p:nvGrpSpPr>
          <p:grpSpPr>
            <a:xfrm>
              <a:off x="0" y="-27384"/>
              <a:ext cx="9540552" cy="6885384"/>
              <a:chOff x="0" y="0"/>
              <a:chExt cx="9540552" cy="6885384"/>
            </a:xfrm>
          </p:grpSpPr>
          <p:sp>
            <p:nvSpPr>
              <p:cNvPr id="1032" name="Text Box 8"/>
              <p:cNvSpPr txBox="1">
                <a:spLocks noChangeArrowheads="1"/>
              </p:cNvSpPr>
              <p:nvPr userDrawn="1"/>
            </p:nvSpPr>
            <p:spPr bwMode="auto">
              <a:xfrm>
                <a:off x="8243961" y="6700718"/>
                <a:ext cx="129659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600" dirty="0">
                    <a:solidFill>
                      <a:srgbClr val="000000"/>
                    </a:solidFill>
                    <a:cs typeface="Arial" charset="0"/>
                  </a:rPr>
                  <a:t>© Present-äSSä 2011</a:t>
                </a:r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9144000" cy="980728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SzPct val="150000"/>
                  <a:buFontTx/>
                  <a:buChar char="•"/>
                  <a:defRPr/>
                </a:pPr>
                <a:endParaRPr lang="fi-FI" sz="2400" b="1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6" name="Kuva 5" descr="DSC_0004.JPG"/>
              <p:cNvPicPr>
                <a:picLocks noChangeAspect="1"/>
              </p:cNvPicPr>
              <p:nvPr userDrawn="1"/>
            </p:nvPicPr>
            <p:blipFill>
              <a:blip r:embed="rId14" cstate="print">
                <a:lum bright="13000" contrast="20000"/>
              </a:blip>
              <a:stretch>
                <a:fillRect/>
              </a:stretch>
            </p:blipFill>
            <p:spPr>
              <a:xfrm>
                <a:off x="7740352" y="44624"/>
                <a:ext cx="1368152" cy="909675"/>
              </a:xfrm>
              <a:prstGeom prst="ellipse">
                <a:avLst/>
              </a:prstGeom>
              <a:ln w="63500" cap="rnd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</p:pic>
        </p:grpSp>
        <p:pic>
          <p:nvPicPr>
            <p:cNvPr id="7" name="Kuva 6" descr="DSC_0014.JPG"/>
            <p:cNvPicPr>
              <a:picLocks noChangeAspect="1" noChangeArrowheads="1"/>
            </p:cNvPicPr>
            <p:nvPr userDrawn="1"/>
          </p:nvPicPr>
          <p:blipFill>
            <a:blip r:embed="rId15" cstate="print">
              <a:lum bright="20000" contrast="22000"/>
            </a:blip>
            <a:srcRect/>
            <a:stretch>
              <a:fillRect/>
            </a:stretch>
          </p:blipFill>
          <p:spPr bwMode="auto">
            <a:xfrm>
              <a:off x="7596336" y="44624"/>
              <a:ext cx="1475656" cy="911472"/>
            </a:xfrm>
            <a:prstGeom prst="round2DiagRect">
              <a:avLst>
                <a:gd name="adj1" fmla="val 16667"/>
                <a:gd name="adj2" fmla="val 0"/>
              </a:avLst>
            </a:prstGeom>
            <a:ln w="63500" cap="sq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697" name="Picture 1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684684"/>
              <a:ext cx="1778918" cy="368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5487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ä 8"/>
          <p:cNvGrpSpPr/>
          <p:nvPr userDrawn="1"/>
        </p:nvGrpSpPr>
        <p:grpSpPr>
          <a:xfrm>
            <a:off x="0" y="-27384"/>
            <a:ext cx="9540552" cy="6885384"/>
            <a:chOff x="0" y="-27384"/>
            <a:chExt cx="9540552" cy="6885384"/>
          </a:xfrm>
        </p:grpSpPr>
        <p:grpSp>
          <p:nvGrpSpPr>
            <p:cNvPr id="5" name="Ryhmä 4"/>
            <p:cNvGrpSpPr/>
            <p:nvPr userDrawn="1"/>
          </p:nvGrpSpPr>
          <p:grpSpPr>
            <a:xfrm>
              <a:off x="0" y="-27384"/>
              <a:ext cx="9540552" cy="6885384"/>
              <a:chOff x="0" y="0"/>
              <a:chExt cx="9540552" cy="6885384"/>
            </a:xfrm>
          </p:grpSpPr>
          <p:sp>
            <p:nvSpPr>
              <p:cNvPr id="1032" name="Text Box 8"/>
              <p:cNvSpPr txBox="1">
                <a:spLocks noChangeArrowheads="1"/>
              </p:cNvSpPr>
              <p:nvPr userDrawn="1"/>
            </p:nvSpPr>
            <p:spPr bwMode="auto">
              <a:xfrm>
                <a:off x="8243961" y="6700718"/>
                <a:ext cx="129659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600" dirty="0">
                    <a:solidFill>
                      <a:srgbClr val="000000"/>
                    </a:solidFill>
                    <a:cs typeface="Arial" charset="0"/>
                  </a:rPr>
                  <a:t>© Present-äSSä 2011</a:t>
                </a:r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9144000" cy="980728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SzPct val="150000"/>
                  <a:buFontTx/>
                  <a:buChar char="•"/>
                  <a:defRPr/>
                </a:pPr>
                <a:endParaRPr lang="fi-FI" sz="2400" b="1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6" name="Kuva 5" descr="DSC_0004.JPG"/>
              <p:cNvPicPr>
                <a:picLocks noChangeAspect="1"/>
              </p:cNvPicPr>
              <p:nvPr userDrawn="1"/>
            </p:nvPicPr>
            <p:blipFill>
              <a:blip r:embed="rId14" cstate="print">
                <a:lum bright="13000" contrast="20000"/>
              </a:blip>
              <a:stretch>
                <a:fillRect/>
              </a:stretch>
            </p:blipFill>
            <p:spPr>
              <a:xfrm>
                <a:off x="7740352" y="44624"/>
                <a:ext cx="1368152" cy="909675"/>
              </a:xfrm>
              <a:prstGeom prst="ellipse">
                <a:avLst/>
              </a:prstGeom>
              <a:ln w="63500" cap="rnd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</p:pic>
        </p:grpSp>
        <p:pic>
          <p:nvPicPr>
            <p:cNvPr id="7" name="Kuva 6" descr="DSC_0014.JPG"/>
            <p:cNvPicPr>
              <a:picLocks noChangeAspect="1" noChangeArrowheads="1"/>
            </p:cNvPicPr>
            <p:nvPr userDrawn="1"/>
          </p:nvPicPr>
          <p:blipFill>
            <a:blip r:embed="rId15" cstate="print">
              <a:lum bright="20000" contrast="22000"/>
            </a:blip>
            <a:srcRect/>
            <a:stretch>
              <a:fillRect/>
            </a:stretch>
          </p:blipFill>
          <p:spPr bwMode="auto">
            <a:xfrm>
              <a:off x="7596336" y="44624"/>
              <a:ext cx="1475656" cy="911472"/>
            </a:xfrm>
            <a:prstGeom prst="round2DiagRect">
              <a:avLst>
                <a:gd name="adj1" fmla="val 16667"/>
                <a:gd name="adj2" fmla="val 0"/>
              </a:avLst>
            </a:prstGeom>
            <a:ln w="63500" cap="sq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697" name="Picture 1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684684"/>
              <a:ext cx="1778918" cy="368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6952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ä 8"/>
          <p:cNvGrpSpPr/>
          <p:nvPr userDrawn="1"/>
        </p:nvGrpSpPr>
        <p:grpSpPr>
          <a:xfrm>
            <a:off x="0" y="-27384"/>
            <a:ext cx="9540552" cy="6885384"/>
            <a:chOff x="0" y="-27384"/>
            <a:chExt cx="9540552" cy="6885384"/>
          </a:xfrm>
        </p:grpSpPr>
        <p:grpSp>
          <p:nvGrpSpPr>
            <p:cNvPr id="5" name="Ryhmä 4"/>
            <p:cNvGrpSpPr/>
            <p:nvPr userDrawn="1"/>
          </p:nvGrpSpPr>
          <p:grpSpPr>
            <a:xfrm>
              <a:off x="0" y="-27384"/>
              <a:ext cx="9540552" cy="6885384"/>
              <a:chOff x="0" y="0"/>
              <a:chExt cx="9540552" cy="6885384"/>
            </a:xfrm>
          </p:grpSpPr>
          <p:sp>
            <p:nvSpPr>
              <p:cNvPr id="1032" name="Text Box 8"/>
              <p:cNvSpPr txBox="1">
                <a:spLocks noChangeArrowheads="1"/>
              </p:cNvSpPr>
              <p:nvPr userDrawn="1"/>
            </p:nvSpPr>
            <p:spPr bwMode="auto">
              <a:xfrm>
                <a:off x="8243961" y="6700718"/>
                <a:ext cx="129659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600" dirty="0">
                    <a:solidFill>
                      <a:srgbClr val="000000"/>
                    </a:solidFill>
                    <a:cs typeface="Arial" charset="0"/>
                  </a:rPr>
                  <a:t>© Present-äSSä 2011</a:t>
                </a:r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9144000" cy="980728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SzPct val="150000"/>
                  <a:buFontTx/>
                  <a:buChar char="•"/>
                  <a:defRPr/>
                </a:pPr>
                <a:endParaRPr lang="fi-FI" sz="2400" b="1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6" name="Kuva 5" descr="DSC_0004.JPG"/>
              <p:cNvPicPr>
                <a:picLocks noChangeAspect="1"/>
              </p:cNvPicPr>
              <p:nvPr userDrawn="1"/>
            </p:nvPicPr>
            <p:blipFill>
              <a:blip r:embed="rId14" cstate="print">
                <a:lum bright="13000" contrast="20000"/>
              </a:blip>
              <a:stretch>
                <a:fillRect/>
              </a:stretch>
            </p:blipFill>
            <p:spPr>
              <a:xfrm>
                <a:off x="7740352" y="44624"/>
                <a:ext cx="1368152" cy="909675"/>
              </a:xfrm>
              <a:prstGeom prst="ellipse">
                <a:avLst/>
              </a:prstGeom>
              <a:ln w="63500" cap="rnd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</p:pic>
        </p:grpSp>
        <p:pic>
          <p:nvPicPr>
            <p:cNvPr id="7" name="Kuva 6" descr="DSC_0014.JPG"/>
            <p:cNvPicPr>
              <a:picLocks noChangeAspect="1" noChangeArrowheads="1"/>
            </p:cNvPicPr>
            <p:nvPr userDrawn="1"/>
          </p:nvPicPr>
          <p:blipFill>
            <a:blip r:embed="rId15" cstate="print">
              <a:lum bright="20000" contrast="22000"/>
            </a:blip>
            <a:srcRect/>
            <a:stretch>
              <a:fillRect/>
            </a:stretch>
          </p:blipFill>
          <p:spPr bwMode="auto">
            <a:xfrm>
              <a:off x="7596336" y="44624"/>
              <a:ext cx="1475656" cy="911472"/>
            </a:xfrm>
            <a:prstGeom prst="round2DiagRect">
              <a:avLst>
                <a:gd name="adj1" fmla="val 16667"/>
                <a:gd name="adj2" fmla="val 0"/>
              </a:avLst>
            </a:prstGeom>
            <a:ln w="63500" cap="sq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697" name="Picture 1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684684"/>
              <a:ext cx="1778918" cy="368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8695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ainen kolmio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uora yhdysviiva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030" name="Tekstin paikkamerkki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DF2CF6-CEFC-44B5-B20A-CFE7388C8A70}" type="datetimeFigureOut">
              <a:rPr lang="fi-FI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19.11.2019</a:t>
            </a:fld>
            <a:endParaRPr lang="fi-FI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0826E7-9976-40AE-828A-9976A4AB4AB3}" type="slidenum">
              <a:rPr lang="fi-FI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32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d"/>
  </p:transition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ä 8"/>
          <p:cNvGrpSpPr/>
          <p:nvPr userDrawn="1"/>
        </p:nvGrpSpPr>
        <p:grpSpPr>
          <a:xfrm>
            <a:off x="0" y="-27384"/>
            <a:ext cx="9540552" cy="6885384"/>
            <a:chOff x="0" y="-27384"/>
            <a:chExt cx="9540552" cy="6885384"/>
          </a:xfrm>
        </p:grpSpPr>
        <p:grpSp>
          <p:nvGrpSpPr>
            <p:cNvPr id="5" name="Ryhmä 4"/>
            <p:cNvGrpSpPr/>
            <p:nvPr userDrawn="1"/>
          </p:nvGrpSpPr>
          <p:grpSpPr>
            <a:xfrm>
              <a:off x="0" y="-27384"/>
              <a:ext cx="9540552" cy="6885384"/>
              <a:chOff x="0" y="0"/>
              <a:chExt cx="9540552" cy="6885384"/>
            </a:xfrm>
          </p:grpSpPr>
          <p:sp>
            <p:nvSpPr>
              <p:cNvPr id="1032" name="Text Box 8"/>
              <p:cNvSpPr txBox="1">
                <a:spLocks noChangeArrowheads="1"/>
              </p:cNvSpPr>
              <p:nvPr userDrawn="1"/>
            </p:nvSpPr>
            <p:spPr bwMode="auto">
              <a:xfrm>
                <a:off x="8243961" y="6700718"/>
                <a:ext cx="129659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600" dirty="0">
                    <a:solidFill>
                      <a:srgbClr val="000000"/>
                    </a:solidFill>
                    <a:cs typeface="Arial" charset="0"/>
                  </a:rPr>
                  <a:t>© Present-äSSä 2011</a:t>
                </a:r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9144000" cy="980728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SzPct val="150000"/>
                  <a:buFontTx/>
                  <a:buChar char="•"/>
                  <a:defRPr/>
                </a:pPr>
                <a:endParaRPr lang="fi-FI" sz="2400" b="1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6" name="Kuva 5" descr="DSC_0004.JPG"/>
              <p:cNvPicPr>
                <a:picLocks noChangeAspect="1"/>
              </p:cNvPicPr>
              <p:nvPr userDrawn="1"/>
            </p:nvPicPr>
            <p:blipFill>
              <a:blip r:embed="rId14" cstate="print">
                <a:lum bright="13000" contrast="20000"/>
              </a:blip>
              <a:stretch>
                <a:fillRect/>
              </a:stretch>
            </p:blipFill>
            <p:spPr>
              <a:xfrm>
                <a:off x="7740352" y="44624"/>
                <a:ext cx="1368152" cy="909675"/>
              </a:xfrm>
              <a:prstGeom prst="ellipse">
                <a:avLst/>
              </a:prstGeom>
              <a:ln w="63500" cap="rnd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</p:pic>
        </p:grpSp>
        <p:pic>
          <p:nvPicPr>
            <p:cNvPr id="7" name="Kuva 6" descr="DSC_0014.JPG"/>
            <p:cNvPicPr>
              <a:picLocks noChangeAspect="1" noChangeArrowheads="1"/>
            </p:cNvPicPr>
            <p:nvPr userDrawn="1"/>
          </p:nvPicPr>
          <p:blipFill>
            <a:blip r:embed="rId15" cstate="print">
              <a:lum bright="20000" contrast="22000"/>
            </a:blip>
            <a:srcRect/>
            <a:stretch>
              <a:fillRect/>
            </a:stretch>
          </p:blipFill>
          <p:spPr bwMode="auto">
            <a:xfrm>
              <a:off x="7596336" y="44624"/>
              <a:ext cx="1475656" cy="911472"/>
            </a:xfrm>
            <a:prstGeom prst="round2DiagRect">
              <a:avLst>
                <a:gd name="adj1" fmla="val 16667"/>
                <a:gd name="adj2" fmla="val 0"/>
              </a:avLst>
            </a:prstGeom>
            <a:ln w="63500" cap="sq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697" name="Picture 1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684684"/>
              <a:ext cx="1778918" cy="368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3326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ä 8"/>
          <p:cNvGrpSpPr/>
          <p:nvPr userDrawn="1"/>
        </p:nvGrpSpPr>
        <p:grpSpPr>
          <a:xfrm>
            <a:off x="0" y="-27384"/>
            <a:ext cx="9540552" cy="6885384"/>
            <a:chOff x="0" y="-27384"/>
            <a:chExt cx="9540552" cy="6885384"/>
          </a:xfrm>
        </p:grpSpPr>
        <p:grpSp>
          <p:nvGrpSpPr>
            <p:cNvPr id="5" name="Ryhmä 4"/>
            <p:cNvGrpSpPr/>
            <p:nvPr userDrawn="1"/>
          </p:nvGrpSpPr>
          <p:grpSpPr>
            <a:xfrm>
              <a:off x="0" y="-27384"/>
              <a:ext cx="9540552" cy="6885384"/>
              <a:chOff x="0" y="0"/>
              <a:chExt cx="9540552" cy="6885384"/>
            </a:xfrm>
          </p:grpSpPr>
          <p:sp>
            <p:nvSpPr>
              <p:cNvPr id="1032" name="Text Box 8"/>
              <p:cNvSpPr txBox="1">
                <a:spLocks noChangeArrowheads="1"/>
              </p:cNvSpPr>
              <p:nvPr userDrawn="1"/>
            </p:nvSpPr>
            <p:spPr bwMode="auto">
              <a:xfrm>
                <a:off x="8243961" y="6700718"/>
                <a:ext cx="129659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600" dirty="0">
                    <a:solidFill>
                      <a:srgbClr val="000000"/>
                    </a:solidFill>
                    <a:cs typeface="Arial" charset="0"/>
                  </a:rPr>
                  <a:t>© Present-äSSä 2011</a:t>
                </a:r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9144000" cy="980728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SzPct val="150000"/>
                  <a:buFontTx/>
                  <a:buChar char="•"/>
                  <a:defRPr/>
                </a:pPr>
                <a:endParaRPr lang="fi-FI" sz="2400" b="1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6" name="Kuva 5" descr="DSC_0004.JPG"/>
              <p:cNvPicPr>
                <a:picLocks noChangeAspect="1"/>
              </p:cNvPicPr>
              <p:nvPr userDrawn="1"/>
            </p:nvPicPr>
            <p:blipFill>
              <a:blip r:embed="rId14" cstate="print">
                <a:lum bright="13000" contrast="20000"/>
              </a:blip>
              <a:stretch>
                <a:fillRect/>
              </a:stretch>
            </p:blipFill>
            <p:spPr>
              <a:xfrm>
                <a:off x="7740352" y="44624"/>
                <a:ext cx="1368152" cy="909675"/>
              </a:xfrm>
              <a:prstGeom prst="ellipse">
                <a:avLst/>
              </a:prstGeom>
              <a:ln w="63500" cap="rnd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</p:pic>
        </p:grpSp>
        <p:pic>
          <p:nvPicPr>
            <p:cNvPr id="7" name="Kuva 6" descr="DSC_0014.JPG"/>
            <p:cNvPicPr>
              <a:picLocks noChangeAspect="1" noChangeArrowheads="1"/>
            </p:cNvPicPr>
            <p:nvPr userDrawn="1"/>
          </p:nvPicPr>
          <p:blipFill>
            <a:blip r:embed="rId15" cstate="print">
              <a:lum bright="20000" contrast="22000"/>
            </a:blip>
            <a:srcRect/>
            <a:stretch>
              <a:fillRect/>
            </a:stretch>
          </p:blipFill>
          <p:spPr bwMode="auto">
            <a:xfrm>
              <a:off x="7596336" y="44624"/>
              <a:ext cx="1475656" cy="911472"/>
            </a:xfrm>
            <a:prstGeom prst="round2DiagRect">
              <a:avLst>
                <a:gd name="adj1" fmla="val 16667"/>
                <a:gd name="adj2" fmla="val 0"/>
              </a:avLst>
            </a:prstGeom>
            <a:ln w="63500" cap="sq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697" name="Picture 1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684684"/>
              <a:ext cx="1778918" cy="368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4997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ä 8"/>
          <p:cNvGrpSpPr/>
          <p:nvPr userDrawn="1"/>
        </p:nvGrpSpPr>
        <p:grpSpPr>
          <a:xfrm>
            <a:off x="0" y="-27384"/>
            <a:ext cx="9540552" cy="6885384"/>
            <a:chOff x="0" y="-27384"/>
            <a:chExt cx="9540552" cy="6885384"/>
          </a:xfrm>
        </p:grpSpPr>
        <p:grpSp>
          <p:nvGrpSpPr>
            <p:cNvPr id="5" name="Ryhmä 4"/>
            <p:cNvGrpSpPr/>
            <p:nvPr userDrawn="1"/>
          </p:nvGrpSpPr>
          <p:grpSpPr>
            <a:xfrm>
              <a:off x="0" y="-27384"/>
              <a:ext cx="9540552" cy="6885384"/>
              <a:chOff x="0" y="0"/>
              <a:chExt cx="9540552" cy="6885384"/>
            </a:xfrm>
          </p:grpSpPr>
          <p:sp>
            <p:nvSpPr>
              <p:cNvPr id="1032" name="Text Box 8"/>
              <p:cNvSpPr txBox="1">
                <a:spLocks noChangeArrowheads="1"/>
              </p:cNvSpPr>
              <p:nvPr userDrawn="1"/>
            </p:nvSpPr>
            <p:spPr bwMode="auto">
              <a:xfrm>
                <a:off x="8243961" y="6700718"/>
                <a:ext cx="129659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600" dirty="0">
                    <a:solidFill>
                      <a:srgbClr val="000000"/>
                    </a:solidFill>
                    <a:cs typeface="Arial" charset="0"/>
                  </a:rPr>
                  <a:t>© Present-äSSä 2011</a:t>
                </a:r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9144000" cy="980728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SzPct val="150000"/>
                  <a:buFontTx/>
                  <a:buChar char="•"/>
                  <a:defRPr/>
                </a:pPr>
                <a:endParaRPr lang="fi-FI" sz="2400" b="1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6" name="Kuva 5" descr="DSC_0004.JPG"/>
              <p:cNvPicPr>
                <a:picLocks noChangeAspect="1"/>
              </p:cNvPicPr>
              <p:nvPr userDrawn="1"/>
            </p:nvPicPr>
            <p:blipFill>
              <a:blip r:embed="rId14" cstate="print">
                <a:lum bright="13000" contrast="20000"/>
              </a:blip>
              <a:stretch>
                <a:fillRect/>
              </a:stretch>
            </p:blipFill>
            <p:spPr>
              <a:xfrm>
                <a:off x="7740352" y="44624"/>
                <a:ext cx="1368152" cy="909675"/>
              </a:xfrm>
              <a:prstGeom prst="ellipse">
                <a:avLst/>
              </a:prstGeom>
              <a:ln w="63500" cap="rnd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</p:pic>
        </p:grpSp>
        <p:pic>
          <p:nvPicPr>
            <p:cNvPr id="7" name="Kuva 6" descr="DSC_0014.JPG"/>
            <p:cNvPicPr>
              <a:picLocks noChangeAspect="1" noChangeArrowheads="1"/>
            </p:cNvPicPr>
            <p:nvPr userDrawn="1"/>
          </p:nvPicPr>
          <p:blipFill>
            <a:blip r:embed="rId15" cstate="print">
              <a:lum bright="20000" contrast="22000"/>
            </a:blip>
            <a:srcRect/>
            <a:stretch>
              <a:fillRect/>
            </a:stretch>
          </p:blipFill>
          <p:spPr bwMode="auto">
            <a:xfrm>
              <a:off x="7596336" y="44624"/>
              <a:ext cx="1475656" cy="911472"/>
            </a:xfrm>
            <a:prstGeom prst="round2DiagRect">
              <a:avLst>
                <a:gd name="adj1" fmla="val 16667"/>
                <a:gd name="adj2" fmla="val 0"/>
              </a:avLst>
            </a:prstGeom>
            <a:ln w="63500" cap="sq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697" name="Picture 1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684684"/>
              <a:ext cx="1778918" cy="368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0258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ä 8"/>
          <p:cNvGrpSpPr/>
          <p:nvPr userDrawn="1"/>
        </p:nvGrpSpPr>
        <p:grpSpPr>
          <a:xfrm>
            <a:off x="0" y="-27384"/>
            <a:ext cx="9540552" cy="6885384"/>
            <a:chOff x="0" y="-27384"/>
            <a:chExt cx="9540552" cy="6885384"/>
          </a:xfrm>
        </p:grpSpPr>
        <p:grpSp>
          <p:nvGrpSpPr>
            <p:cNvPr id="5" name="Ryhmä 4"/>
            <p:cNvGrpSpPr/>
            <p:nvPr userDrawn="1"/>
          </p:nvGrpSpPr>
          <p:grpSpPr>
            <a:xfrm>
              <a:off x="0" y="-27384"/>
              <a:ext cx="9540552" cy="6885384"/>
              <a:chOff x="0" y="0"/>
              <a:chExt cx="9540552" cy="6885384"/>
            </a:xfrm>
          </p:grpSpPr>
          <p:sp>
            <p:nvSpPr>
              <p:cNvPr id="1032" name="Text Box 8"/>
              <p:cNvSpPr txBox="1">
                <a:spLocks noChangeArrowheads="1"/>
              </p:cNvSpPr>
              <p:nvPr userDrawn="1"/>
            </p:nvSpPr>
            <p:spPr bwMode="auto">
              <a:xfrm>
                <a:off x="8243961" y="6700718"/>
                <a:ext cx="129659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600" dirty="0">
                    <a:solidFill>
                      <a:srgbClr val="000000"/>
                    </a:solidFill>
                    <a:cs typeface="Arial" charset="0"/>
                  </a:rPr>
                  <a:t>© Present-äSSä 2011</a:t>
                </a:r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9144000" cy="980728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SzPct val="150000"/>
                  <a:buFontTx/>
                  <a:buChar char="•"/>
                  <a:defRPr/>
                </a:pPr>
                <a:endParaRPr lang="fi-FI" sz="2400" b="1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6" name="Kuva 5" descr="DSC_0004.JPG"/>
              <p:cNvPicPr>
                <a:picLocks noChangeAspect="1"/>
              </p:cNvPicPr>
              <p:nvPr userDrawn="1"/>
            </p:nvPicPr>
            <p:blipFill>
              <a:blip r:embed="rId14" cstate="print">
                <a:lum bright="13000" contrast="20000"/>
              </a:blip>
              <a:stretch>
                <a:fillRect/>
              </a:stretch>
            </p:blipFill>
            <p:spPr>
              <a:xfrm>
                <a:off x="7740352" y="44624"/>
                <a:ext cx="1368152" cy="909675"/>
              </a:xfrm>
              <a:prstGeom prst="ellipse">
                <a:avLst/>
              </a:prstGeom>
              <a:ln w="63500" cap="rnd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</p:pic>
        </p:grpSp>
        <p:pic>
          <p:nvPicPr>
            <p:cNvPr id="7" name="Kuva 6" descr="DSC_0014.JPG"/>
            <p:cNvPicPr>
              <a:picLocks noChangeAspect="1" noChangeArrowheads="1"/>
            </p:cNvPicPr>
            <p:nvPr userDrawn="1"/>
          </p:nvPicPr>
          <p:blipFill>
            <a:blip r:embed="rId15" cstate="print">
              <a:lum bright="20000" contrast="22000"/>
            </a:blip>
            <a:srcRect/>
            <a:stretch>
              <a:fillRect/>
            </a:stretch>
          </p:blipFill>
          <p:spPr bwMode="auto">
            <a:xfrm>
              <a:off x="7596336" y="44624"/>
              <a:ext cx="1475656" cy="911472"/>
            </a:xfrm>
            <a:prstGeom prst="round2DiagRect">
              <a:avLst>
                <a:gd name="adj1" fmla="val 16667"/>
                <a:gd name="adj2" fmla="val 0"/>
              </a:avLst>
            </a:prstGeom>
            <a:ln w="63500" cap="sq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697" name="Picture 1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684684"/>
              <a:ext cx="1778918" cy="368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6545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ä 8"/>
          <p:cNvGrpSpPr/>
          <p:nvPr userDrawn="1"/>
        </p:nvGrpSpPr>
        <p:grpSpPr>
          <a:xfrm>
            <a:off x="0" y="-27384"/>
            <a:ext cx="9540552" cy="6885384"/>
            <a:chOff x="0" y="-27384"/>
            <a:chExt cx="9540552" cy="6885384"/>
          </a:xfrm>
        </p:grpSpPr>
        <p:grpSp>
          <p:nvGrpSpPr>
            <p:cNvPr id="5" name="Ryhmä 4"/>
            <p:cNvGrpSpPr/>
            <p:nvPr userDrawn="1"/>
          </p:nvGrpSpPr>
          <p:grpSpPr>
            <a:xfrm>
              <a:off x="0" y="-27384"/>
              <a:ext cx="9540552" cy="6885384"/>
              <a:chOff x="0" y="0"/>
              <a:chExt cx="9540552" cy="6885384"/>
            </a:xfrm>
          </p:grpSpPr>
          <p:sp>
            <p:nvSpPr>
              <p:cNvPr id="1032" name="Text Box 8"/>
              <p:cNvSpPr txBox="1">
                <a:spLocks noChangeArrowheads="1"/>
              </p:cNvSpPr>
              <p:nvPr userDrawn="1"/>
            </p:nvSpPr>
            <p:spPr bwMode="auto">
              <a:xfrm>
                <a:off x="8243961" y="6700718"/>
                <a:ext cx="129659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600" dirty="0">
                    <a:solidFill>
                      <a:srgbClr val="000000"/>
                    </a:solidFill>
                    <a:cs typeface="Arial" charset="0"/>
                  </a:rPr>
                  <a:t>© Present-äSSä 2011</a:t>
                </a:r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9144000" cy="980728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SzPct val="150000"/>
                  <a:buFontTx/>
                  <a:buChar char="•"/>
                  <a:defRPr/>
                </a:pPr>
                <a:endParaRPr lang="fi-FI" sz="2400" b="1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6" name="Kuva 5" descr="DSC_0004.JPG"/>
              <p:cNvPicPr>
                <a:picLocks noChangeAspect="1"/>
              </p:cNvPicPr>
              <p:nvPr userDrawn="1"/>
            </p:nvPicPr>
            <p:blipFill>
              <a:blip r:embed="rId14" cstate="print">
                <a:lum bright="13000" contrast="20000"/>
              </a:blip>
              <a:stretch>
                <a:fillRect/>
              </a:stretch>
            </p:blipFill>
            <p:spPr>
              <a:xfrm>
                <a:off x="7740352" y="44624"/>
                <a:ext cx="1368152" cy="909675"/>
              </a:xfrm>
              <a:prstGeom prst="ellipse">
                <a:avLst/>
              </a:prstGeom>
              <a:ln w="63500" cap="rnd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</p:pic>
        </p:grpSp>
        <p:pic>
          <p:nvPicPr>
            <p:cNvPr id="7" name="Kuva 6" descr="DSC_0014.JPG"/>
            <p:cNvPicPr>
              <a:picLocks noChangeAspect="1" noChangeArrowheads="1"/>
            </p:cNvPicPr>
            <p:nvPr userDrawn="1"/>
          </p:nvPicPr>
          <p:blipFill>
            <a:blip r:embed="rId15" cstate="print">
              <a:lum bright="20000" contrast="22000"/>
            </a:blip>
            <a:srcRect/>
            <a:stretch>
              <a:fillRect/>
            </a:stretch>
          </p:blipFill>
          <p:spPr bwMode="auto">
            <a:xfrm>
              <a:off x="7596336" y="44624"/>
              <a:ext cx="1475656" cy="911472"/>
            </a:xfrm>
            <a:prstGeom prst="round2DiagRect">
              <a:avLst>
                <a:gd name="adj1" fmla="val 16667"/>
                <a:gd name="adj2" fmla="val 0"/>
              </a:avLst>
            </a:prstGeom>
            <a:ln w="63500" cap="sq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697" name="Picture 1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684684"/>
              <a:ext cx="1778918" cy="368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4045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ä 8"/>
          <p:cNvGrpSpPr/>
          <p:nvPr userDrawn="1"/>
        </p:nvGrpSpPr>
        <p:grpSpPr>
          <a:xfrm>
            <a:off x="0" y="-27384"/>
            <a:ext cx="9540552" cy="6885384"/>
            <a:chOff x="0" y="-27384"/>
            <a:chExt cx="9540552" cy="6885384"/>
          </a:xfrm>
        </p:grpSpPr>
        <p:grpSp>
          <p:nvGrpSpPr>
            <p:cNvPr id="5" name="Ryhmä 4"/>
            <p:cNvGrpSpPr/>
            <p:nvPr userDrawn="1"/>
          </p:nvGrpSpPr>
          <p:grpSpPr>
            <a:xfrm>
              <a:off x="0" y="-27384"/>
              <a:ext cx="9540552" cy="6885384"/>
              <a:chOff x="0" y="0"/>
              <a:chExt cx="9540552" cy="6885384"/>
            </a:xfrm>
          </p:grpSpPr>
          <p:sp>
            <p:nvSpPr>
              <p:cNvPr id="1032" name="Text Box 8"/>
              <p:cNvSpPr txBox="1">
                <a:spLocks noChangeArrowheads="1"/>
              </p:cNvSpPr>
              <p:nvPr userDrawn="1"/>
            </p:nvSpPr>
            <p:spPr bwMode="auto">
              <a:xfrm>
                <a:off x="8243961" y="6700718"/>
                <a:ext cx="129659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600" dirty="0">
                    <a:solidFill>
                      <a:srgbClr val="000000"/>
                    </a:solidFill>
                    <a:cs typeface="Arial" charset="0"/>
                  </a:rPr>
                  <a:t>© Present-äSSä 2011</a:t>
                </a:r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9144000" cy="980728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SzPct val="150000"/>
                  <a:buFontTx/>
                  <a:buChar char="•"/>
                  <a:defRPr/>
                </a:pPr>
                <a:endParaRPr lang="fi-FI" sz="2400" b="1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6" name="Kuva 5" descr="DSC_0004.JPG"/>
              <p:cNvPicPr>
                <a:picLocks noChangeAspect="1"/>
              </p:cNvPicPr>
              <p:nvPr userDrawn="1"/>
            </p:nvPicPr>
            <p:blipFill>
              <a:blip r:embed="rId14" cstate="print">
                <a:lum bright="13000" contrast="20000"/>
              </a:blip>
              <a:stretch>
                <a:fillRect/>
              </a:stretch>
            </p:blipFill>
            <p:spPr>
              <a:xfrm>
                <a:off x="7740352" y="44624"/>
                <a:ext cx="1368152" cy="909675"/>
              </a:xfrm>
              <a:prstGeom prst="ellipse">
                <a:avLst/>
              </a:prstGeom>
              <a:ln w="63500" cap="rnd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</p:pic>
        </p:grpSp>
        <p:pic>
          <p:nvPicPr>
            <p:cNvPr id="7" name="Kuva 6" descr="DSC_0014.JPG"/>
            <p:cNvPicPr>
              <a:picLocks noChangeAspect="1" noChangeArrowheads="1"/>
            </p:cNvPicPr>
            <p:nvPr userDrawn="1"/>
          </p:nvPicPr>
          <p:blipFill>
            <a:blip r:embed="rId15" cstate="print">
              <a:lum bright="20000" contrast="22000"/>
            </a:blip>
            <a:srcRect/>
            <a:stretch>
              <a:fillRect/>
            </a:stretch>
          </p:blipFill>
          <p:spPr bwMode="auto">
            <a:xfrm>
              <a:off x="7596336" y="44624"/>
              <a:ext cx="1475656" cy="911472"/>
            </a:xfrm>
            <a:prstGeom prst="round2DiagRect">
              <a:avLst>
                <a:gd name="adj1" fmla="val 16667"/>
                <a:gd name="adj2" fmla="val 0"/>
              </a:avLst>
            </a:prstGeom>
            <a:ln w="63500" cap="sq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697" name="Picture 1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684684"/>
              <a:ext cx="1778918" cy="368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5881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ä 8"/>
          <p:cNvGrpSpPr/>
          <p:nvPr userDrawn="1"/>
        </p:nvGrpSpPr>
        <p:grpSpPr>
          <a:xfrm>
            <a:off x="0" y="-27384"/>
            <a:ext cx="9540552" cy="6885384"/>
            <a:chOff x="0" y="-27384"/>
            <a:chExt cx="9540552" cy="6885384"/>
          </a:xfrm>
        </p:grpSpPr>
        <p:grpSp>
          <p:nvGrpSpPr>
            <p:cNvPr id="5" name="Ryhmä 4"/>
            <p:cNvGrpSpPr/>
            <p:nvPr userDrawn="1"/>
          </p:nvGrpSpPr>
          <p:grpSpPr>
            <a:xfrm>
              <a:off x="0" y="-27384"/>
              <a:ext cx="9540552" cy="6885384"/>
              <a:chOff x="0" y="0"/>
              <a:chExt cx="9540552" cy="6885384"/>
            </a:xfrm>
          </p:grpSpPr>
          <p:sp>
            <p:nvSpPr>
              <p:cNvPr id="1032" name="Text Box 8"/>
              <p:cNvSpPr txBox="1">
                <a:spLocks noChangeArrowheads="1"/>
              </p:cNvSpPr>
              <p:nvPr userDrawn="1"/>
            </p:nvSpPr>
            <p:spPr bwMode="auto">
              <a:xfrm>
                <a:off x="8243961" y="6700718"/>
                <a:ext cx="129659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600" dirty="0">
                    <a:solidFill>
                      <a:srgbClr val="000000"/>
                    </a:solidFill>
                    <a:cs typeface="Arial" charset="0"/>
                  </a:rPr>
                  <a:t>© Present-äSSä 2011</a:t>
                </a:r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9144000" cy="980728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SzPct val="150000"/>
                  <a:buFontTx/>
                  <a:buChar char="•"/>
                  <a:defRPr/>
                </a:pPr>
                <a:endParaRPr lang="fi-FI" sz="2400" b="1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6" name="Kuva 5" descr="DSC_0004.JPG"/>
              <p:cNvPicPr>
                <a:picLocks noChangeAspect="1"/>
              </p:cNvPicPr>
              <p:nvPr userDrawn="1"/>
            </p:nvPicPr>
            <p:blipFill>
              <a:blip r:embed="rId14" cstate="print">
                <a:lum bright="13000" contrast="20000"/>
              </a:blip>
              <a:stretch>
                <a:fillRect/>
              </a:stretch>
            </p:blipFill>
            <p:spPr>
              <a:xfrm>
                <a:off x="7740352" y="44624"/>
                <a:ext cx="1368152" cy="909675"/>
              </a:xfrm>
              <a:prstGeom prst="ellipse">
                <a:avLst/>
              </a:prstGeom>
              <a:ln w="63500" cap="rnd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</p:pic>
        </p:grpSp>
        <p:pic>
          <p:nvPicPr>
            <p:cNvPr id="7" name="Kuva 6" descr="DSC_0014.JPG"/>
            <p:cNvPicPr>
              <a:picLocks noChangeAspect="1" noChangeArrowheads="1"/>
            </p:cNvPicPr>
            <p:nvPr userDrawn="1"/>
          </p:nvPicPr>
          <p:blipFill>
            <a:blip r:embed="rId15" cstate="print">
              <a:lum bright="20000" contrast="22000"/>
            </a:blip>
            <a:srcRect/>
            <a:stretch>
              <a:fillRect/>
            </a:stretch>
          </p:blipFill>
          <p:spPr bwMode="auto">
            <a:xfrm>
              <a:off x="7596336" y="44624"/>
              <a:ext cx="1475656" cy="911472"/>
            </a:xfrm>
            <a:prstGeom prst="round2DiagRect">
              <a:avLst>
                <a:gd name="adj1" fmla="val 16667"/>
                <a:gd name="adj2" fmla="val 0"/>
              </a:avLst>
            </a:prstGeom>
            <a:ln w="63500" cap="sq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697" name="Picture 1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684684"/>
              <a:ext cx="1778918" cy="368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4055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fi/ylioppilastutkinto/pisterajat" TargetMode="External"/><Relationship Id="rId1" Type="http://schemas.openxmlformats.org/officeDocument/2006/relationships/slideLayout" Target="../slideLayouts/slideLayout14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6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ylioppilastutkinto.fi/fi/ylioppilastutkinto/pisterajat" TargetMode="External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hl.fi/fi/tutkimus-ja-kehittaminen/tutkimukset-ja-hankkeet/kouluterveyskysely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intoluotsi.fi/fi-FI/opiskelu/ammatillinen_koulutus" TargetMode="External"/><Relationship Id="rId2" Type="http://schemas.openxmlformats.org/officeDocument/2006/relationships/hyperlink" Target="http://www.opintoluotsi.fi/fi-FI/opiskelu/yliopisto_opinnot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hyperlink" Target="http://www.opintoluotsi.fi/fi-FI/opiskelu/ammattikorkeakouluopinnot/ammattikorkeakoulututkinto/mita_ammattikorkeakouluissa_voi_opiskell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51520" y="-891479"/>
            <a:ext cx="8182395" cy="2952328"/>
          </a:xfrm>
        </p:spPr>
        <p:txBody>
          <a:bodyPr/>
          <a:lstStyle/>
          <a:p>
            <a:r>
              <a:rPr lang="fi-FI" dirty="0">
                <a:latin typeface="Algerian" pitchFamily="82" charset="0"/>
              </a:rPr>
              <a:t>Vanhempainilta 9.10.2019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623462" cy="29646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2020 Todistusvalintaa lisätään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4752528" cy="4896544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Valtaosa valitaan yo-arvosanojen perusteella</a:t>
            </a:r>
          </a:p>
          <a:p>
            <a:pPr marL="0" indent="0">
              <a:buNone/>
            </a:pPr>
            <a:endParaRPr lang="fi-F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fi-FI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amk:ssa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viisi ainetta (</a:t>
            </a:r>
            <a:r>
              <a:rPr lang="fi-FI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äi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 / </a:t>
            </a:r>
            <a:r>
              <a:rPr lang="fi-FI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mat. + kaksi muuta (</a:t>
            </a:r>
            <a:r>
              <a:rPr lang="fi-FI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reaali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kieli)</a:t>
            </a:r>
          </a:p>
          <a:p>
            <a:pPr marL="0" indent="0">
              <a:buNone/>
            </a:pP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* yliopistoissa 3 – 6 ainetta</a:t>
            </a:r>
          </a:p>
          <a:p>
            <a:pPr marL="457200" lvl="1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yhteisiä valintamenettelyjä 	samoilla aloilla  (sama pisteytys, 	kiintiöt, valintakoe)</a:t>
            </a:r>
          </a:p>
          <a:p>
            <a:pPr marL="457200" lvl="1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Todistusvalinnan paikoista suurin osa varataan ensikertalaisille</a:t>
            </a:r>
          </a:p>
          <a:p>
            <a:pPr>
              <a:buFontTx/>
              <a:buChar char="-"/>
            </a:pPr>
            <a:endParaRPr lang="fi-F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 2018 ja 2019 valinnoissa todistusvalintaa lisättiin!</a:t>
            </a:r>
          </a:p>
          <a:p>
            <a:pPr>
              <a:buFontTx/>
              <a:buChar char="-"/>
            </a:pPr>
            <a:endParaRPr lang="fi-F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i-FI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96952"/>
            <a:ext cx="3505200" cy="1304925"/>
          </a:xfrm>
        </p:spPr>
      </p:pic>
    </p:spTree>
    <p:extLst>
      <p:ext uri="{BB962C8B-B14F-4D97-AF65-F5344CB8AC3E}">
        <p14:creationId xmlns:p14="http://schemas.microsoft.com/office/powerpoint/2010/main" val="93251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2020 Pääsykokeet säilyvät edelleen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i-FI" dirty="0"/>
              <a:t>Pääsykokeet niille, jotka eivät ole mukana todistusvalinnassa tai eivät pääse todistusvalinnassa.</a:t>
            </a:r>
          </a:p>
          <a:p>
            <a:pPr>
              <a:buFontTx/>
              <a:buChar char="-"/>
            </a:pPr>
            <a:r>
              <a:rPr lang="fi-FI" dirty="0"/>
              <a:t>Yhteispistevalintaa ei enää ole (yo-todistus + pääsykoe)</a:t>
            </a:r>
          </a:p>
          <a:p>
            <a:pPr>
              <a:buFontTx/>
              <a:buChar char="-"/>
            </a:pPr>
            <a:r>
              <a:rPr lang="fi-FI" dirty="0"/>
              <a:t>Pääsykokeet eivät </a:t>
            </a:r>
          </a:p>
          <a:p>
            <a:pPr marL="0" indent="0">
              <a:buNone/>
            </a:pPr>
            <a:r>
              <a:rPr lang="fi-FI" dirty="0"/>
              <a:t>    saa edellyttää pitkää</a:t>
            </a:r>
          </a:p>
          <a:p>
            <a:pPr marL="0" indent="0">
              <a:buNone/>
            </a:pPr>
            <a:r>
              <a:rPr lang="fi-FI" dirty="0"/>
              <a:t>    ennakkovalmistautumista</a:t>
            </a:r>
          </a:p>
          <a:p>
            <a:pPr>
              <a:buFontTx/>
              <a:buChar char="-"/>
            </a:pP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89040"/>
            <a:ext cx="4104456" cy="258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70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Miksi opiskelijavalintoja uudistetaan?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5194920" cy="4824536"/>
          </a:xfrm>
        </p:spPr>
        <p:txBody>
          <a:bodyPr>
            <a:normAutofit/>
          </a:bodyPr>
          <a:lstStyle/>
          <a:p>
            <a:r>
              <a:rPr lang="fi-FI" sz="2400" dirty="0"/>
              <a:t>Uusista ylioppilaista vain yksi kolmesta jatkaa opiskelua välittömästi, vaikka 75 % hakee.</a:t>
            </a:r>
          </a:p>
          <a:p>
            <a:r>
              <a:rPr lang="fi-FI" sz="2400" dirty="0"/>
              <a:t>Km. opintojen aloittamisikä 24 v.</a:t>
            </a:r>
          </a:p>
          <a:p>
            <a:r>
              <a:rPr lang="fi-FI" sz="2400" dirty="0"/>
              <a:t>Ei-toivotut välivuodet.</a:t>
            </a:r>
          </a:p>
          <a:p>
            <a:r>
              <a:rPr lang="fi-FI" sz="2400" dirty="0"/>
              <a:t>Opiskelijavalintamme on raskas.</a:t>
            </a:r>
          </a:p>
          <a:p>
            <a:r>
              <a:rPr lang="fi-FI" sz="2400" dirty="0"/>
              <a:t>Pääsykokeet kalliita kouluille.</a:t>
            </a:r>
          </a:p>
          <a:p>
            <a:r>
              <a:rPr lang="fi-FI" sz="2400" dirty="0" err="1"/>
              <a:t>YO-tutkinto</a:t>
            </a:r>
            <a:r>
              <a:rPr lang="fi-FI" sz="2400" dirty="0"/>
              <a:t> mittaa osaamista hyvin.</a:t>
            </a:r>
          </a:p>
          <a:p>
            <a:r>
              <a:rPr lang="fi-FI" sz="2400" dirty="0"/>
              <a:t>Lukion viimeinen vuosi on raskas</a:t>
            </a:r>
          </a:p>
          <a:p>
            <a:r>
              <a:rPr lang="fi-FI" sz="2400" dirty="0"/>
              <a:t>Ammatillisella tutkinnolla tulee olla sujuva väylä jatko-opintoihin.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88840"/>
            <a:ext cx="3543300" cy="23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193626" y="189582"/>
            <a:ext cx="6762750" cy="719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Ylioppilastutkinto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27138" y="5132784"/>
            <a:ext cx="64008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fi-FI" sz="2800" b="1" dirty="0">
                <a:latin typeface="Arial Rounded MT Bold" pitchFamily="34" charset="0"/>
              </a:rPr>
              <a:t>Ylioppilastutkintotodistukseen vaaditaan yo-kirjoitusten lisäksi lukion päättötodistus tai ammatillisen tutkinnon todistus</a:t>
            </a:r>
          </a:p>
        </p:txBody>
      </p:sp>
      <p:pic>
        <p:nvPicPr>
          <p:cNvPr id="7172" name="Kuva 6" descr="DSC_0014.JPG"/>
          <p:cNvPicPr>
            <a:picLocks noChangeAspect="1" noChangeArrowheads="1"/>
          </p:cNvPicPr>
          <p:nvPr/>
        </p:nvPicPr>
        <p:blipFill>
          <a:blip r:embed="rId2" cstate="print">
            <a:lum bright="20000" contrast="22000"/>
          </a:blip>
          <a:srcRect/>
          <a:stretch>
            <a:fillRect/>
          </a:stretch>
        </p:blipFill>
        <p:spPr bwMode="auto">
          <a:xfrm>
            <a:off x="1619672" y="1096144"/>
            <a:ext cx="5665366" cy="3774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8825526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936104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Tutkinnon rakenne</a:t>
            </a:r>
          </a:p>
        </p:txBody>
      </p:sp>
      <p:graphicFrame>
        <p:nvGraphicFramePr>
          <p:cNvPr id="3" name="Kaaviokuva 2"/>
          <p:cNvGraphicFramePr/>
          <p:nvPr/>
        </p:nvGraphicFramePr>
        <p:xfrm>
          <a:off x="899592" y="112474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ikehys 3"/>
          <p:cNvSpPr txBox="1"/>
          <p:nvPr/>
        </p:nvSpPr>
        <p:spPr>
          <a:xfrm>
            <a:off x="3491880" y="242088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SzPct val="150000"/>
            </a:pPr>
            <a:r>
              <a:rPr lang="fi-FI" b="1" dirty="0">
                <a:solidFill>
                  <a:srgbClr val="000000"/>
                </a:solidFill>
              </a:rPr>
              <a:t>Äidinkielen koe on kaikille pakollinen </a:t>
            </a:r>
          </a:p>
        </p:txBody>
      </p:sp>
      <p:sp>
        <p:nvSpPr>
          <p:cNvPr id="7" name="Tekstikehys 6"/>
          <p:cNvSpPr txBox="1"/>
          <p:nvPr/>
        </p:nvSpPr>
        <p:spPr>
          <a:xfrm>
            <a:off x="251520" y="1052736"/>
            <a:ext cx="266429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  <a:effectLst>
            <a:glow rad="228600">
              <a:srgbClr val="C0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SzPct val="150000"/>
            </a:pPr>
            <a:r>
              <a:rPr lang="fi-FI" sz="2000" b="1" dirty="0">
                <a:solidFill>
                  <a:srgbClr val="CC3300"/>
                </a:solidFill>
              </a:rPr>
              <a:t>Tutkintoon kuuluu vähintään neljä pakollista koetta</a:t>
            </a:r>
          </a:p>
        </p:txBody>
      </p:sp>
    </p:spTree>
    <p:extLst>
      <p:ext uri="{BB962C8B-B14F-4D97-AF65-F5344CB8AC3E}">
        <p14:creationId xmlns:p14="http://schemas.microsoft.com/office/powerpoint/2010/main" val="959627553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936104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Tutkinnon rakenne</a:t>
            </a:r>
          </a:p>
        </p:txBody>
      </p:sp>
      <p:graphicFrame>
        <p:nvGraphicFramePr>
          <p:cNvPr id="3" name="Kaaviokuva 2"/>
          <p:cNvGraphicFramePr/>
          <p:nvPr/>
        </p:nvGraphicFramePr>
        <p:xfrm>
          <a:off x="899592" y="112474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ikehys 3"/>
          <p:cNvSpPr txBox="1"/>
          <p:nvPr/>
        </p:nvSpPr>
        <p:spPr>
          <a:xfrm>
            <a:off x="3491880" y="242088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SzPct val="150000"/>
            </a:pPr>
            <a:r>
              <a:rPr lang="fi-FI" b="1" dirty="0">
                <a:solidFill>
                  <a:srgbClr val="000000"/>
                </a:solidFill>
              </a:rPr>
              <a:t>Äidinkielen koe on kaikille pakollinen</a:t>
            </a:r>
          </a:p>
        </p:txBody>
      </p:sp>
      <p:grpSp>
        <p:nvGrpSpPr>
          <p:cNvPr id="8" name="Ryhmä 7"/>
          <p:cNvGrpSpPr/>
          <p:nvPr/>
        </p:nvGrpSpPr>
        <p:grpSpPr>
          <a:xfrm>
            <a:off x="3491880" y="4221088"/>
            <a:ext cx="2520280" cy="1289248"/>
            <a:chOff x="3491880" y="4221088"/>
            <a:chExt cx="2520280" cy="1289248"/>
          </a:xfrm>
        </p:grpSpPr>
        <p:sp>
          <p:nvSpPr>
            <p:cNvPr id="6" name="Kuvatekstinuoli vasemmalle ja oikealle 5"/>
            <p:cNvSpPr/>
            <p:nvPr/>
          </p:nvSpPr>
          <p:spPr bwMode="auto">
            <a:xfrm>
              <a:off x="3491880" y="4221088"/>
              <a:ext cx="2520280" cy="1289248"/>
            </a:xfrm>
            <a:prstGeom prst="leftRightArrowCallout">
              <a:avLst>
                <a:gd name="adj1" fmla="val 41792"/>
                <a:gd name="adj2" fmla="val 28256"/>
                <a:gd name="adj3" fmla="val 11811"/>
                <a:gd name="adj4" fmla="val 75488"/>
              </a:avLst>
            </a:prstGeom>
            <a:solidFill>
              <a:srgbClr val="CC33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indent="-269875" fontAlgn="base">
                <a:spcBef>
                  <a:spcPct val="50000"/>
                </a:spcBef>
                <a:spcAft>
                  <a:spcPct val="0"/>
                </a:spcAft>
                <a:buSzPct val="150000"/>
                <a:buFontTx/>
                <a:buChar char="•"/>
              </a:pPr>
              <a:endParaRPr lang="fi-FI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" name="Tekstikehys 4"/>
            <p:cNvSpPr txBox="1"/>
            <p:nvPr/>
          </p:nvSpPr>
          <p:spPr>
            <a:xfrm>
              <a:off x="3995936" y="4293096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SzPct val="150000"/>
              </a:pPr>
              <a:r>
                <a:rPr lang="fi-FI" b="1" dirty="0">
                  <a:solidFill>
                    <a:srgbClr val="000000"/>
                  </a:solidFill>
                </a:rPr>
                <a:t>Näistä on valittava kolme koetta</a:t>
              </a:r>
            </a:p>
          </p:txBody>
        </p:sp>
      </p:grpSp>
      <p:sp>
        <p:nvSpPr>
          <p:cNvPr id="7" name="Tekstikehys 6"/>
          <p:cNvSpPr txBox="1"/>
          <p:nvPr/>
        </p:nvSpPr>
        <p:spPr>
          <a:xfrm>
            <a:off x="251520" y="1124744"/>
            <a:ext cx="266429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  <a:effectLst>
            <a:glow rad="228600">
              <a:srgbClr val="C0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SzPct val="150000"/>
            </a:pPr>
            <a:r>
              <a:rPr lang="fi-FI" sz="2000" b="1" dirty="0">
                <a:solidFill>
                  <a:srgbClr val="CC3300"/>
                </a:solidFill>
              </a:rPr>
              <a:t>Tutkintoon kuuluu vähintään neljä pakollista koetta</a:t>
            </a:r>
          </a:p>
        </p:txBody>
      </p:sp>
    </p:spTree>
    <p:extLst>
      <p:ext uri="{BB962C8B-B14F-4D97-AF65-F5344CB8AC3E}">
        <p14:creationId xmlns:p14="http://schemas.microsoft.com/office/powerpoint/2010/main" val="34407275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kuva 2"/>
          <p:cNvGraphicFramePr/>
          <p:nvPr/>
        </p:nvGraphicFramePr>
        <p:xfrm>
          <a:off x="899592" y="112474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9" name="Kaareva yhdysviiva 18"/>
          <p:cNvCxnSpPr/>
          <p:nvPr/>
        </p:nvCxnSpPr>
        <p:spPr bwMode="auto">
          <a:xfrm rot="10800000" flipV="1">
            <a:off x="3203848" y="4869160"/>
            <a:ext cx="1080120" cy="64807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0" cap="flat" cmpd="sng" algn="ctr">
            <a:solidFill>
              <a:srgbClr val="CC33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5" name="Kaareva yhdysviiva 14"/>
          <p:cNvCxnSpPr/>
          <p:nvPr/>
        </p:nvCxnSpPr>
        <p:spPr bwMode="auto">
          <a:xfrm>
            <a:off x="3275856" y="4149080"/>
            <a:ext cx="2808312" cy="1656184"/>
          </a:xfrm>
          <a:prstGeom prst="curvedConnector3">
            <a:avLst>
              <a:gd name="adj1" fmla="val 60751"/>
            </a:avLst>
          </a:prstGeom>
          <a:solidFill>
            <a:schemeClr val="accent1"/>
          </a:solidFill>
          <a:ln w="127000" cap="flat" cmpd="sng" algn="ctr">
            <a:solidFill>
              <a:srgbClr val="CC3300"/>
            </a:solidFill>
            <a:prstDash val="solid"/>
            <a:round/>
            <a:headEnd type="stealth"/>
            <a:tailEnd type="stealth"/>
          </a:ln>
          <a:effectLst/>
        </p:spPr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936104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Tutkinnon rakenne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3995936" y="3789040"/>
            <a:ext cx="1728192" cy="1477328"/>
          </a:xfrm>
          <a:prstGeom prst="rect">
            <a:avLst/>
          </a:prstGeom>
          <a:solidFill>
            <a:srgbClr val="CC3300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SzPct val="150000"/>
            </a:pPr>
            <a:r>
              <a:rPr lang="fi-FI" b="1" dirty="0">
                <a:solidFill>
                  <a:srgbClr val="000000"/>
                </a:solidFill>
              </a:rPr>
              <a:t>Tutkintoon on kuuluttava 1 pitkän oppimäärän koe</a:t>
            </a:r>
          </a:p>
        </p:txBody>
      </p:sp>
    </p:spTree>
    <p:extLst>
      <p:ext uri="{BB962C8B-B14F-4D97-AF65-F5344CB8AC3E}">
        <p14:creationId xmlns:p14="http://schemas.microsoft.com/office/powerpoint/2010/main" val="8284307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Ryhmä 31"/>
          <p:cNvGrpSpPr/>
          <p:nvPr/>
        </p:nvGrpSpPr>
        <p:grpSpPr>
          <a:xfrm>
            <a:off x="7164289" y="2204865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33" name="Pyöristetty suorakulmio 32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4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ct val="150000"/>
              </a:pPr>
              <a:r>
                <a:rPr lang="fi-FI" sz="2800" b="1" dirty="0">
                  <a:solidFill>
                    <a:srgbClr val="000000"/>
                  </a:solidFill>
                </a:rPr>
                <a:t>Reaali</a:t>
              </a:r>
            </a:p>
          </p:txBody>
        </p:sp>
      </p:grpSp>
      <p:sp>
        <p:nvSpPr>
          <p:cNvPr id="36" name="Pyöristetty suorakulmio 35"/>
          <p:cNvSpPr/>
          <p:nvPr/>
        </p:nvSpPr>
        <p:spPr>
          <a:xfrm>
            <a:off x="0" y="2060848"/>
            <a:ext cx="1979711" cy="936103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grpSp>
        <p:nvGrpSpPr>
          <p:cNvPr id="14" name="Ryhmä 13"/>
          <p:cNvGrpSpPr/>
          <p:nvPr/>
        </p:nvGrpSpPr>
        <p:grpSpPr>
          <a:xfrm>
            <a:off x="72009" y="2276872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15" name="Pyöristetty suorakulmio 14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ct val="150000"/>
              </a:pPr>
              <a:endParaRPr lang="fi-FI" sz="28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Ryhmä 16"/>
          <p:cNvGrpSpPr/>
          <p:nvPr/>
        </p:nvGrpSpPr>
        <p:grpSpPr>
          <a:xfrm>
            <a:off x="216025" y="2564904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18" name="Pyöristetty suorakulmio 17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ct val="150000"/>
              </a:pPr>
              <a:r>
                <a:rPr lang="fi-FI" sz="2800" b="1" dirty="0">
                  <a:solidFill>
                    <a:srgbClr val="000000"/>
                  </a:solidFill>
                </a:rPr>
                <a:t>Vieras kieli</a:t>
              </a: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936104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Tutkinnon rakenne</a:t>
            </a:r>
          </a:p>
        </p:txBody>
      </p:sp>
      <p:graphicFrame>
        <p:nvGraphicFramePr>
          <p:cNvPr id="3" name="Kaaviokuva 2"/>
          <p:cNvGraphicFramePr/>
          <p:nvPr/>
        </p:nvGraphicFramePr>
        <p:xfrm>
          <a:off x="899592" y="112474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3" name="Ryhmä 22"/>
          <p:cNvGrpSpPr/>
          <p:nvPr/>
        </p:nvGrpSpPr>
        <p:grpSpPr>
          <a:xfrm>
            <a:off x="7020272" y="2348881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24" name="Pyöristetty suorakulmio 23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5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ct val="150000"/>
              </a:pPr>
              <a:r>
                <a:rPr lang="fi-FI" sz="2800" b="1" dirty="0">
                  <a:solidFill>
                    <a:srgbClr val="000000"/>
                  </a:solidFill>
                </a:rPr>
                <a:t>Reaali</a:t>
              </a:r>
            </a:p>
          </p:txBody>
        </p:sp>
      </p:grpSp>
      <p:sp>
        <p:nvSpPr>
          <p:cNvPr id="7" name="Tekstikehys 6"/>
          <p:cNvSpPr txBox="1"/>
          <p:nvPr/>
        </p:nvSpPr>
        <p:spPr>
          <a:xfrm>
            <a:off x="3707904" y="3284984"/>
            <a:ext cx="2160240" cy="1938992"/>
          </a:xfrm>
          <a:prstGeom prst="rect">
            <a:avLst/>
          </a:prstGeom>
          <a:solidFill>
            <a:srgbClr val="CC33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SzPct val="150000"/>
            </a:pPr>
            <a:r>
              <a:rPr lang="fi-FI" sz="2000" b="1" dirty="0">
                <a:solidFill>
                  <a:srgbClr val="000000"/>
                </a:solidFill>
              </a:rPr>
              <a:t>Pakollisten kokeiden lisäksi tutkintoon voi kuulua useita ylimääräisiä kokeita</a:t>
            </a:r>
          </a:p>
        </p:txBody>
      </p:sp>
      <p:grpSp>
        <p:nvGrpSpPr>
          <p:cNvPr id="20" name="Ryhmä 19"/>
          <p:cNvGrpSpPr/>
          <p:nvPr/>
        </p:nvGrpSpPr>
        <p:grpSpPr>
          <a:xfrm>
            <a:off x="323528" y="3068960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21" name="Pyöristetty suorakulmio 20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ct val="150000"/>
              </a:pPr>
              <a:r>
                <a:rPr lang="fi-FI" sz="2800" b="1" dirty="0">
                  <a:solidFill>
                    <a:srgbClr val="000000"/>
                  </a:solidFill>
                </a:rPr>
                <a:t>Vieras kieli</a:t>
              </a:r>
            </a:p>
          </p:txBody>
        </p:sp>
      </p:grpSp>
      <p:grpSp>
        <p:nvGrpSpPr>
          <p:cNvPr id="29" name="Ryhmä 28"/>
          <p:cNvGrpSpPr/>
          <p:nvPr/>
        </p:nvGrpSpPr>
        <p:grpSpPr>
          <a:xfrm>
            <a:off x="6948264" y="2492897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30" name="Pyöristetty suorakulmio 29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1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ct val="150000"/>
              </a:pPr>
              <a:r>
                <a:rPr lang="fi-FI" sz="2800" b="1" dirty="0">
                  <a:solidFill>
                    <a:srgbClr val="000000"/>
                  </a:solidFill>
                </a:rPr>
                <a:t>Reaali</a:t>
              </a:r>
            </a:p>
          </p:txBody>
        </p:sp>
      </p:grpSp>
      <p:grpSp>
        <p:nvGrpSpPr>
          <p:cNvPr id="26" name="Ryhmä 25"/>
          <p:cNvGrpSpPr/>
          <p:nvPr/>
        </p:nvGrpSpPr>
        <p:grpSpPr>
          <a:xfrm>
            <a:off x="6804248" y="3068961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27" name="Pyöristetty suorakulmio 26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ct val="150000"/>
              </a:pPr>
              <a:r>
                <a:rPr lang="fi-FI" sz="2800" b="1" dirty="0">
                  <a:solidFill>
                    <a:srgbClr val="000000"/>
                  </a:solidFill>
                </a:rPr>
                <a:t>Reaali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84875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4878" y="269776"/>
            <a:ext cx="722153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200" dirty="0">
                <a:solidFill>
                  <a:schemeClr val="bg1"/>
                </a:solidFill>
                <a:latin typeface="Arial Rounded MT Bold" pitchFamily="34" charset="0"/>
              </a:rPr>
              <a:t>Tutkinnon hajauttaminen</a:t>
            </a:r>
          </a:p>
        </p:txBody>
      </p:sp>
      <p:sp>
        <p:nvSpPr>
          <p:cNvPr id="10250" name="Text Box 17"/>
          <p:cNvSpPr txBox="1">
            <a:spLocks noChangeArrowheads="1"/>
          </p:cNvSpPr>
          <p:nvPr/>
        </p:nvSpPr>
        <p:spPr bwMode="auto">
          <a:xfrm>
            <a:off x="430212" y="4652963"/>
            <a:ext cx="8534275" cy="19005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 fontAlgn="base">
              <a:lnSpc>
                <a:spcPts val="2500"/>
              </a:lnSpc>
              <a:spcBef>
                <a:spcPts val="800"/>
              </a:spcBef>
              <a:spcAft>
                <a:spcPct val="0"/>
              </a:spcAft>
              <a:buSzPct val="150000"/>
              <a:buFontTx/>
              <a:buChar char="•"/>
            </a:pPr>
            <a:r>
              <a:rPr lang="fi-FI" sz="2000" b="1" dirty="0">
                <a:solidFill>
                  <a:srgbClr val="990000"/>
                </a:solidFill>
              </a:rPr>
              <a:t>useimmat suorittavat tutkinnon kolmannen  lukiovuoden aikana</a:t>
            </a:r>
          </a:p>
          <a:p>
            <a:pPr marL="269875" indent="-269875" fontAlgn="base">
              <a:lnSpc>
                <a:spcPts val="2500"/>
              </a:lnSpc>
              <a:spcBef>
                <a:spcPts val="800"/>
              </a:spcBef>
              <a:spcAft>
                <a:spcPct val="0"/>
              </a:spcAft>
              <a:buSzPct val="150000"/>
              <a:buFontTx/>
              <a:buChar char="•"/>
            </a:pPr>
            <a:r>
              <a:rPr lang="fi-FI" sz="2000" b="1" dirty="0">
                <a:solidFill>
                  <a:srgbClr val="000000"/>
                </a:solidFill>
              </a:rPr>
              <a:t>tutkinnon suorittaminen alkaa, kun ilmoittaudut ensimmäisen kerran pakolliseen tai ylimääräiseen kokeeseen </a:t>
            </a:r>
          </a:p>
          <a:p>
            <a:pPr marL="269875" indent="-269875" fontAlgn="base">
              <a:lnSpc>
                <a:spcPts val="2500"/>
              </a:lnSpc>
              <a:spcBef>
                <a:spcPts val="800"/>
              </a:spcBef>
              <a:spcAft>
                <a:spcPct val="0"/>
              </a:spcAft>
              <a:buSzPct val="150000"/>
              <a:buFontTx/>
              <a:buChar char="•"/>
            </a:pPr>
            <a:r>
              <a:rPr lang="fi-FI" sz="2000" b="1" dirty="0">
                <a:solidFill>
                  <a:srgbClr val="000000"/>
                </a:solidFill>
              </a:rPr>
              <a:t>mikäli lukio-opiskelusi venyy neljään vuoteen, kirjoitukset kannattaa aloittaa vasta kolmannen vuoden keväällä</a:t>
            </a:r>
          </a:p>
        </p:txBody>
      </p:sp>
      <p:sp>
        <p:nvSpPr>
          <p:cNvPr id="10245" name="Line 26"/>
          <p:cNvSpPr>
            <a:spLocks noChangeShapeType="1"/>
          </p:cNvSpPr>
          <p:nvPr/>
        </p:nvSpPr>
        <p:spPr bwMode="auto">
          <a:xfrm>
            <a:off x="2195736" y="1719214"/>
            <a:ext cx="0" cy="172819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SzPct val="150000"/>
              <a:buFontTx/>
              <a:buChar char="•"/>
            </a:pPr>
            <a:endParaRPr lang="fi-FI" sz="2400" b="1" dirty="0">
              <a:solidFill>
                <a:srgbClr val="000000"/>
              </a:solidFill>
            </a:endParaRPr>
          </a:p>
        </p:txBody>
      </p:sp>
      <p:sp>
        <p:nvSpPr>
          <p:cNvPr id="10246" name="Line 27"/>
          <p:cNvSpPr>
            <a:spLocks noChangeShapeType="1"/>
          </p:cNvSpPr>
          <p:nvPr/>
        </p:nvSpPr>
        <p:spPr bwMode="auto">
          <a:xfrm>
            <a:off x="5508104" y="1718742"/>
            <a:ext cx="0" cy="165735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SzPct val="150000"/>
              <a:buFontTx/>
              <a:buChar char="•"/>
            </a:pPr>
            <a:endParaRPr lang="fi-FI" sz="2400" b="1" dirty="0">
              <a:solidFill>
                <a:srgbClr val="000000"/>
              </a:solidFill>
            </a:endParaRPr>
          </a:p>
        </p:txBody>
      </p:sp>
      <p:sp>
        <p:nvSpPr>
          <p:cNvPr id="10247" name="Text Box 28"/>
          <p:cNvSpPr txBox="1">
            <a:spLocks noChangeArrowheads="1"/>
          </p:cNvSpPr>
          <p:nvPr/>
        </p:nvSpPr>
        <p:spPr bwMode="auto">
          <a:xfrm>
            <a:off x="395536" y="1719213"/>
            <a:ext cx="7633221" cy="27699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 fontAlgn="base">
              <a:spcBef>
                <a:spcPct val="50000"/>
              </a:spcBef>
              <a:spcAft>
                <a:spcPct val="0"/>
              </a:spcAft>
              <a:buSzPct val="150000"/>
            </a:pPr>
            <a:r>
              <a:rPr lang="fi-FI" sz="1200" b="1" u="sng" dirty="0">
                <a:solidFill>
                  <a:srgbClr val="000000"/>
                </a:solidFill>
              </a:rPr>
              <a:t>2. lukuvuosi:</a:t>
            </a:r>
            <a:r>
              <a:rPr lang="fi-FI" sz="1200" b="1" dirty="0">
                <a:solidFill>
                  <a:srgbClr val="000000"/>
                </a:solidFill>
              </a:rPr>
              <a:t>               	</a:t>
            </a:r>
            <a:r>
              <a:rPr lang="fi-FI" sz="1200" b="1" u="sng" dirty="0">
                <a:solidFill>
                  <a:srgbClr val="000000"/>
                </a:solidFill>
              </a:rPr>
              <a:t>3. lukuvuosi:</a:t>
            </a:r>
            <a:r>
              <a:rPr lang="fi-FI" sz="1200" b="1" dirty="0">
                <a:solidFill>
                  <a:srgbClr val="000000"/>
                </a:solidFill>
              </a:rPr>
              <a:t>	           	            </a:t>
            </a:r>
            <a:r>
              <a:rPr lang="fi-FI" sz="1200" b="1" u="sng" dirty="0">
                <a:solidFill>
                  <a:srgbClr val="000000"/>
                </a:solidFill>
              </a:rPr>
              <a:t>4. lukuvuosi:</a:t>
            </a:r>
          </a:p>
        </p:txBody>
      </p:sp>
      <p:sp>
        <p:nvSpPr>
          <p:cNvPr id="10248" name="Text Box 31"/>
          <p:cNvSpPr txBox="1">
            <a:spLocks noChangeArrowheads="1"/>
          </p:cNvSpPr>
          <p:nvPr/>
        </p:nvSpPr>
        <p:spPr bwMode="auto">
          <a:xfrm>
            <a:off x="395288" y="3663429"/>
            <a:ext cx="8748712" cy="10156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 fontAlgn="base">
              <a:spcBef>
                <a:spcPct val="50000"/>
              </a:spcBef>
              <a:spcAft>
                <a:spcPct val="0"/>
              </a:spcAft>
              <a:buSzPct val="150000"/>
              <a:buFontTx/>
              <a:buChar char="•"/>
            </a:pPr>
            <a:r>
              <a:rPr lang="fi-FI" sz="2000" b="1" dirty="0">
                <a:solidFill>
                  <a:srgbClr val="000000"/>
                </a:solidFill>
              </a:rPr>
              <a:t>kolmannella kerralla on pakolliset kokeet suoritettava. Tällöin hylätyn kokeen voit uusia kolme kertaa kolmen seuraavan tutkintokerran aikana</a:t>
            </a:r>
          </a:p>
        </p:txBody>
      </p:sp>
      <p:graphicFrame>
        <p:nvGraphicFramePr>
          <p:cNvPr id="22" name="Kaaviokuva 21"/>
          <p:cNvGraphicFramePr/>
          <p:nvPr/>
        </p:nvGraphicFramePr>
        <p:xfrm>
          <a:off x="0" y="2007245"/>
          <a:ext cx="914400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kstikehys 22"/>
          <p:cNvSpPr txBox="1"/>
          <p:nvPr/>
        </p:nvSpPr>
        <p:spPr>
          <a:xfrm>
            <a:off x="251520" y="1115452"/>
            <a:ext cx="864096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  <a:effectLst>
            <a:glow rad="101600">
              <a:srgbClr val="C0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SzPct val="150000"/>
            </a:pPr>
            <a:r>
              <a:rPr lang="fi-FI" b="1" dirty="0">
                <a:solidFill>
                  <a:srgbClr val="C00000"/>
                </a:solidFill>
              </a:rPr>
              <a:t>Tutkinto on suoritettava enintään kolmen perättäisen tutkintokerran aikana</a:t>
            </a:r>
          </a:p>
        </p:txBody>
      </p:sp>
      <p:sp>
        <p:nvSpPr>
          <p:cNvPr id="24" name="Ellipsi 23"/>
          <p:cNvSpPr/>
          <p:nvPr/>
        </p:nvSpPr>
        <p:spPr bwMode="auto">
          <a:xfrm>
            <a:off x="2267744" y="1863229"/>
            <a:ext cx="3168352" cy="172819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indent="-269875" fontAlgn="base">
              <a:spcBef>
                <a:spcPct val="50000"/>
              </a:spcBef>
              <a:spcAft>
                <a:spcPct val="0"/>
              </a:spcAft>
              <a:buSzPct val="150000"/>
              <a:buFontTx/>
              <a:buChar char="•"/>
            </a:pPr>
            <a:endParaRPr lang="fi-FI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401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36513" y="115888"/>
            <a:ext cx="8229601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     Osallistumisoikeus</a:t>
            </a:r>
          </a:p>
        </p:txBody>
      </p:sp>
      <p:sp>
        <p:nvSpPr>
          <p:cNvPr id="8" name="Puolivapaa piirto 7"/>
          <p:cNvSpPr/>
          <p:nvPr/>
        </p:nvSpPr>
        <p:spPr>
          <a:xfrm>
            <a:off x="2348582" y="1140526"/>
            <a:ext cx="6399329" cy="2407191"/>
          </a:xfrm>
          <a:custGeom>
            <a:avLst/>
            <a:gdLst>
              <a:gd name="connsiteX0" fmla="*/ 0 w 6399329"/>
              <a:gd name="connsiteY0" fmla="*/ 300899 h 2407191"/>
              <a:gd name="connsiteX1" fmla="*/ 5195734 w 6399329"/>
              <a:gd name="connsiteY1" fmla="*/ 300899 h 2407191"/>
              <a:gd name="connsiteX2" fmla="*/ 5195734 w 6399329"/>
              <a:gd name="connsiteY2" fmla="*/ 0 h 2407191"/>
              <a:gd name="connsiteX3" fmla="*/ 6399329 w 6399329"/>
              <a:gd name="connsiteY3" fmla="*/ 1203596 h 2407191"/>
              <a:gd name="connsiteX4" fmla="*/ 5195734 w 6399329"/>
              <a:gd name="connsiteY4" fmla="*/ 2407191 h 2407191"/>
              <a:gd name="connsiteX5" fmla="*/ 5195734 w 6399329"/>
              <a:gd name="connsiteY5" fmla="*/ 2106292 h 2407191"/>
              <a:gd name="connsiteX6" fmla="*/ 0 w 6399329"/>
              <a:gd name="connsiteY6" fmla="*/ 2106292 h 2407191"/>
              <a:gd name="connsiteX7" fmla="*/ 0 w 6399329"/>
              <a:gd name="connsiteY7" fmla="*/ 300899 h 240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9329" h="2407191">
                <a:moveTo>
                  <a:pt x="0" y="300899"/>
                </a:moveTo>
                <a:lnTo>
                  <a:pt x="5195734" y="300899"/>
                </a:lnTo>
                <a:lnTo>
                  <a:pt x="5195734" y="0"/>
                </a:lnTo>
                <a:lnTo>
                  <a:pt x="6399329" y="1203596"/>
                </a:lnTo>
                <a:lnTo>
                  <a:pt x="5195734" y="2407191"/>
                </a:lnTo>
                <a:lnTo>
                  <a:pt x="5195734" y="2106292"/>
                </a:lnTo>
                <a:lnTo>
                  <a:pt x="0" y="2106292"/>
                </a:lnTo>
                <a:lnTo>
                  <a:pt x="0" y="3008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rgbClr val="3399FF">
                <a:alpha val="90000"/>
              </a:srgb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50" tIns="307249" rIns="909047" bIns="307249" numCol="1" spcCol="1270" anchor="t" anchorCtr="0">
            <a:noAutofit/>
          </a:bodyPr>
          <a:lstStyle/>
          <a:p>
            <a:pPr marL="57150" lvl="1" indent="-57150" defTabSz="4445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150000"/>
              <a:buFontTx/>
              <a:buChar char="••"/>
            </a:pPr>
            <a:endParaRPr lang="fi-FI" sz="1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10668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150000"/>
              <a:buFontTx/>
              <a:buChar char="••"/>
            </a:pPr>
            <a:r>
              <a:rPr lang="fi-FI" sz="24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kokeen pakolliset kurssit opiskeltu</a:t>
            </a:r>
          </a:p>
          <a:p>
            <a:pPr marL="228600" lvl="1" indent="-228600" defTabSz="10668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150000"/>
              <a:buFontTx/>
              <a:buChar char="••"/>
            </a:pPr>
            <a:r>
              <a:rPr lang="fi-FI" sz="24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jos vieraassa kielessä ei ole pakollisia kursseja, riittää 3 kurssia</a:t>
            </a:r>
          </a:p>
          <a:p>
            <a:pPr marL="228600" lvl="1" indent="-228600" defTabSz="10668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150000"/>
              <a:buFontTx/>
              <a:buChar char="••"/>
            </a:pPr>
            <a:r>
              <a:rPr lang="fi-FI" sz="24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erityistapaukset rehtorin luvalla</a:t>
            </a:r>
          </a:p>
        </p:txBody>
      </p:sp>
      <p:sp>
        <p:nvSpPr>
          <p:cNvPr id="9" name="Puolivapaa piirto 8"/>
          <p:cNvSpPr/>
          <p:nvPr/>
        </p:nvSpPr>
        <p:spPr>
          <a:xfrm>
            <a:off x="395546" y="1124744"/>
            <a:ext cx="1952493" cy="2407191"/>
          </a:xfrm>
          <a:custGeom>
            <a:avLst/>
            <a:gdLst>
              <a:gd name="connsiteX0" fmla="*/ 0 w 1952493"/>
              <a:gd name="connsiteY0" fmla="*/ 325422 h 2407191"/>
              <a:gd name="connsiteX1" fmla="*/ 95314 w 1952493"/>
              <a:gd name="connsiteY1" fmla="*/ 95314 h 2407191"/>
              <a:gd name="connsiteX2" fmla="*/ 325422 w 1952493"/>
              <a:gd name="connsiteY2" fmla="*/ 0 h 2407191"/>
              <a:gd name="connsiteX3" fmla="*/ 1627071 w 1952493"/>
              <a:gd name="connsiteY3" fmla="*/ 0 h 2407191"/>
              <a:gd name="connsiteX4" fmla="*/ 1857179 w 1952493"/>
              <a:gd name="connsiteY4" fmla="*/ 95314 h 2407191"/>
              <a:gd name="connsiteX5" fmla="*/ 1952493 w 1952493"/>
              <a:gd name="connsiteY5" fmla="*/ 325422 h 2407191"/>
              <a:gd name="connsiteX6" fmla="*/ 1952493 w 1952493"/>
              <a:gd name="connsiteY6" fmla="*/ 2081769 h 2407191"/>
              <a:gd name="connsiteX7" fmla="*/ 1857179 w 1952493"/>
              <a:gd name="connsiteY7" fmla="*/ 2311877 h 2407191"/>
              <a:gd name="connsiteX8" fmla="*/ 1627071 w 1952493"/>
              <a:gd name="connsiteY8" fmla="*/ 2407191 h 2407191"/>
              <a:gd name="connsiteX9" fmla="*/ 325422 w 1952493"/>
              <a:gd name="connsiteY9" fmla="*/ 2407191 h 2407191"/>
              <a:gd name="connsiteX10" fmla="*/ 95314 w 1952493"/>
              <a:gd name="connsiteY10" fmla="*/ 2311877 h 2407191"/>
              <a:gd name="connsiteX11" fmla="*/ 0 w 1952493"/>
              <a:gd name="connsiteY11" fmla="*/ 2081769 h 2407191"/>
              <a:gd name="connsiteX12" fmla="*/ 0 w 1952493"/>
              <a:gd name="connsiteY12" fmla="*/ 325422 h 240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2493" h="2407191">
                <a:moveTo>
                  <a:pt x="0" y="325422"/>
                </a:moveTo>
                <a:cubicBezTo>
                  <a:pt x="0" y="239115"/>
                  <a:pt x="34286" y="156342"/>
                  <a:pt x="95314" y="95314"/>
                </a:cubicBezTo>
                <a:cubicBezTo>
                  <a:pt x="156343" y="34286"/>
                  <a:pt x="239115" y="0"/>
                  <a:pt x="325422" y="0"/>
                </a:cubicBezTo>
                <a:lnTo>
                  <a:pt x="1627071" y="0"/>
                </a:lnTo>
                <a:cubicBezTo>
                  <a:pt x="1713378" y="0"/>
                  <a:pt x="1796151" y="34286"/>
                  <a:pt x="1857179" y="95314"/>
                </a:cubicBezTo>
                <a:cubicBezTo>
                  <a:pt x="1918207" y="156343"/>
                  <a:pt x="1952493" y="239115"/>
                  <a:pt x="1952493" y="325422"/>
                </a:cubicBezTo>
                <a:lnTo>
                  <a:pt x="1952493" y="2081769"/>
                </a:lnTo>
                <a:cubicBezTo>
                  <a:pt x="1952493" y="2168076"/>
                  <a:pt x="1918208" y="2250849"/>
                  <a:pt x="1857179" y="2311877"/>
                </a:cubicBezTo>
                <a:cubicBezTo>
                  <a:pt x="1796150" y="2372905"/>
                  <a:pt x="1713378" y="2407191"/>
                  <a:pt x="1627071" y="2407191"/>
                </a:cubicBezTo>
                <a:lnTo>
                  <a:pt x="325422" y="2407191"/>
                </a:lnTo>
                <a:cubicBezTo>
                  <a:pt x="239115" y="2407191"/>
                  <a:pt x="156342" y="2372905"/>
                  <a:pt x="95314" y="2311877"/>
                </a:cubicBezTo>
                <a:cubicBezTo>
                  <a:pt x="34286" y="2250848"/>
                  <a:pt x="0" y="2168076"/>
                  <a:pt x="0" y="2081769"/>
                </a:cubicBezTo>
                <a:lnTo>
                  <a:pt x="0" y="325422"/>
                </a:lnTo>
                <a:close/>
              </a:path>
            </a:pathLst>
          </a:custGeom>
          <a:solidFill>
            <a:srgbClr val="3399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71513" tIns="133413" rIns="171513" bIns="133413" numCol="1" spcCol="1270" anchor="ctr" anchorCtr="0">
            <a:noAutofit/>
          </a:bodyPr>
          <a:lstStyle/>
          <a:p>
            <a:pPr algn="ctr" defTabSz="8890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50000"/>
            </a:pPr>
            <a:r>
              <a:rPr lang="fi-FI" sz="2000" b="1" dirty="0">
                <a:solidFill>
                  <a:srgbClr val="000000"/>
                </a:solidFill>
              </a:rPr>
              <a:t>Lukion opiskelija</a:t>
            </a:r>
          </a:p>
        </p:txBody>
      </p:sp>
      <p:sp>
        <p:nvSpPr>
          <p:cNvPr id="10" name="Puolivapaa piirto 9"/>
          <p:cNvSpPr/>
          <p:nvPr/>
        </p:nvSpPr>
        <p:spPr>
          <a:xfrm>
            <a:off x="2355482" y="3773888"/>
            <a:ext cx="6391350" cy="2407191"/>
          </a:xfrm>
          <a:custGeom>
            <a:avLst/>
            <a:gdLst>
              <a:gd name="connsiteX0" fmla="*/ 0 w 6391350"/>
              <a:gd name="connsiteY0" fmla="*/ 300899 h 2407191"/>
              <a:gd name="connsiteX1" fmla="*/ 5187755 w 6391350"/>
              <a:gd name="connsiteY1" fmla="*/ 300899 h 2407191"/>
              <a:gd name="connsiteX2" fmla="*/ 5187755 w 6391350"/>
              <a:gd name="connsiteY2" fmla="*/ 0 h 2407191"/>
              <a:gd name="connsiteX3" fmla="*/ 6391350 w 6391350"/>
              <a:gd name="connsiteY3" fmla="*/ 1203596 h 2407191"/>
              <a:gd name="connsiteX4" fmla="*/ 5187755 w 6391350"/>
              <a:gd name="connsiteY4" fmla="*/ 2407191 h 2407191"/>
              <a:gd name="connsiteX5" fmla="*/ 5187755 w 6391350"/>
              <a:gd name="connsiteY5" fmla="*/ 2106292 h 2407191"/>
              <a:gd name="connsiteX6" fmla="*/ 0 w 6391350"/>
              <a:gd name="connsiteY6" fmla="*/ 2106292 h 2407191"/>
              <a:gd name="connsiteX7" fmla="*/ 0 w 6391350"/>
              <a:gd name="connsiteY7" fmla="*/ 300899 h 240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1350" h="2407191">
                <a:moveTo>
                  <a:pt x="0" y="300899"/>
                </a:moveTo>
                <a:lnTo>
                  <a:pt x="5187755" y="300899"/>
                </a:lnTo>
                <a:lnTo>
                  <a:pt x="5187755" y="0"/>
                </a:lnTo>
                <a:lnTo>
                  <a:pt x="6391350" y="1203596"/>
                </a:lnTo>
                <a:lnTo>
                  <a:pt x="5187755" y="2407191"/>
                </a:lnTo>
                <a:lnTo>
                  <a:pt x="5187755" y="2106292"/>
                </a:lnTo>
                <a:lnTo>
                  <a:pt x="0" y="2106292"/>
                </a:lnTo>
                <a:lnTo>
                  <a:pt x="0" y="3008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rgbClr val="3399FF">
                <a:alpha val="90000"/>
              </a:srgb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50" tIns="307249" rIns="909047" bIns="307249" numCol="1" spcCol="1270" anchor="t" anchorCtr="0">
            <a:noAutofit/>
          </a:bodyPr>
          <a:lstStyle/>
          <a:p>
            <a:pPr marL="57150" lvl="1" indent="-57150" defTabSz="4445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150000"/>
              <a:buFontTx/>
              <a:buChar char="••"/>
            </a:pPr>
            <a:endParaRPr lang="fi-FI" sz="1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28600" lvl="1" indent="-228600" defTabSz="111125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150000"/>
              <a:buFontTx/>
              <a:buChar char="••"/>
            </a:pPr>
            <a:r>
              <a:rPr lang="fi-FI" sz="25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2,5 vuoden ammatillisen tutkinnon suorittanut</a:t>
            </a:r>
          </a:p>
          <a:p>
            <a:pPr marL="228600" lvl="1" indent="-228600" defTabSz="111125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150000"/>
              <a:buFontTx/>
              <a:buChar char="••"/>
            </a:pPr>
            <a:r>
              <a:rPr lang="fi-FI" sz="25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tutkintoa suorittavalta edellytetään 1,5 vuoden opintoja  </a:t>
            </a:r>
          </a:p>
        </p:txBody>
      </p:sp>
      <p:sp>
        <p:nvSpPr>
          <p:cNvPr id="11" name="Puolivapaa piirto 10"/>
          <p:cNvSpPr/>
          <p:nvPr/>
        </p:nvSpPr>
        <p:spPr>
          <a:xfrm>
            <a:off x="395536" y="3773888"/>
            <a:ext cx="1958316" cy="2407191"/>
          </a:xfrm>
          <a:custGeom>
            <a:avLst/>
            <a:gdLst>
              <a:gd name="connsiteX0" fmla="*/ 0 w 1958316"/>
              <a:gd name="connsiteY0" fmla="*/ 326393 h 2407191"/>
              <a:gd name="connsiteX1" fmla="*/ 95599 w 1958316"/>
              <a:gd name="connsiteY1" fmla="*/ 95598 h 2407191"/>
              <a:gd name="connsiteX2" fmla="*/ 326394 w 1958316"/>
              <a:gd name="connsiteY2" fmla="*/ 0 h 2407191"/>
              <a:gd name="connsiteX3" fmla="*/ 1631923 w 1958316"/>
              <a:gd name="connsiteY3" fmla="*/ 0 h 2407191"/>
              <a:gd name="connsiteX4" fmla="*/ 1862718 w 1958316"/>
              <a:gd name="connsiteY4" fmla="*/ 95599 h 2407191"/>
              <a:gd name="connsiteX5" fmla="*/ 1958316 w 1958316"/>
              <a:gd name="connsiteY5" fmla="*/ 326394 h 2407191"/>
              <a:gd name="connsiteX6" fmla="*/ 1958316 w 1958316"/>
              <a:gd name="connsiteY6" fmla="*/ 2080798 h 2407191"/>
              <a:gd name="connsiteX7" fmla="*/ 1862718 w 1958316"/>
              <a:gd name="connsiteY7" fmla="*/ 2311593 h 2407191"/>
              <a:gd name="connsiteX8" fmla="*/ 1631923 w 1958316"/>
              <a:gd name="connsiteY8" fmla="*/ 2407191 h 2407191"/>
              <a:gd name="connsiteX9" fmla="*/ 326393 w 1958316"/>
              <a:gd name="connsiteY9" fmla="*/ 2407191 h 2407191"/>
              <a:gd name="connsiteX10" fmla="*/ 95598 w 1958316"/>
              <a:gd name="connsiteY10" fmla="*/ 2311593 h 2407191"/>
              <a:gd name="connsiteX11" fmla="*/ 0 w 1958316"/>
              <a:gd name="connsiteY11" fmla="*/ 2080798 h 2407191"/>
              <a:gd name="connsiteX12" fmla="*/ 0 w 1958316"/>
              <a:gd name="connsiteY12" fmla="*/ 326393 h 240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8316" h="2407191">
                <a:moveTo>
                  <a:pt x="0" y="326393"/>
                </a:moveTo>
                <a:cubicBezTo>
                  <a:pt x="0" y="239828"/>
                  <a:pt x="34388" y="156809"/>
                  <a:pt x="95599" y="95598"/>
                </a:cubicBezTo>
                <a:cubicBezTo>
                  <a:pt x="156810" y="34388"/>
                  <a:pt x="239829" y="0"/>
                  <a:pt x="326394" y="0"/>
                </a:cubicBezTo>
                <a:lnTo>
                  <a:pt x="1631923" y="0"/>
                </a:lnTo>
                <a:cubicBezTo>
                  <a:pt x="1718488" y="0"/>
                  <a:pt x="1801507" y="34388"/>
                  <a:pt x="1862718" y="95599"/>
                </a:cubicBezTo>
                <a:cubicBezTo>
                  <a:pt x="1923928" y="156810"/>
                  <a:pt x="1958316" y="239829"/>
                  <a:pt x="1958316" y="326394"/>
                </a:cubicBezTo>
                <a:lnTo>
                  <a:pt x="1958316" y="2080798"/>
                </a:lnTo>
                <a:cubicBezTo>
                  <a:pt x="1958316" y="2167363"/>
                  <a:pt x="1923928" y="2250382"/>
                  <a:pt x="1862718" y="2311593"/>
                </a:cubicBezTo>
                <a:cubicBezTo>
                  <a:pt x="1801507" y="2372804"/>
                  <a:pt x="1718488" y="2407191"/>
                  <a:pt x="1631923" y="2407191"/>
                </a:cubicBezTo>
                <a:lnTo>
                  <a:pt x="326393" y="2407191"/>
                </a:lnTo>
                <a:cubicBezTo>
                  <a:pt x="239828" y="2407191"/>
                  <a:pt x="156809" y="2372803"/>
                  <a:pt x="95598" y="2311593"/>
                </a:cubicBezTo>
                <a:cubicBezTo>
                  <a:pt x="34387" y="2250382"/>
                  <a:pt x="0" y="2167363"/>
                  <a:pt x="0" y="2080798"/>
                </a:cubicBezTo>
                <a:lnTo>
                  <a:pt x="0" y="326393"/>
                </a:lnTo>
                <a:close/>
              </a:path>
            </a:pathLst>
          </a:custGeom>
          <a:solidFill>
            <a:srgbClr val="3399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71797" tIns="133697" rIns="171797" bIns="133697" numCol="1" spcCol="1270" anchor="ctr" anchorCtr="0">
            <a:noAutofit/>
          </a:bodyPr>
          <a:lstStyle/>
          <a:p>
            <a:pPr algn="ctr" defTabSz="8890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50000"/>
            </a:pPr>
            <a:r>
              <a:rPr lang="fi-FI" sz="2000" b="1" dirty="0">
                <a:solidFill>
                  <a:srgbClr val="000000"/>
                </a:solidFill>
              </a:rPr>
              <a:t>Ammatillinen tutkinto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467544" y="6309320"/>
            <a:ext cx="78843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SzPct val="150000"/>
            </a:pPr>
            <a:r>
              <a:rPr lang="fi-FI" sz="2000" b="1" dirty="0">
                <a:solidFill>
                  <a:srgbClr val="000000"/>
                </a:solidFill>
              </a:rPr>
              <a:t>Tehtävät perustuvat lukion pakollisiin ja syventäviin kursseihin</a:t>
            </a:r>
          </a:p>
        </p:txBody>
      </p:sp>
    </p:spTree>
    <p:extLst>
      <p:ext uri="{BB962C8B-B14F-4D97-AF65-F5344CB8AC3E}">
        <p14:creationId xmlns:p14="http://schemas.microsoft.com/office/powerpoint/2010/main" val="26986709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618" y="242888"/>
            <a:ext cx="7776633" cy="43219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fi-FI" sz="2000" b="1" dirty="0">
                <a:latin typeface="Comic Sans MS" pitchFamily="66" charset="0"/>
              </a:rPr>
              <a:t>OPISKELIJAN TUKIVERKOSTO </a:t>
            </a:r>
          </a:p>
          <a:p>
            <a:pPr>
              <a:lnSpc>
                <a:spcPct val="80000"/>
              </a:lnSpc>
            </a:pPr>
            <a:r>
              <a:rPr lang="fi-FI" sz="2000" b="1" dirty="0">
                <a:latin typeface="Comic Sans MS" pitchFamily="66" charset="0"/>
              </a:rPr>
              <a:t>ALAJÄRVEN LUKIOSSA</a:t>
            </a:r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2940051" y="2672954"/>
            <a:ext cx="3263900" cy="53935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b="1"/>
              <a:t>OPISKELIJA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51520" y="476672"/>
            <a:ext cx="3240360" cy="165618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r>
              <a:rPr lang="fi-FI" b="1" dirty="0"/>
              <a:t>Ryhmänohjaaja (RO)</a:t>
            </a:r>
          </a:p>
          <a:p>
            <a:pPr algn="ctr">
              <a:buFontTx/>
              <a:buChar char="•"/>
            </a:pPr>
            <a:r>
              <a:rPr lang="fi-FI" sz="1600" dirty="0"/>
              <a:t>Perehdyttäminen ja </a:t>
            </a:r>
            <a:r>
              <a:rPr lang="fi-FI" sz="1600" dirty="0" err="1"/>
              <a:t>ryhmäyttäminen</a:t>
            </a:r>
            <a:endParaRPr lang="fi-FI" sz="1600" dirty="0"/>
          </a:p>
          <a:p>
            <a:pPr algn="ctr">
              <a:buFontTx/>
              <a:buChar char="•"/>
            </a:pPr>
            <a:r>
              <a:rPr lang="fi-FI" sz="1600" dirty="0"/>
              <a:t>Opintojen suunnittelu ja seuranta</a:t>
            </a:r>
          </a:p>
          <a:p>
            <a:pPr algn="ctr">
              <a:buFontTx/>
              <a:buChar char="•"/>
            </a:pPr>
            <a:r>
              <a:rPr lang="fi-FI" sz="1600" dirty="0" err="1"/>
              <a:t>Ro-tunnit</a:t>
            </a:r>
            <a:r>
              <a:rPr lang="fi-FI" sz="1600" dirty="0"/>
              <a:t>, -tuokiot, todistukset</a:t>
            </a:r>
          </a:p>
          <a:p>
            <a:pPr algn="ctr">
              <a:buFontTx/>
              <a:buChar char="•"/>
            </a:pPr>
            <a:r>
              <a:rPr lang="fi-FI" sz="1600" dirty="0"/>
              <a:t>Tiedottaminen</a:t>
            </a:r>
          </a:p>
          <a:p>
            <a:pPr algn="ctr">
              <a:buFontTx/>
              <a:buChar char="•"/>
            </a:pPr>
            <a:r>
              <a:rPr lang="fi-FI" sz="1600" dirty="0"/>
              <a:t>Poissaololuvat</a:t>
            </a:r>
          </a:p>
          <a:p>
            <a:pPr algn="ctr">
              <a:buFontTx/>
              <a:buChar char="•"/>
            </a:pPr>
            <a:r>
              <a:rPr lang="fi-FI" sz="1600" dirty="0"/>
              <a:t>Yhteys huoltajiin</a:t>
            </a:r>
          </a:p>
          <a:p>
            <a:pPr algn="ctr">
              <a:buFontTx/>
              <a:buChar char="•"/>
            </a:pPr>
            <a:endParaRPr lang="fi-FI" sz="1600" dirty="0"/>
          </a:p>
          <a:p>
            <a:pPr algn="ctr">
              <a:buFontTx/>
              <a:buChar char="•"/>
            </a:pPr>
            <a:endParaRPr lang="fi-FI" dirty="0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5868145" y="404664"/>
            <a:ext cx="3275855" cy="172819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i-FI" b="1" dirty="0"/>
          </a:p>
          <a:p>
            <a:pPr algn="ctr"/>
            <a:r>
              <a:rPr lang="fi-FI" b="1" dirty="0"/>
              <a:t>Aineenopettaja</a:t>
            </a:r>
          </a:p>
          <a:p>
            <a:pPr algn="ctr">
              <a:buFontTx/>
              <a:buChar char="•"/>
            </a:pPr>
            <a:r>
              <a:rPr lang="fi-FI" sz="1600" dirty="0"/>
              <a:t>Opiskelutaidot</a:t>
            </a:r>
          </a:p>
          <a:p>
            <a:pPr algn="ctr">
              <a:buFontTx/>
              <a:buChar char="•"/>
            </a:pPr>
            <a:r>
              <a:rPr lang="fi-FI" sz="1600" dirty="0"/>
              <a:t>Etenemisen seuranta</a:t>
            </a:r>
          </a:p>
          <a:p>
            <a:pPr algn="ctr">
              <a:buFontTx/>
              <a:buChar char="•"/>
            </a:pPr>
            <a:r>
              <a:rPr lang="fi-FI" sz="1600" dirty="0"/>
              <a:t>Poissaolojen seuranta,</a:t>
            </a:r>
          </a:p>
          <a:p>
            <a:pPr algn="ctr"/>
            <a:r>
              <a:rPr lang="fi-FI" sz="1600" dirty="0"/>
              <a:t>raportointi </a:t>
            </a:r>
            <a:r>
              <a:rPr lang="fi-FI" sz="1600" dirty="0" err="1"/>
              <a:t>RO:lle</a:t>
            </a:r>
            <a:endParaRPr lang="fi-FI" sz="1600" dirty="0"/>
          </a:p>
          <a:p>
            <a:pPr algn="ctr">
              <a:buFontTx/>
              <a:buChar char="•"/>
            </a:pPr>
            <a:r>
              <a:rPr lang="fi-FI" sz="1600" dirty="0"/>
              <a:t>Yo-tutkintoon </a:t>
            </a:r>
          </a:p>
          <a:p>
            <a:pPr algn="ctr"/>
            <a:r>
              <a:rPr lang="fi-FI" sz="1600" dirty="0"/>
              <a:t>valmentaminen</a:t>
            </a:r>
          </a:p>
          <a:p>
            <a:pPr algn="ctr">
              <a:buFontTx/>
              <a:buChar char="•"/>
            </a:pPr>
            <a:endParaRPr lang="fi-FI" sz="1600" dirty="0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6372201" y="2204864"/>
            <a:ext cx="2448272" cy="144016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i-FI" b="1" dirty="0"/>
          </a:p>
          <a:p>
            <a:pPr algn="ctr"/>
            <a:endParaRPr lang="fi-FI" b="1" dirty="0"/>
          </a:p>
          <a:p>
            <a:pPr algn="ctr"/>
            <a:r>
              <a:rPr lang="fi-FI" b="1" dirty="0"/>
              <a:t>Opiskelijakunta</a:t>
            </a:r>
            <a:endParaRPr lang="fi-FI" sz="1600" dirty="0"/>
          </a:p>
          <a:p>
            <a:pPr algn="ctr">
              <a:buFontTx/>
              <a:buChar char="•"/>
            </a:pPr>
            <a:r>
              <a:rPr lang="fi-FI" sz="1600" dirty="0"/>
              <a:t>Opiskelijoiden </a:t>
            </a:r>
          </a:p>
          <a:p>
            <a:pPr algn="ctr"/>
            <a:r>
              <a:rPr lang="fi-FI" sz="1600" dirty="0"/>
              <a:t>edunvalvonta</a:t>
            </a:r>
          </a:p>
          <a:p>
            <a:pPr algn="ctr">
              <a:buFontTx/>
              <a:buChar char="•"/>
            </a:pPr>
            <a:r>
              <a:rPr lang="fi-FI" sz="1600" dirty="0"/>
              <a:t>Vaalit</a:t>
            </a:r>
          </a:p>
          <a:p>
            <a:pPr algn="ctr">
              <a:buFontTx/>
              <a:buChar char="•"/>
            </a:pPr>
            <a:r>
              <a:rPr lang="fi-FI" sz="1600" dirty="0"/>
              <a:t>Juhlat, </a:t>
            </a:r>
          </a:p>
          <a:p>
            <a:pPr algn="ctr"/>
            <a:r>
              <a:rPr lang="fi-FI" sz="1600" dirty="0"/>
              <a:t>teemapäivät</a:t>
            </a:r>
          </a:p>
          <a:p>
            <a:pPr algn="ctr">
              <a:buFontTx/>
              <a:buChar char="•"/>
            </a:pPr>
            <a:endParaRPr lang="fi-FI" sz="1600" dirty="0"/>
          </a:p>
          <a:p>
            <a:pPr algn="ctr"/>
            <a:endParaRPr lang="fi-FI" sz="1600" dirty="0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588225" y="3717032"/>
            <a:ext cx="2160240" cy="100811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i-FI" b="1" dirty="0"/>
          </a:p>
          <a:p>
            <a:pPr algn="ctr"/>
            <a:r>
              <a:rPr lang="fi-FI" b="1" dirty="0"/>
              <a:t>Tutorit ja </a:t>
            </a:r>
            <a:r>
              <a:rPr lang="fi-FI" b="1" dirty="0" err="1"/>
              <a:t>mentorit</a:t>
            </a:r>
            <a:endParaRPr lang="fi-FI" b="1" dirty="0"/>
          </a:p>
          <a:p>
            <a:pPr algn="ctr"/>
            <a:r>
              <a:rPr lang="fi-FI" dirty="0"/>
              <a:t>-</a:t>
            </a:r>
            <a:r>
              <a:rPr lang="fi-FI" sz="1600" dirty="0"/>
              <a:t>koulun aloitus,</a:t>
            </a:r>
          </a:p>
          <a:p>
            <a:pPr algn="ctr"/>
            <a:r>
              <a:rPr lang="fi-FI" sz="1600" dirty="0" err="1"/>
              <a:t>-ryhmäytyminen</a:t>
            </a:r>
            <a:endParaRPr lang="fi-FI" sz="1600" dirty="0"/>
          </a:p>
          <a:p>
            <a:pPr algn="ctr"/>
            <a:r>
              <a:rPr lang="fi-FI" sz="1600" dirty="0" err="1"/>
              <a:t>-käytänteet,vinkit</a:t>
            </a:r>
            <a:endParaRPr lang="fi-FI" dirty="0"/>
          </a:p>
          <a:p>
            <a:pPr algn="ctr">
              <a:buFontTx/>
              <a:buChar char="•"/>
            </a:pPr>
            <a:endParaRPr lang="fi-FI" sz="1600" dirty="0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3131840" y="2132856"/>
            <a:ext cx="385068" cy="4678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H="1">
            <a:off x="5220072" y="1988840"/>
            <a:ext cx="648072" cy="6118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 flipH="1" flipV="1">
            <a:off x="5652120" y="3212976"/>
            <a:ext cx="648072" cy="1440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2651787" y="4617244"/>
            <a:ext cx="3072341" cy="172808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b="1" dirty="0"/>
              <a:t>Rehtori</a:t>
            </a:r>
          </a:p>
          <a:p>
            <a:pPr algn="ctr">
              <a:buFontTx/>
              <a:buChar char="•"/>
            </a:pPr>
            <a:r>
              <a:rPr lang="fi-FI" sz="1600" dirty="0"/>
              <a:t>Opintojen ohjaus</a:t>
            </a:r>
          </a:p>
          <a:p>
            <a:pPr algn="ctr">
              <a:buFontTx/>
              <a:buChar char="•"/>
            </a:pPr>
            <a:r>
              <a:rPr lang="fi-FI" sz="1600" dirty="0"/>
              <a:t>Yo-tutkinto</a:t>
            </a:r>
          </a:p>
          <a:p>
            <a:pPr algn="ctr">
              <a:buFontTx/>
              <a:buChar char="•"/>
            </a:pPr>
            <a:r>
              <a:rPr lang="fi-FI" sz="1600" dirty="0"/>
              <a:t>Kurinpidolliset</a:t>
            </a:r>
          </a:p>
          <a:p>
            <a:pPr algn="ctr"/>
            <a:r>
              <a:rPr lang="fi-FI" sz="1600" dirty="0"/>
              <a:t>toimenpiteet</a:t>
            </a:r>
          </a:p>
          <a:p>
            <a:pPr algn="ctr">
              <a:buFontTx/>
              <a:buChar char="•"/>
            </a:pPr>
            <a:r>
              <a:rPr lang="fi-FI" sz="1600" dirty="0"/>
              <a:t>Pidemmät poissaololuvat</a:t>
            </a:r>
          </a:p>
          <a:p>
            <a:pPr algn="ctr">
              <a:buFontTx/>
              <a:buChar char="•"/>
            </a:pPr>
            <a:endParaRPr lang="fi-FI" sz="1600" dirty="0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5868144" y="4797152"/>
            <a:ext cx="3275856" cy="158417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i-FI" b="1" dirty="0"/>
          </a:p>
          <a:p>
            <a:pPr algn="ctr"/>
            <a:r>
              <a:rPr lang="fi-FI" b="1" dirty="0"/>
              <a:t>Opinto-ohjaaja</a:t>
            </a:r>
          </a:p>
          <a:p>
            <a:pPr algn="ctr">
              <a:buFontTx/>
              <a:buChar char="•"/>
            </a:pPr>
            <a:r>
              <a:rPr lang="fi-FI" sz="1600" dirty="0"/>
              <a:t>Opintojen suunnittelu ja opiskelutaidot</a:t>
            </a:r>
          </a:p>
          <a:p>
            <a:pPr algn="ctr">
              <a:buFontTx/>
              <a:buChar char="•"/>
            </a:pPr>
            <a:r>
              <a:rPr lang="fi-FI" sz="1600" dirty="0"/>
              <a:t>Yo-suunnitelma</a:t>
            </a:r>
          </a:p>
          <a:p>
            <a:pPr algn="ctr">
              <a:buFontTx/>
              <a:buChar char="•"/>
            </a:pPr>
            <a:r>
              <a:rPr lang="fi-FI" sz="1600" dirty="0" err="1"/>
              <a:t>Ura-ja</a:t>
            </a:r>
            <a:r>
              <a:rPr lang="fi-FI" sz="1600" dirty="0"/>
              <a:t> jatko-opinnot</a:t>
            </a:r>
          </a:p>
          <a:p>
            <a:pPr algn="ctr">
              <a:buFontTx/>
              <a:buChar char="•"/>
            </a:pPr>
            <a:r>
              <a:rPr lang="fi-FI" sz="1600" dirty="0"/>
              <a:t>Erityistä tukea tarvitsevat</a:t>
            </a:r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 flipH="1" flipV="1">
            <a:off x="4955118" y="3267074"/>
            <a:ext cx="985034" cy="1530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 flipV="1">
            <a:off x="4091517" y="3320654"/>
            <a:ext cx="192616" cy="12965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107505" y="2276872"/>
            <a:ext cx="2448271" cy="100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i-FI" b="1" dirty="0"/>
          </a:p>
          <a:p>
            <a:pPr algn="ctr"/>
            <a:r>
              <a:rPr lang="fi-FI" b="1" dirty="0"/>
              <a:t>Psykologi</a:t>
            </a:r>
          </a:p>
          <a:p>
            <a:pPr algn="ctr"/>
            <a:r>
              <a:rPr lang="fi-FI" sz="1600" dirty="0"/>
              <a:t>-ongelmat </a:t>
            </a:r>
          </a:p>
          <a:p>
            <a:pPr algn="ctr"/>
            <a:r>
              <a:rPr lang="fi-FI" sz="1600" dirty="0"/>
              <a:t>Jaksamisessa, masennus ym.</a:t>
            </a:r>
          </a:p>
          <a:p>
            <a:pPr algn="ctr">
              <a:buFontTx/>
              <a:buChar char="•"/>
            </a:pPr>
            <a:endParaRPr lang="fi-FI" sz="1600" dirty="0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3356992"/>
            <a:ext cx="2627784" cy="13681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i-FI" b="1" dirty="0"/>
          </a:p>
          <a:p>
            <a:pPr algn="ctr"/>
            <a:r>
              <a:rPr lang="fi-FI" b="1" dirty="0"/>
              <a:t>Kuraattori</a:t>
            </a:r>
          </a:p>
          <a:p>
            <a:pPr algn="ctr"/>
            <a:r>
              <a:rPr lang="fi-FI" b="1" dirty="0"/>
              <a:t>-</a:t>
            </a:r>
            <a:r>
              <a:rPr lang="fi-FI" sz="1600" dirty="0"/>
              <a:t>motivaatio-ongelmat</a:t>
            </a:r>
          </a:p>
          <a:p>
            <a:pPr algn="ctr"/>
            <a:r>
              <a:rPr lang="fi-FI" sz="1600" b="1" dirty="0"/>
              <a:t>-</a:t>
            </a:r>
            <a:r>
              <a:rPr lang="fi-FI" sz="1600" dirty="0"/>
              <a:t>elämänhallintaan </a:t>
            </a:r>
            <a:r>
              <a:rPr lang="fi-FI" sz="1600" dirty="0" err="1"/>
              <a:t>liit-</a:t>
            </a:r>
            <a:endParaRPr lang="fi-FI" sz="1600" dirty="0"/>
          </a:p>
          <a:p>
            <a:pPr algn="ctr"/>
            <a:r>
              <a:rPr lang="fi-FI" sz="1600" dirty="0" err="1"/>
              <a:t>tyvät</a:t>
            </a:r>
            <a:r>
              <a:rPr lang="fi-FI" sz="1600" dirty="0"/>
              <a:t> ongelmat</a:t>
            </a:r>
          </a:p>
          <a:p>
            <a:pPr algn="ctr"/>
            <a:r>
              <a:rPr lang="fi-FI" sz="1600" dirty="0"/>
              <a:t>-ajat psykologille ym.</a:t>
            </a:r>
          </a:p>
          <a:p>
            <a:pPr algn="ctr"/>
            <a:endParaRPr lang="fi-FI" b="1" dirty="0"/>
          </a:p>
          <a:p>
            <a:pPr algn="ctr"/>
            <a:endParaRPr lang="fi-FI" b="1" dirty="0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5157192"/>
            <a:ext cx="2483768" cy="122413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b="1" dirty="0"/>
              <a:t>Terveyden-</a:t>
            </a:r>
          </a:p>
          <a:p>
            <a:pPr algn="ctr"/>
            <a:r>
              <a:rPr lang="fi-FI" b="1" dirty="0"/>
              <a:t>hoitaja</a:t>
            </a:r>
          </a:p>
          <a:p>
            <a:pPr algn="ctr"/>
            <a:r>
              <a:rPr lang="fi-FI" dirty="0" err="1"/>
              <a:t>-</a:t>
            </a:r>
            <a:r>
              <a:rPr lang="fi-FI" sz="1600" dirty="0" err="1"/>
              <a:t>terveystark</a:t>
            </a:r>
            <a:r>
              <a:rPr lang="fi-FI" sz="1600" dirty="0"/>
              <a:t>.</a:t>
            </a:r>
          </a:p>
          <a:p>
            <a:pPr algn="ctr"/>
            <a:r>
              <a:rPr lang="fi-FI" sz="1600" dirty="0"/>
              <a:t>-ajat lääkärille,</a:t>
            </a:r>
          </a:p>
          <a:p>
            <a:pPr algn="ctr"/>
            <a:r>
              <a:rPr lang="fi-FI" sz="1600" dirty="0"/>
              <a:t>psykologille ym.</a:t>
            </a:r>
            <a:endParaRPr lang="fi-FI" dirty="0"/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3635896" y="620689"/>
            <a:ext cx="2160241" cy="13681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i-FI" b="1" dirty="0"/>
          </a:p>
          <a:p>
            <a:pPr algn="ctr"/>
            <a:endParaRPr lang="fi-FI" b="1" dirty="0"/>
          </a:p>
          <a:p>
            <a:pPr algn="ctr"/>
            <a:r>
              <a:rPr lang="fi-FI" b="1" dirty="0"/>
              <a:t>Kanslisti</a:t>
            </a:r>
          </a:p>
          <a:p>
            <a:pPr algn="ctr">
              <a:buFontTx/>
              <a:buChar char="•"/>
            </a:pPr>
            <a:r>
              <a:rPr lang="fi-FI" sz="1600" dirty="0"/>
              <a:t>Neuvonta </a:t>
            </a:r>
          </a:p>
          <a:p>
            <a:pPr algn="ctr">
              <a:buFontTx/>
              <a:buChar char="•"/>
            </a:pPr>
            <a:r>
              <a:rPr lang="fi-FI" sz="1600" dirty="0"/>
              <a:t>Lomakkeet, </a:t>
            </a:r>
          </a:p>
          <a:p>
            <a:pPr algn="ctr"/>
            <a:r>
              <a:rPr lang="fi-FI" sz="1600" dirty="0"/>
              <a:t>todistukset</a:t>
            </a:r>
          </a:p>
          <a:p>
            <a:pPr algn="ctr">
              <a:buFontTx/>
              <a:buChar char="•"/>
            </a:pPr>
            <a:r>
              <a:rPr lang="fi-FI" sz="1600" dirty="0" err="1"/>
              <a:t>Ilmoittautum</a:t>
            </a:r>
            <a:r>
              <a:rPr lang="fi-FI" sz="1600" dirty="0"/>
              <a:t>.</a:t>
            </a:r>
          </a:p>
          <a:p>
            <a:pPr algn="ctr">
              <a:buFontTx/>
              <a:buChar char="•"/>
            </a:pPr>
            <a:endParaRPr lang="fi-FI" sz="1600" dirty="0"/>
          </a:p>
          <a:p>
            <a:pPr algn="ctr">
              <a:buFontTx/>
              <a:buChar char="•"/>
            </a:pPr>
            <a:endParaRPr lang="fi-FI" sz="1600" dirty="0"/>
          </a:p>
          <a:p>
            <a:pPr algn="ctr"/>
            <a:endParaRPr lang="fi-FI" sz="1600" dirty="0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V="1">
            <a:off x="2076451" y="3320654"/>
            <a:ext cx="1534583" cy="17823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V="1">
            <a:off x="2627784" y="3140968"/>
            <a:ext cx="504057" cy="3600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>
            <a:off x="4499993" y="2132856"/>
            <a:ext cx="0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1210733" y="6399610"/>
            <a:ext cx="6817784" cy="2702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b="1"/>
              <a:t>Opiskelijahuoltoryhmä</a:t>
            </a:r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>
            <a:off x="2555776" y="2564904"/>
            <a:ext cx="457076" cy="2518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H="1" flipV="1">
            <a:off x="5436096" y="3284984"/>
            <a:ext cx="1080120" cy="7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60" grpId="0" animBg="1"/>
      <p:bldP spid="2061" grpId="0" animBg="1"/>
      <p:bldP spid="2062" grpId="0" animBg="1"/>
      <p:bldP spid="2063" grpId="0" animBg="1"/>
      <p:bldP spid="2065" grpId="0" animBg="1"/>
      <p:bldP spid="2066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5" grpId="0" animBg="1"/>
      <p:bldP spid="2076" grpId="0" animBg="1"/>
      <p:bldP spid="2078" grpId="0" animBg="1"/>
      <p:bldP spid="2079" grpId="0" animBg="1"/>
      <p:bldP spid="2080" grpId="0" animBg="1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yöristetty suorakulmio 3"/>
          <p:cNvSpPr/>
          <p:nvPr/>
        </p:nvSpPr>
        <p:spPr bwMode="auto">
          <a:xfrm>
            <a:off x="539552" y="2780928"/>
            <a:ext cx="8280920" cy="1080120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/>
          <a:p>
            <a:pPr marL="269875" indent="-269875" fontAlgn="base">
              <a:spcBef>
                <a:spcPct val="50000"/>
              </a:spcBef>
              <a:spcAft>
                <a:spcPct val="0"/>
              </a:spcAft>
              <a:buSzPct val="150000"/>
              <a:buFontTx/>
              <a:buChar char="•"/>
              <a:defRPr/>
            </a:pPr>
            <a:endParaRPr lang="fi-FI" sz="2400" b="1" dirty="0">
              <a:solidFill>
                <a:srgbClr val="000000"/>
              </a:solidFill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9595" y="115888"/>
            <a:ext cx="6562725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Ilmoittautuminen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579296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dirty="0">
                <a:latin typeface="Arial" pitchFamily="34" charset="0"/>
                <a:cs typeface="Arial" pitchFamily="34" charset="0"/>
              </a:rPr>
              <a:t>syksyn tutkintoon kesäkuun alkupäivinä</a:t>
            </a:r>
          </a:p>
          <a:p>
            <a:pPr eaLnBrk="1" hangingPunct="1"/>
            <a:r>
              <a:rPr lang="fi-FI" dirty="0">
                <a:latin typeface="Arial" pitchFamily="34" charset="0"/>
                <a:cs typeface="Arial" pitchFamily="34" charset="0"/>
              </a:rPr>
              <a:t>kevään tutkintoon marraskuun loppupäivinä</a:t>
            </a:r>
          </a:p>
          <a:p>
            <a:pPr eaLnBrk="1" hangingPunct="1"/>
            <a:r>
              <a:rPr lang="fi-FI" u="sng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ilmoittautuminen on sitova: valintoja et voi jälkikäteen muuttaa</a:t>
            </a:r>
          </a:p>
          <a:p>
            <a:pPr eaLnBrk="1" hangingPunct="1"/>
            <a:r>
              <a:rPr lang="fi-FI" dirty="0">
                <a:latin typeface="Arial" pitchFamily="34" charset="0"/>
                <a:cs typeface="Arial" pitchFamily="34" charset="0"/>
              </a:rPr>
              <a:t>ilmoittautumishakemus on palautettava koulun antamien ohjeiden mukaisesti</a:t>
            </a:r>
          </a:p>
          <a:p>
            <a:pPr eaLnBrk="1" hangingPunct="1"/>
            <a:r>
              <a:rPr lang="fi-FI" dirty="0">
                <a:latin typeface="Arial" pitchFamily="34" charset="0"/>
                <a:cs typeface="Arial" pitchFamily="34" charset="0"/>
              </a:rPr>
              <a:t>poikkeuksiin, muutoksiin ja mitätöintiin on oltava erityisen painavat syyt</a:t>
            </a:r>
          </a:p>
        </p:txBody>
      </p:sp>
      <p:sp>
        <p:nvSpPr>
          <p:cNvPr id="8" name="Tekstikehys 7"/>
          <p:cNvSpPr txBox="1"/>
          <p:nvPr/>
        </p:nvSpPr>
        <p:spPr>
          <a:xfrm>
            <a:off x="6300192" y="5661248"/>
            <a:ext cx="2304256" cy="830997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SzPct val="150000"/>
            </a:pPr>
            <a:r>
              <a:rPr lang="fi-FI" sz="2400" b="1" dirty="0">
                <a:solidFill>
                  <a:srgbClr val="000000"/>
                </a:solidFill>
              </a:rPr>
              <a:t>tarkista oman koulusi ohjeet</a:t>
            </a:r>
          </a:p>
        </p:txBody>
      </p:sp>
    </p:spTree>
    <p:extLst>
      <p:ext uri="{BB962C8B-B14F-4D97-AF65-F5344CB8AC3E}">
        <p14:creationId xmlns:p14="http://schemas.microsoft.com/office/powerpoint/2010/main" val="3230783633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sz="3200" dirty="0">
                <a:solidFill>
                  <a:schemeClr val="bg1"/>
                </a:solidFill>
                <a:latin typeface="Arial Rounded MT Bold" pitchFamily="34" charset="0"/>
              </a:rPr>
              <a:t>Hylätyn kokeen uusiminen</a:t>
            </a: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808288" y="1052513"/>
            <a:ext cx="3132137" cy="1511300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SzPct val="150000"/>
              <a:buFontTx/>
              <a:buChar char="•"/>
              <a:defRPr/>
            </a:pPr>
            <a:endParaRPr lang="fi-FI" sz="2400" b="1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4221163"/>
            <a:ext cx="4464050" cy="1657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kolme</a:t>
            </a:r>
            <a:r>
              <a:rPr lang="fi-FI" sz="2400" b="1" kern="0" dirty="0">
                <a:solidFill>
                  <a:srgbClr val="000000"/>
                </a:solidFill>
              </a:rPr>
              <a:t> kertaa koetta välittömästi </a:t>
            </a:r>
            <a:r>
              <a:rPr lang="fi-FI" sz="2400" b="1" u="sng" kern="0" dirty="0">
                <a:solidFill>
                  <a:srgbClr val="000000"/>
                </a:solidFill>
              </a:rPr>
              <a:t>seuraavien kolmen tutkintokerran aikana</a:t>
            </a:r>
          </a:p>
          <a:p>
            <a:pPr marL="533400" indent="-533400" fontAlgn="base">
              <a:spcBef>
                <a:spcPct val="20000"/>
              </a:spcBef>
              <a:spcAft>
                <a:spcPct val="0"/>
              </a:spcAft>
              <a:defRPr/>
            </a:pPr>
            <a:endParaRPr lang="fi-FI" sz="2400" b="1" u="sng" kern="0" dirty="0">
              <a:solidFill>
                <a:srgbClr val="00000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132138" y="1339850"/>
            <a:ext cx="23764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i-FI" sz="2800" b="1" dirty="0">
                <a:solidFill>
                  <a:srgbClr val="FFFFFF"/>
                </a:solidFill>
              </a:rPr>
              <a:t>Hylätty koe</a:t>
            </a:r>
          </a:p>
          <a:p>
            <a:pPr algn="ctr" fontAlgn="base">
              <a:spcBef>
                <a:spcPct val="15000"/>
              </a:spcBef>
              <a:spcAft>
                <a:spcPct val="0"/>
              </a:spcAft>
            </a:pPr>
            <a:r>
              <a:rPr lang="fi-FI" sz="2800" b="1" dirty="0">
                <a:solidFill>
                  <a:srgbClr val="FFFFFF"/>
                </a:solidFill>
              </a:rPr>
              <a:t>(i)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651500" y="4365625"/>
            <a:ext cx="3240088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9875" indent="-269875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b="1" dirty="0">
                <a:solidFill>
                  <a:srgbClr val="CC3300"/>
                </a:solidFill>
              </a:rPr>
              <a:t>Ei rajoitettu kertoja</a:t>
            </a:r>
            <a:endParaRPr lang="fi-FI" sz="2400" b="1" u="sng" dirty="0">
              <a:solidFill>
                <a:srgbClr val="000000"/>
              </a:solidFill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6907669">
            <a:off x="2476501" y="3027362"/>
            <a:ext cx="1655762" cy="792163"/>
          </a:xfrm>
          <a:custGeom>
            <a:avLst/>
            <a:gdLst>
              <a:gd name="T0" fmla="*/ 95192598 w 21600"/>
              <a:gd name="T1" fmla="*/ 0 h 21600"/>
              <a:gd name="T2" fmla="*/ 0 w 21600"/>
              <a:gd name="T3" fmla="*/ 14525995 h 21600"/>
              <a:gd name="T4" fmla="*/ 95192598 w 21600"/>
              <a:gd name="T5" fmla="*/ 29051953 h 21600"/>
              <a:gd name="T6" fmla="*/ 126923502 w 21600"/>
              <a:gd name="T7" fmla="*/ 145259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SzPct val="150000"/>
              <a:buFontTx/>
              <a:buChar char="•"/>
            </a:pPr>
            <a:endParaRPr lang="fi-FI" sz="2400" b="1" dirty="0">
              <a:solidFill>
                <a:srgbClr val="FFFFFF"/>
              </a:solidFill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 rot="4009585">
            <a:off x="4932362" y="2997201"/>
            <a:ext cx="1655763" cy="792162"/>
          </a:xfrm>
          <a:custGeom>
            <a:avLst/>
            <a:gdLst>
              <a:gd name="T0" fmla="*/ 95192732 w 21600"/>
              <a:gd name="T1" fmla="*/ 0 h 21600"/>
              <a:gd name="T2" fmla="*/ 0 w 21600"/>
              <a:gd name="T3" fmla="*/ 14525940 h 21600"/>
              <a:gd name="T4" fmla="*/ 95192732 w 21600"/>
              <a:gd name="T5" fmla="*/ 29051880 h 21600"/>
              <a:gd name="T6" fmla="*/ 126923655 w 21600"/>
              <a:gd name="T7" fmla="*/ 1452594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SzPct val="150000"/>
              <a:buFontTx/>
              <a:buChar char="•"/>
            </a:pPr>
            <a:endParaRPr lang="fi-FI" sz="2400" b="1" dirty="0">
              <a:solidFill>
                <a:srgbClr val="FFFFFF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54063" y="2492375"/>
            <a:ext cx="2449512" cy="457200"/>
          </a:xfrm>
          <a:prstGeom prst="rect">
            <a:avLst/>
          </a:prstGeom>
          <a:solidFill>
            <a:srgbClr val="EAEAEA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 fontAlgn="base">
              <a:spcBef>
                <a:spcPct val="50000"/>
              </a:spcBef>
              <a:spcAft>
                <a:spcPct val="0"/>
              </a:spcAft>
              <a:buSzPct val="150000"/>
            </a:pPr>
            <a:r>
              <a:rPr lang="fi-FI" sz="2400" b="1" u="sng" dirty="0">
                <a:solidFill>
                  <a:srgbClr val="000000"/>
                </a:solidFill>
              </a:rPr>
              <a:t>pakollinen koe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795963" y="2492375"/>
            <a:ext cx="2736850" cy="457200"/>
          </a:xfrm>
          <a:prstGeom prst="rect">
            <a:avLst/>
          </a:prstGeom>
          <a:solidFill>
            <a:srgbClr val="EAEAEA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 fontAlgn="base">
              <a:spcBef>
                <a:spcPct val="50000"/>
              </a:spcBef>
              <a:spcAft>
                <a:spcPct val="0"/>
              </a:spcAft>
              <a:buSzPct val="150000"/>
            </a:pPr>
            <a:r>
              <a:rPr lang="fi-FI" sz="2400" b="1" u="sng" dirty="0">
                <a:solidFill>
                  <a:srgbClr val="000000"/>
                </a:solidFill>
              </a:rPr>
              <a:t>ylimääräinen koe</a:t>
            </a:r>
          </a:p>
        </p:txBody>
      </p:sp>
    </p:spTree>
    <p:extLst>
      <p:ext uri="{BB962C8B-B14F-4D97-AF65-F5344CB8AC3E}">
        <p14:creationId xmlns:p14="http://schemas.microsoft.com/office/powerpoint/2010/main" val="34603575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706090"/>
          </a:xfrm>
        </p:spPr>
        <p:txBody>
          <a:bodyPr/>
          <a:lstStyle/>
          <a:p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Hyväksytyn uusiminen</a:t>
            </a: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2339975" y="1052513"/>
            <a:ext cx="3960813" cy="1800225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SzPct val="150000"/>
              <a:buFontTx/>
              <a:buChar char="•"/>
              <a:defRPr/>
            </a:pPr>
            <a:endParaRPr lang="fi-FI" sz="2400" b="1" dirty="0">
              <a:solidFill>
                <a:srgbClr val="FFFFFF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16238" y="1484313"/>
            <a:ext cx="28082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i-FI" sz="2800" b="1" dirty="0">
                <a:solidFill>
                  <a:srgbClr val="000000"/>
                </a:solidFill>
              </a:rPr>
              <a:t>hyväksytty koe</a:t>
            </a:r>
          </a:p>
          <a:p>
            <a:pPr algn="ctr" fontAlgn="base">
              <a:spcBef>
                <a:spcPct val="15000"/>
              </a:spcBef>
              <a:spcAft>
                <a:spcPct val="0"/>
              </a:spcAft>
            </a:pPr>
            <a:r>
              <a:rPr lang="fi-FI" sz="2800" b="1" dirty="0">
                <a:solidFill>
                  <a:srgbClr val="000000"/>
                </a:solidFill>
              </a:rPr>
              <a:t>(a, b, c, m, e, l)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08175" y="4941888"/>
            <a:ext cx="5832475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9875" indent="-269875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Ei rajoitettu</a:t>
            </a:r>
            <a:endParaRPr lang="fi-FI" sz="2400" b="1" u="sng" dirty="0">
              <a:solidFill>
                <a:srgbClr val="000000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3777751">
            <a:off x="3023394" y="3680619"/>
            <a:ext cx="1584325" cy="792163"/>
          </a:xfrm>
          <a:custGeom>
            <a:avLst/>
            <a:gdLst>
              <a:gd name="T0" fmla="*/ 87155777 w 21600"/>
              <a:gd name="T1" fmla="*/ 0 h 21600"/>
              <a:gd name="T2" fmla="*/ 0 w 21600"/>
              <a:gd name="T3" fmla="*/ 14525995 h 21600"/>
              <a:gd name="T4" fmla="*/ 87155777 w 21600"/>
              <a:gd name="T5" fmla="*/ 29051953 h 21600"/>
              <a:gd name="T6" fmla="*/ 116207666 w 21600"/>
              <a:gd name="T7" fmla="*/ 145259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SzPct val="150000"/>
              <a:buFontTx/>
              <a:buChar char="•"/>
            </a:pPr>
            <a:endParaRPr lang="fi-FI" sz="2400" b="1" dirty="0">
              <a:solidFill>
                <a:srgbClr val="FFFFFF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7444284">
            <a:off x="4500563" y="3716338"/>
            <a:ext cx="1655762" cy="792162"/>
          </a:xfrm>
          <a:custGeom>
            <a:avLst/>
            <a:gdLst>
              <a:gd name="T0" fmla="*/ 95192598 w 21600"/>
              <a:gd name="T1" fmla="*/ 0 h 21600"/>
              <a:gd name="T2" fmla="*/ 0 w 21600"/>
              <a:gd name="T3" fmla="*/ 14525940 h 21600"/>
              <a:gd name="T4" fmla="*/ 95192598 w 21600"/>
              <a:gd name="T5" fmla="*/ 29051880 h 21600"/>
              <a:gd name="T6" fmla="*/ 126923502 w 21600"/>
              <a:gd name="T7" fmla="*/ 1452594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SzPct val="150000"/>
              <a:buFontTx/>
              <a:buChar char="•"/>
            </a:pPr>
            <a:endParaRPr lang="fi-FI" sz="2400" b="1" dirty="0">
              <a:solidFill>
                <a:srgbClr val="FFFFFF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27088" y="2924175"/>
            <a:ext cx="2449512" cy="457200"/>
          </a:xfrm>
          <a:prstGeom prst="rect">
            <a:avLst/>
          </a:prstGeom>
          <a:solidFill>
            <a:srgbClr val="EAEAEA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 fontAlgn="base">
              <a:spcBef>
                <a:spcPct val="50000"/>
              </a:spcBef>
              <a:spcAft>
                <a:spcPct val="0"/>
              </a:spcAft>
              <a:buSzPct val="150000"/>
            </a:pPr>
            <a:r>
              <a:rPr lang="fi-FI" sz="2400" b="1" u="sng" dirty="0">
                <a:solidFill>
                  <a:srgbClr val="000000"/>
                </a:solidFill>
              </a:rPr>
              <a:t>pakollinen koe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84888" y="2924175"/>
            <a:ext cx="2736850" cy="457200"/>
          </a:xfrm>
          <a:prstGeom prst="rect">
            <a:avLst/>
          </a:prstGeom>
          <a:solidFill>
            <a:srgbClr val="EAEAEA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 fontAlgn="base">
              <a:spcBef>
                <a:spcPct val="50000"/>
              </a:spcBef>
              <a:spcAft>
                <a:spcPct val="0"/>
              </a:spcAft>
              <a:buSzPct val="150000"/>
            </a:pPr>
            <a:r>
              <a:rPr lang="fi-FI" sz="2400" b="1" u="sng" dirty="0">
                <a:solidFill>
                  <a:srgbClr val="000000"/>
                </a:solidFill>
              </a:rPr>
              <a:t>ylimääräinen koe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84213" y="5516563"/>
            <a:ext cx="8208267" cy="127419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40000"/>
              <a:buFontTx/>
              <a:buChar char="•"/>
            </a:pPr>
            <a:r>
              <a:rPr lang="fi-FI" sz="2400" b="1" dirty="0">
                <a:solidFill>
                  <a:srgbClr val="000000"/>
                </a:solidFill>
              </a:rPr>
              <a:t>mikäli uusinta tapahtuu ennen todistuksen antamista, merkitään todistukseen parempi arvosana</a:t>
            </a:r>
          </a:p>
          <a:p>
            <a:pPr marL="269875" indent="-269875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40000"/>
              <a:buFontTx/>
              <a:buChar char="•"/>
            </a:pPr>
            <a:r>
              <a:rPr lang="fi-FI" sz="2400" b="1" dirty="0">
                <a:solidFill>
                  <a:srgbClr val="000000"/>
                </a:solidFill>
              </a:rPr>
              <a:t>muulloin annetaan erillinen todistus</a:t>
            </a:r>
          </a:p>
        </p:txBody>
      </p:sp>
    </p:spTree>
    <p:extLst>
      <p:ext uri="{BB962C8B-B14F-4D97-AF65-F5344CB8AC3E}">
        <p14:creationId xmlns:p14="http://schemas.microsoft.com/office/powerpoint/2010/main" val="1374942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chemeClr val="bg1"/>
                </a:solidFill>
                <a:latin typeface="Arial Rounded MT Bold" pitchFamily="34" charset="0"/>
              </a:rPr>
              <a:t>Täydentäminen ja keskeytys</a:t>
            </a:r>
          </a:p>
        </p:txBody>
      </p:sp>
      <p:sp>
        <p:nvSpPr>
          <p:cNvPr id="4" name="Taitettu kulma 3"/>
          <p:cNvSpPr/>
          <p:nvPr/>
        </p:nvSpPr>
        <p:spPr bwMode="auto">
          <a:xfrm>
            <a:off x="4860032" y="1556792"/>
            <a:ext cx="3960440" cy="4248472"/>
          </a:xfrm>
          <a:prstGeom prst="foldedCorner">
            <a:avLst>
              <a:gd name="adj" fmla="val 14707"/>
            </a:avLst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indent="-269875" fontAlgn="base">
              <a:spcBef>
                <a:spcPct val="50000"/>
              </a:spcBef>
              <a:spcAft>
                <a:spcPct val="0"/>
              </a:spcAft>
              <a:buSzPct val="150000"/>
              <a:buFontTx/>
              <a:buChar char="•"/>
            </a:pPr>
            <a:endParaRPr lang="fi-FI" sz="2400" b="1" dirty="0">
              <a:solidFill>
                <a:srgbClr val="000000"/>
              </a:solidFill>
            </a:endParaRPr>
          </a:p>
        </p:txBody>
      </p:sp>
      <p:sp>
        <p:nvSpPr>
          <p:cNvPr id="5" name="Taitettu kulma 4"/>
          <p:cNvSpPr/>
          <p:nvPr/>
        </p:nvSpPr>
        <p:spPr bwMode="auto">
          <a:xfrm>
            <a:off x="251520" y="1556792"/>
            <a:ext cx="3960440" cy="4248472"/>
          </a:xfrm>
          <a:prstGeom prst="foldedCorner">
            <a:avLst>
              <a:gd name="adj" fmla="val 14707"/>
            </a:avLst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indent="-269875" fontAlgn="base">
              <a:spcBef>
                <a:spcPct val="50000"/>
              </a:spcBef>
              <a:spcAft>
                <a:spcPct val="0"/>
              </a:spcAft>
              <a:buSzPct val="150000"/>
              <a:buFontTx/>
              <a:buChar char="•"/>
            </a:pPr>
            <a:endParaRPr lang="fi-FI" sz="2400" b="1" dirty="0">
              <a:solidFill>
                <a:srgbClr val="000000"/>
              </a:solidFill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467544" y="1772816"/>
            <a:ext cx="374441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SzPct val="150000"/>
              <a:buFontTx/>
              <a:buChar char="•"/>
            </a:pPr>
            <a:r>
              <a:rPr lang="fi-FI" sz="2000" b="1" dirty="0">
                <a:solidFill>
                  <a:srgbClr val="000000"/>
                </a:solidFill>
              </a:rPr>
              <a:t> ylioppilas voi </a:t>
            </a:r>
            <a:r>
              <a:rPr lang="fi-FI" sz="2000" b="1" dirty="0">
                <a:solidFill>
                  <a:srgbClr val="FF0000"/>
                </a:solidFill>
              </a:rPr>
              <a:t>täydentää</a:t>
            </a:r>
            <a:r>
              <a:rPr lang="fi-FI" sz="2000" b="1" dirty="0">
                <a:solidFill>
                  <a:srgbClr val="000000"/>
                </a:solidFill>
              </a:rPr>
              <a:t> tutkintoa kokeilla, jotka eivät sisälly hänen tutkintoonsa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SzPct val="150000"/>
              <a:buFontTx/>
              <a:buChar char="•"/>
            </a:pPr>
            <a:r>
              <a:rPr lang="fi-FI" sz="2000" b="1" dirty="0">
                <a:solidFill>
                  <a:srgbClr val="000000"/>
                </a:solidFill>
              </a:rPr>
              <a:t> samassa aineessa voi suorittaa myös toisen eri tasoisen kokeen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SzPct val="150000"/>
              <a:buFontTx/>
              <a:buChar char="•"/>
            </a:pPr>
            <a:r>
              <a:rPr lang="fi-FI" sz="2000" b="1" dirty="0">
                <a:solidFill>
                  <a:srgbClr val="000000"/>
                </a:solidFill>
              </a:rPr>
              <a:t> täydentämiseen ei ole aikarajaa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SzPct val="150000"/>
              <a:buFontTx/>
              <a:buChar char="•"/>
            </a:pPr>
            <a:r>
              <a:rPr lang="fi-FI" sz="2000" b="1" dirty="0">
                <a:solidFill>
                  <a:srgbClr val="000000"/>
                </a:solidFill>
              </a:rPr>
              <a:t> </a:t>
            </a:r>
            <a:r>
              <a:rPr lang="fi-FI" sz="2000" b="1" dirty="0">
                <a:solidFill>
                  <a:srgbClr val="FF0000"/>
                </a:solidFill>
              </a:rPr>
              <a:t>mahdollista vasta, kun tutkinto on suoritettu</a:t>
            </a:r>
          </a:p>
        </p:txBody>
      </p:sp>
      <p:sp>
        <p:nvSpPr>
          <p:cNvPr id="7" name="Tekstikehys 6"/>
          <p:cNvSpPr txBox="1"/>
          <p:nvPr/>
        </p:nvSpPr>
        <p:spPr>
          <a:xfrm>
            <a:off x="5148064" y="1916832"/>
            <a:ext cx="36724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SzPct val="150000"/>
              <a:buFontTx/>
              <a:buChar char="•"/>
            </a:pPr>
            <a:r>
              <a:rPr lang="fi-FI" sz="2000" b="1" dirty="0">
                <a:solidFill>
                  <a:srgbClr val="000000"/>
                </a:solidFill>
              </a:rPr>
              <a:t> lautakunta voi erittäin painavasta syystä päättää, että tutkinto aloitetaan alusta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SzPct val="150000"/>
              <a:buFontTx/>
              <a:buChar char="•"/>
            </a:pPr>
            <a:r>
              <a:rPr lang="fi-FI" sz="2000" b="1" dirty="0">
                <a:solidFill>
                  <a:srgbClr val="000000"/>
                </a:solidFill>
              </a:rPr>
              <a:t> opiskelu ulkomailla voi antaa lisäaikaa hajautukseen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SzPct val="150000"/>
              <a:buFontTx/>
              <a:buChar char="•"/>
            </a:pPr>
            <a:r>
              <a:rPr lang="fi-FI" sz="2000" b="1" dirty="0">
                <a:solidFill>
                  <a:srgbClr val="000000"/>
                </a:solidFill>
              </a:rPr>
              <a:t> </a:t>
            </a:r>
            <a:r>
              <a:rPr lang="fi-FI" sz="2000" b="1" dirty="0">
                <a:solidFill>
                  <a:srgbClr val="FF0000"/>
                </a:solidFill>
              </a:rPr>
              <a:t>jos tutkintoa ei ole suoritettu määräajassa, on tutkinto aloitettava alusta</a:t>
            </a:r>
          </a:p>
        </p:txBody>
      </p:sp>
    </p:spTree>
    <p:extLst>
      <p:ext uri="{BB962C8B-B14F-4D97-AF65-F5344CB8AC3E}">
        <p14:creationId xmlns:p14="http://schemas.microsoft.com/office/powerpoint/2010/main" val="23776078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816" y="189012"/>
            <a:ext cx="8229600" cy="647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Arvostelu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15414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i-FI" sz="2800" b="1" dirty="0"/>
              <a:t>lukion asianomaisen aineen opettaja arvostelee koesuoritukset valmistavasti ja </a:t>
            </a:r>
            <a:r>
              <a:rPr lang="fi-FI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lautakunnan sensorit</a:t>
            </a:r>
            <a:r>
              <a:rPr lang="fi-FI" sz="28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i-FI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lopullisesti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arvosanojen pisterajat vaihtelevat vuosittain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i-FI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3025" y="3509963"/>
            <a:ext cx="1258888" cy="2141537"/>
            <a:chOff x="46" y="2211"/>
            <a:chExt cx="793" cy="1349"/>
          </a:xfrm>
        </p:grpSpPr>
        <p:sp>
          <p:nvSpPr>
            <p:cNvPr id="41988" name="AutoShape 4"/>
            <p:cNvSpPr>
              <a:spLocks noChangeArrowheads="1"/>
            </p:cNvSpPr>
            <p:nvPr/>
          </p:nvSpPr>
          <p:spPr bwMode="auto">
            <a:xfrm>
              <a:off x="46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SzPct val="150000"/>
                <a:buFontTx/>
                <a:buChar char="•"/>
                <a:defRPr/>
              </a:pPr>
              <a:endParaRPr lang="fi-FI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1298" name="Text Box 6"/>
            <p:cNvSpPr txBox="1">
              <a:spLocks noChangeArrowheads="1"/>
            </p:cNvSpPr>
            <p:nvPr/>
          </p:nvSpPr>
          <p:spPr bwMode="auto">
            <a:xfrm>
              <a:off x="69" y="2211"/>
              <a:ext cx="7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i-FI" sz="1400" b="1" dirty="0">
                  <a:solidFill>
                    <a:srgbClr val="000000"/>
                  </a:solidFill>
                </a:rPr>
                <a:t>Improbatur</a:t>
              </a:r>
            </a:p>
          </p:txBody>
        </p:sp>
        <p:sp>
          <p:nvSpPr>
            <p:cNvPr id="11299" name="Text Box 7"/>
            <p:cNvSpPr txBox="1">
              <a:spLocks noChangeArrowheads="1"/>
            </p:cNvSpPr>
            <p:nvPr/>
          </p:nvSpPr>
          <p:spPr bwMode="auto">
            <a:xfrm>
              <a:off x="341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i-FI" sz="2400" b="1" dirty="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11300" name="Text Box 8"/>
            <p:cNvSpPr txBox="1">
              <a:spLocks noChangeArrowheads="1"/>
            </p:cNvSpPr>
            <p:nvPr/>
          </p:nvSpPr>
          <p:spPr bwMode="auto">
            <a:xfrm>
              <a:off x="250" y="3329"/>
              <a:ext cx="5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i-FI" b="1" dirty="0">
                  <a:solidFill>
                    <a:srgbClr val="000000"/>
                  </a:solidFill>
                </a:rPr>
                <a:t>0 pist.</a:t>
              </a: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404938" y="3368675"/>
            <a:ext cx="2735262" cy="2282825"/>
            <a:chOff x="885" y="2122"/>
            <a:chExt cx="1723" cy="143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>
              <a:off x="885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SzPct val="150000"/>
                <a:buFontTx/>
                <a:buChar char="•"/>
                <a:defRPr/>
              </a:pPr>
              <a:endParaRPr lang="fi-FI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1290" name="Text Box 9"/>
            <p:cNvSpPr txBox="1">
              <a:spLocks noChangeArrowheads="1"/>
            </p:cNvSpPr>
            <p:nvPr/>
          </p:nvSpPr>
          <p:spPr bwMode="auto">
            <a:xfrm>
              <a:off x="885" y="2211"/>
              <a:ext cx="8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i-FI" sz="1400" b="1" dirty="0">
                  <a:solidFill>
                    <a:srgbClr val="000000"/>
                  </a:solidFill>
                </a:rPr>
                <a:t>Approbatur</a:t>
              </a:r>
            </a:p>
          </p:txBody>
        </p:sp>
        <p:sp>
          <p:nvSpPr>
            <p:cNvPr id="11291" name="Text Box 10"/>
            <p:cNvSpPr txBox="1">
              <a:spLocks noChangeArrowheads="1"/>
            </p:cNvSpPr>
            <p:nvPr/>
          </p:nvSpPr>
          <p:spPr bwMode="auto">
            <a:xfrm>
              <a:off x="1112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i-FI" sz="2400" b="1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1292" name="Text Box 11"/>
            <p:cNvSpPr txBox="1">
              <a:spLocks noChangeArrowheads="1"/>
            </p:cNvSpPr>
            <p:nvPr/>
          </p:nvSpPr>
          <p:spPr bwMode="auto">
            <a:xfrm>
              <a:off x="1021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i-FI" b="1" dirty="0">
                  <a:solidFill>
                    <a:srgbClr val="000000"/>
                  </a:solidFill>
                </a:rPr>
                <a:t>2 pist.</a:t>
              </a:r>
            </a:p>
          </p:txBody>
        </p:sp>
        <p:sp>
          <p:nvSpPr>
            <p:cNvPr id="41996" name="AutoShape 12"/>
            <p:cNvSpPr>
              <a:spLocks noChangeArrowheads="1"/>
            </p:cNvSpPr>
            <p:nvPr/>
          </p:nvSpPr>
          <p:spPr bwMode="auto">
            <a:xfrm>
              <a:off x="1701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SzPct val="150000"/>
                <a:buFontTx/>
                <a:buChar char="•"/>
                <a:defRPr/>
              </a:pPr>
              <a:endParaRPr lang="fi-FI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1294" name="Text Box 13"/>
            <p:cNvSpPr txBox="1">
              <a:spLocks noChangeArrowheads="1"/>
            </p:cNvSpPr>
            <p:nvPr/>
          </p:nvSpPr>
          <p:spPr bwMode="auto">
            <a:xfrm>
              <a:off x="1701" y="2122"/>
              <a:ext cx="77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i-FI" sz="1400" b="1" dirty="0">
                  <a:solidFill>
                    <a:srgbClr val="000000"/>
                  </a:solidFill>
                </a:rPr>
                <a:t>Lubenter approbatur</a:t>
              </a:r>
            </a:p>
          </p:txBody>
        </p:sp>
        <p:sp>
          <p:nvSpPr>
            <p:cNvPr id="11295" name="Text Box 14"/>
            <p:cNvSpPr txBox="1">
              <a:spLocks noChangeArrowheads="1"/>
            </p:cNvSpPr>
            <p:nvPr/>
          </p:nvSpPr>
          <p:spPr bwMode="auto">
            <a:xfrm>
              <a:off x="1928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i-FI" sz="2400" b="1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1296" name="Text Box 15"/>
            <p:cNvSpPr txBox="1">
              <a:spLocks noChangeArrowheads="1"/>
            </p:cNvSpPr>
            <p:nvPr/>
          </p:nvSpPr>
          <p:spPr bwMode="auto">
            <a:xfrm>
              <a:off x="1837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i-FI" b="1" dirty="0">
                  <a:solidFill>
                    <a:srgbClr val="000000"/>
                  </a:solidFill>
                </a:rPr>
                <a:t>3 pist.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997325" y="3357563"/>
            <a:ext cx="2735263" cy="2293937"/>
            <a:chOff x="2518" y="2115"/>
            <a:chExt cx="1723" cy="14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2000" name="AutoShape 16"/>
            <p:cNvSpPr>
              <a:spLocks noChangeArrowheads="1"/>
            </p:cNvSpPr>
            <p:nvPr/>
          </p:nvSpPr>
          <p:spPr bwMode="auto">
            <a:xfrm>
              <a:off x="2518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SzPct val="150000"/>
                <a:buFontTx/>
                <a:buChar char="•"/>
                <a:defRPr/>
              </a:pPr>
              <a:endParaRPr lang="fi-FI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1282" name="Text Box 17"/>
            <p:cNvSpPr txBox="1">
              <a:spLocks noChangeArrowheads="1"/>
            </p:cNvSpPr>
            <p:nvPr/>
          </p:nvSpPr>
          <p:spPr bwMode="auto">
            <a:xfrm>
              <a:off x="2518" y="2122"/>
              <a:ext cx="77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i-FI" sz="1400" b="1" dirty="0">
                  <a:solidFill>
                    <a:srgbClr val="000000"/>
                  </a:solidFill>
                </a:rPr>
                <a:t>Cum laude approbatur</a:t>
              </a:r>
            </a:p>
          </p:txBody>
        </p:sp>
        <p:sp>
          <p:nvSpPr>
            <p:cNvPr id="11283" name="Text Box 18"/>
            <p:cNvSpPr txBox="1">
              <a:spLocks noChangeArrowheads="1"/>
            </p:cNvSpPr>
            <p:nvPr/>
          </p:nvSpPr>
          <p:spPr bwMode="auto">
            <a:xfrm>
              <a:off x="2745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i-FI" sz="2400" b="1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1284" name="Text Box 19"/>
            <p:cNvSpPr txBox="1">
              <a:spLocks noChangeArrowheads="1"/>
            </p:cNvSpPr>
            <p:nvPr/>
          </p:nvSpPr>
          <p:spPr bwMode="auto">
            <a:xfrm>
              <a:off x="2654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i-FI" b="1" dirty="0">
                  <a:solidFill>
                    <a:srgbClr val="000000"/>
                  </a:solidFill>
                </a:rPr>
                <a:t>4 pist.</a:t>
              </a:r>
            </a:p>
          </p:txBody>
        </p:sp>
        <p:sp>
          <p:nvSpPr>
            <p:cNvPr id="42004" name="AutoShape 20"/>
            <p:cNvSpPr>
              <a:spLocks noChangeArrowheads="1"/>
            </p:cNvSpPr>
            <p:nvPr/>
          </p:nvSpPr>
          <p:spPr bwMode="auto">
            <a:xfrm>
              <a:off x="3334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SzPct val="150000"/>
                <a:buFontTx/>
                <a:buChar char="•"/>
                <a:defRPr/>
              </a:pPr>
              <a:endParaRPr lang="fi-FI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1286" name="Text Box 21"/>
            <p:cNvSpPr txBox="1">
              <a:spLocks noChangeArrowheads="1"/>
            </p:cNvSpPr>
            <p:nvPr/>
          </p:nvSpPr>
          <p:spPr bwMode="auto">
            <a:xfrm>
              <a:off x="3288" y="2115"/>
              <a:ext cx="817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fi-FI" sz="1400" b="1" dirty="0">
                  <a:solidFill>
                    <a:srgbClr val="000000"/>
                  </a:solidFill>
                </a:rPr>
                <a:t>Magna cum laude approbatur</a:t>
              </a:r>
            </a:p>
          </p:txBody>
        </p:sp>
        <p:sp>
          <p:nvSpPr>
            <p:cNvPr id="11287" name="Text Box 22"/>
            <p:cNvSpPr txBox="1">
              <a:spLocks noChangeArrowheads="1"/>
            </p:cNvSpPr>
            <p:nvPr/>
          </p:nvSpPr>
          <p:spPr bwMode="auto">
            <a:xfrm>
              <a:off x="3561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i-FI" sz="2400" b="1" dirty="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11288" name="Text Box 23"/>
            <p:cNvSpPr txBox="1">
              <a:spLocks noChangeArrowheads="1"/>
            </p:cNvSpPr>
            <p:nvPr/>
          </p:nvSpPr>
          <p:spPr bwMode="auto">
            <a:xfrm>
              <a:off x="3470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i-FI" b="1" dirty="0">
                  <a:solidFill>
                    <a:srgbClr val="000000"/>
                  </a:solidFill>
                </a:rPr>
                <a:t>5 pist.</a:t>
              </a: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6516688" y="3382963"/>
            <a:ext cx="2808287" cy="2268537"/>
            <a:chOff x="4105" y="2131"/>
            <a:chExt cx="1769" cy="142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2008" name="AutoShape 24"/>
            <p:cNvSpPr>
              <a:spLocks noChangeArrowheads="1"/>
            </p:cNvSpPr>
            <p:nvPr/>
          </p:nvSpPr>
          <p:spPr bwMode="auto">
            <a:xfrm>
              <a:off x="4151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SzPct val="150000"/>
                <a:buFontTx/>
                <a:buChar char="•"/>
                <a:defRPr/>
              </a:pPr>
              <a:endParaRPr lang="fi-FI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1274" name="Text Box 25"/>
            <p:cNvSpPr txBox="1">
              <a:spLocks noChangeArrowheads="1"/>
            </p:cNvSpPr>
            <p:nvPr/>
          </p:nvSpPr>
          <p:spPr bwMode="auto">
            <a:xfrm>
              <a:off x="4105" y="2131"/>
              <a:ext cx="816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fi-FI" sz="1400" b="1" dirty="0">
                  <a:solidFill>
                    <a:srgbClr val="000000"/>
                  </a:solidFill>
                </a:rPr>
                <a:t>Eximia cum laude approbatur</a:t>
              </a:r>
            </a:p>
          </p:txBody>
        </p:sp>
        <p:sp>
          <p:nvSpPr>
            <p:cNvPr id="11275" name="Text Box 26"/>
            <p:cNvSpPr txBox="1">
              <a:spLocks noChangeArrowheads="1"/>
            </p:cNvSpPr>
            <p:nvPr/>
          </p:nvSpPr>
          <p:spPr bwMode="auto">
            <a:xfrm>
              <a:off x="4378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i-FI" sz="2400" b="1" dirty="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11276" name="Text Box 27"/>
            <p:cNvSpPr txBox="1">
              <a:spLocks noChangeArrowheads="1"/>
            </p:cNvSpPr>
            <p:nvPr/>
          </p:nvSpPr>
          <p:spPr bwMode="auto">
            <a:xfrm>
              <a:off x="4287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i-FI" b="1" dirty="0">
                  <a:solidFill>
                    <a:srgbClr val="000000"/>
                  </a:solidFill>
                </a:rPr>
                <a:t>6 pist.</a:t>
              </a:r>
            </a:p>
          </p:txBody>
        </p:sp>
        <p:sp>
          <p:nvSpPr>
            <p:cNvPr id="42012" name="AutoShape 28"/>
            <p:cNvSpPr>
              <a:spLocks noChangeArrowheads="1"/>
            </p:cNvSpPr>
            <p:nvPr/>
          </p:nvSpPr>
          <p:spPr bwMode="auto">
            <a:xfrm>
              <a:off x="4967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00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SzPct val="150000"/>
                <a:buFontTx/>
                <a:buChar char="•"/>
                <a:defRPr/>
              </a:pPr>
              <a:endParaRPr lang="fi-FI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1278" name="Text Box 29"/>
            <p:cNvSpPr txBox="1">
              <a:spLocks noChangeArrowheads="1"/>
            </p:cNvSpPr>
            <p:nvPr/>
          </p:nvSpPr>
          <p:spPr bwMode="auto">
            <a:xfrm>
              <a:off x="5012" y="2211"/>
              <a:ext cx="6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i-FI" sz="1400" b="1" dirty="0">
                  <a:solidFill>
                    <a:srgbClr val="000000"/>
                  </a:solidFill>
                </a:rPr>
                <a:t>Laudatur</a:t>
              </a:r>
            </a:p>
          </p:txBody>
        </p:sp>
        <p:sp>
          <p:nvSpPr>
            <p:cNvPr id="11279" name="Text Box 30"/>
            <p:cNvSpPr txBox="1">
              <a:spLocks noChangeArrowheads="1"/>
            </p:cNvSpPr>
            <p:nvPr/>
          </p:nvSpPr>
          <p:spPr bwMode="auto">
            <a:xfrm>
              <a:off x="5240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i-FI" sz="2400" b="1" dirty="0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11280" name="Text Box 31"/>
            <p:cNvSpPr txBox="1">
              <a:spLocks noChangeArrowheads="1"/>
            </p:cNvSpPr>
            <p:nvPr/>
          </p:nvSpPr>
          <p:spPr bwMode="auto">
            <a:xfrm>
              <a:off x="5103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i-FI" b="1" dirty="0">
                  <a:solidFill>
                    <a:srgbClr val="000000"/>
                  </a:solidFill>
                </a:rPr>
                <a:t>7 pist.</a:t>
              </a:r>
            </a:p>
          </p:txBody>
        </p:sp>
      </p:grpSp>
      <p:sp>
        <p:nvSpPr>
          <p:cNvPr id="11272" name="Text Box 32"/>
          <p:cNvSpPr txBox="1">
            <a:spLocks noChangeArrowheads="1"/>
          </p:cNvSpPr>
          <p:nvPr/>
        </p:nvSpPr>
        <p:spPr bwMode="auto">
          <a:xfrm>
            <a:off x="683569" y="6093296"/>
            <a:ext cx="7488832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69875" indent="-269875" fontAlgn="base">
              <a:spcBef>
                <a:spcPct val="50000"/>
              </a:spcBef>
              <a:spcAft>
                <a:spcPct val="0"/>
              </a:spcAft>
              <a:buSzPct val="150000"/>
            </a:pPr>
            <a:r>
              <a:rPr lang="fi-FI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Pistemääriä voidaan käyttää opiskelijavalinnoissa</a:t>
            </a:r>
          </a:p>
        </p:txBody>
      </p:sp>
      <p:sp>
        <p:nvSpPr>
          <p:cNvPr id="40" name="Toimintopainike: Tietoja 39">
            <a:hlinkClick r:id="rId2" highlightClick="1"/>
          </p:cNvPr>
          <p:cNvSpPr/>
          <p:nvPr/>
        </p:nvSpPr>
        <p:spPr bwMode="auto">
          <a:xfrm>
            <a:off x="8388424" y="1052736"/>
            <a:ext cx="648072" cy="461665"/>
          </a:xfrm>
          <a:prstGeom prst="actionButtonInformation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indent="-269875" fontAlgn="base">
              <a:spcBef>
                <a:spcPct val="50000"/>
              </a:spcBef>
              <a:spcAft>
                <a:spcPct val="0"/>
              </a:spcAft>
              <a:buSzPct val="150000"/>
              <a:buFontTx/>
              <a:buChar char="•"/>
            </a:pPr>
            <a:endParaRPr lang="fi-FI" sz="2400" b="1" dirty="0">
              <a:solidFill>
                <a:srgbClr val="FF0000"/>
              </a:solidFill>
            </a:endParaRPr>
          </a:p>
        </p:txBody>
      </p:sp>
      <p:sp>
        <p:nvSpPr>
          <p:cNvPr id="38" name="Tekstikehys 37"/>
          <p:cNvSpPr txBox="1"/>
          <p:nvPr/>
        </p:nvSpPr>
        <p:spPr>
          <a:xfrm>
            <a:off x="8208912" y="1556792"/>
            <a:ext cx="1043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SzPct val="150000"/>
            </a:pPr>
            <a:r>
              <a:rPr lang="fi-FI" sz="1000" b="1" dirty="0">
                <a:solidFill>
                  <a:srgbClr val="000000"/>
                </a:solidFill>
              </a:rPr>
              <a:t>Katso pisterajat</a:t>
            </a:r>
          </a:p>
        </p:txBody>
      </p:sp>
    </p:spTree>
    <p:extLst>
      <p:ext uri="{BB962C8B-B14F-4D97-AF65-F5344CB8AC3E}">
        <p14:creationId xmlns:p14="http://schemas.microsoft.com/office/powerpoint/2010/main" val="30972243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848" y="216024"/>
            <a:ext cx="8229600" cy="8367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>
                <a:solidFill>
                  <a:schemeClr val="bg1"/>
                </a:solidFill>
                <a:latin typeface="Arial Rounded MT Bold" pitchFamily="34" charset="0"/>
              </a:rPr>
              <a:t>Arvosanajakauma</a:t>
            </a:r>
          </a:p>
        </p:txBody>
      </p:sp>
      <p:graphicFrame>
        <p:nvGraphicFramePr>
          <p:cNvPr id="3074" name="Object 6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0" y="2133600"/>
          <a:ext cx="8229600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Kaavio" r:id="rId3" imgW="8229600" imgH="4524443" progId="MSGraph.Chart.8">
                  <p:embed followColorScheme="full"/>
                </p:oleObj>
              </mc:Choice>
              <mc:Fallback>
                <p:oleObj name="Kaavio" r:id="rId3" imgW="8229600" imgH="4524443" progId="MSGraph.Chart.8">
                  <p:embed followColorScheme="full"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33600"/>
                        <a:ext cx="8229600" cy="452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755650" y="1052513"/>
            <a:ext cx="6911975" cy="8223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 fontAlgn="base">
              <a:spcBef>
                <a:spcPct val="50000"/>
              </a:spcBef>
              <a:spcAft>
                <a:spcPct val="0"/>
              </a:spcAft>
              <a:buSzPct val="150000"/>
              <a:buFontTx/>
              <a:buChar char="•"/>
            </a:pPr>
            <a:r>
              <a:rPr lang="fi-FI" sz="2400" b="1" dirty="0">
                <a:solidFill>
                  <a:srgbClr val="000000"/>
                </a:solidFill>
              </a:rPr>
              <a:t>arvosanojen suhteellinen osuus vaihtelee hiukan eri kokeissa ja tutkintokerroilla</a:t>
            </a:r>
          </a:p>
        </p:txBody>
      </p:sp>
      <p:sp>
        <p:nvSpPr>
          <p:cNvPr id="6" name="Toimintopainike: Tietoja 5">
            <a:hlinkClick r:id="rId5" highlightClick="1"/>
          </p:cNvPr>
          <p:cNvSpPr/>
          <p:nvPr/>
        </p:nvSpPr>
        <p:spPr bwMode="auto">
          <a:xfrm>
            <a:off x="8388424" y="1052736"/>
            <a:ext cx="648072" cy="461665"/>
          </a:xfrm>
          <a:prstGeom prst="actionButtonInformation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indent="-269875" fontAlgn="base">
              <a:spcBef>
                <a:spcPct val="50000"/>
              </a:spcBef>
              <a:spcAft>
                <a:spcPct val="0"/>
              </a:spcAft>
              <a:buSzPct val="150000"/>
              <a:buFontTx/>
              <a:buChar char="•"/>
            </a:pPr>
            <a:endParaRPr lang="fi-FI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35340"/>
      </p:ext>
    </p:extLst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b="1" dirty="0"/>
              <a:t>LOPPUILTA</a:t>
            </a:r>
          </a:p>
          <a:p>
            <a:pPr>
              <a:buNone/>
            </a:pPr>
            <a:endParaRPr lang="fi-FI" b="1" dirty="0"/>
          </a:p>
          <a:p>
            <a:pPr>
              <a:buNone/>
            </a:pPr>
            <a:r>
              <a:rPr lang="fi-FI" b="1" dirty="0"/>
              <a:t>I:n vanhemmat auditorioon</a:t>
            </a:r>
          </a:p>
          <a:p>
            <a:pPr>
              <a:buNone/>
            </a:pPr>
            <a:r>
              <a:rPr lang="fi-FI" b="1" dirty="0"/>
              <a:t>II:n vanhemmat fysiikan luokkaan (lukion tilat 2. kerroksessa)</a:t>
            </a:r>
          </a:p>
          <a:p>
            <a:pPr>
              <a:buNone/>
            </a:pPr>
            <a:r>
              <a:rPr lang="fi-FI" b="1" dirty="0"/>
              <a:t>III:n vanhemmat musiikin luokkaan (vastapäinen rakennus teräsportaat ylös)</a:t>
            </a:r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764704"/>
          </a:xfrm>
        </p:spPr>
        <p:txBody>
          <a:bodyPr>
            <a:normAutofit fontScale="90000"/>
          </a:bodyPr>
          <a:lstStyle/>
          <a:p>
            <a:br>
              <a:rPr lang="fi-FI" b="1" dirty="0"/>
            </a:br>
            <a:r>
              <a:rPr lang="fi-FI" b="1" dirty="0"/>
              <a:t>HAKUAIKOJA 2020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90465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i-FI" sz="6200" b="1" dirty="0"/>
              <a:t>TOISEN ASTEEN YHTEISHAKU (</a:t>
            </a:r>
            <a:r>
              <a:rPr lang="fi-FI" sz="6200" b="1" dirty="0" err="1"/>
              <a:t>opintopolku.fi</a:t>
            </a:r>
            <a:r>
              <a:rPr lang="fi-FI" sz="6200" b="1" dirty="0"/>
              <a:t>)</a:t>
            </a:r>
            <a:endParaRPr lang="fi-FI" sz="6200" dirty="0"/>
          </a:p>
          <a:p>
            <a:pPr>
              <a:buNone/>
            </a:pPr>
            <a:r>
              <a:rPr lang="fi-FI" sz="6200" b="1" dirty="0"/>
              <a:t>18.2 – 10.32020</a:t>
            </a:r>
            <a:endParaRPr lang="fi-FI" sz="6200" dirty="0"/>
          </a:p>
          <a:p>
            <a:pPr>
              <a:buNone/>
            </a:pPr>
            <a:r>
              <a:rPr lang="fi-FI" sz="6200" b="1" dirty="0"/>
              <a:t>	*    (</a:t>
            </a:r>
            <a:r>
              <a:rPr lang="fi-FI" sz="6200" b="1" dirty="0" err="1"/>
              <a:t>max</a:t>
            </a:r>
            <a:r>
              <a:rPr lang="fi-FI" sz="6200" b="1" dirty="0"/>
              <a:t> 5 hakukohdetta)</a:t>
            </a:r>
            <a:endParaRPr lang="fi-FI" sz="6200" dirty="0"/>
          </a:p>
          <a:p>
            <a:pPr lvl="0">
              <a:buNone/>
            </a:pPr>
            <a:r>
              <a:rPr lang="fi-FI" sz="6200" dirty="0"/>
              <a:t>	*   esim. lähihoitaja, parturi-kampaaja, kosmetologi, </a:t>
            </a:r>
          </a:p>
          <a:p>
            <a:pPr lvl="0">
              <a:buNone/>
            </a:pPr>
            <a:r>
              <a:rPr lang="fi-FI" sz="6200" dirty="0"/>
              <a:t>            datanomi, merkonomi (yo-linja)</a:t>
            </a:r>
          </a:p>
          <a:p>
            <a:pPr>
              <a:buNone/>
            </a:pPr>
            <a:r>
              <a:rPr lang="fi-FI" sz="6200" dirty="0"/>
              <a:t>	*   (ns. perustutkinnot)</a:t>
            </a:r>
          </a:p>
          <a:p>
            <a:pPr>
              <a:buNone/>
            </a:pPr>
            <a:r>
              <a:rPr lang="fi-FI" dirty="0"/>
              <a:t> </a:t>
            </a:r>
            <a:endParaRPr lang="fi-FI" sz="8000" dirty="0"/>
          </a:p>
          <a:p>
            <a:pPr>
              <a:buNone/>
            </a:pPr>
            <a:r>
              <a:rPr lang="fi-FI" sz="6400" b="1" dirty="0"/>
              <a:t>KORKEAKOULUJEN YHTEISHAKU (</a:t>
            </a:r>
            <a:r>
              <a:rPr lang="fi-FI" sz="6400" b="1" dirty="0" err="1"/>
              <a:t>opintopolku.fi</a:t>
            </a:r>
            <a:r>
              <a:rPr lang="fi-FI" sz="6400" b="1" dirty="0"/>
              <a:t>)</a:t>
            </a:r>
            <a:endParaRPr lang="fi-FI" sz="6400" dirty="0"/>
          </a:p>
          <a:p>
            <a:pPr>
              <a:buNone/>
            </a:pPr>
            <a:r>
              <a:rPr lang="fi-FI" sz="6400" b="1" dirty="0"/>
              <a:t>	*    yhteensä </a:t>
            </a:r>
            <a:r>
              <a:rPr lang="fi-FI" sz="6400" b="1" dirty="0" err="1"/>
              <a:t>max</a:t>
            </a:r>
            <a:r>
              <a:rPr lang="fi-FI" sz="6400" b="1" dirty="0"/>
              <a:t> 6 hakutoivetta </a:t>
            </a:r>
          </a:p>
          <a:p>
            <a:pPr>
              <a:buNone/>
            </a:pPr>
            <a:r>
              <a:rPr lang="fi-FI" sz="6400" b="1" dirty="0"/>
              <a:t>	     (järjestys sitova </a:t>
            </a:r>
            <a:r>
              <a:rPr lang="fi-FI" sz="6400" b="1" dirty="0" err="1"/>
              <a:t>-&gt;valituksi</a:t>
            </a:r>
            <a:r>
              <a:rPr lang="fi-FI" sz="6400" b="1" dirty="0"/>
              <a:t> voi tulla vain yhteen paikkaan)</a:t>
            </a:r>
            <a:endParaRPr lang="fi-FI" sz="6400" dirty="0"/>
          </a:p>
          <a:p>
            <a:pPr>
              <a:buNone/>
            </a:pPr>
            <a:r>
              <a:rPr lang="fi-FI" sz="6400" b="1" dirty="0"/>
              <a:t> </a:t>
            </a:r>
            <a:endParaRPr lang="fi-FI" sz="6400" dirty="0"/>
          </a:p>
          <a:p>
            <a:pPr lvl="0">
              <a:buNone/>
            </a:pPr>
            <a:r>
              <a:rPr lang="fi-FI" sz="6400" b="1" dirty="0"/>
              <a:t>	a) I HAKU 8.1. -22.1.2020</a:t>
            </a:r>
            <a:endParaRPr lang="fi-FI" sz="6400" dirty="0"/>
          </a:p>
          <a:p>
            <a:pPr>
              <a:buNone/>
            </a:pPr>
            <a:r>
              <a:rPr lang="fi-FI" sz="6400" b="1" dirty="0"/>
              <a:t> 		- VIERASKIELISET AMMATTIKORKEAKOULUT, </a:t>
            </a:r>
          </a:p>
          <a:p>
            <a:pPr lvl="0">
              <a:buNone/>
            </a:pPr>
            <a:r>
              <a:rPr lang="fi-FI" sz="6400" b="1" dirty="0"/>
              <a:t>	 	   TAIDEYLIOPISTOT YMS.</a:t>
            </a:r>
            <a:endParaRPr lang="fi-FI" sz="6400" dirty="0"/>
          </a:p>
          <a:p>
            <a:pPr lvl="0">
              <a:buNone/>
            </a:pPr>
            <a:r>
              <a:rPr lang="fi-FI" sz="6400" dirty="0"/>
              <a:t>		- esim. näyttelijäntyö, musiikkikasvatus (</a:t>
            </a:r>
            <a:r>
              <a:rPr lang="fi-FI" sz="6400" dirty="0" err="1"/>
              <a:t>Sibelius-Akat</a:t>
            </a:r>
            <a:r>
              <a:rPr lang="fi-FI" sz="6400" dirty="0"/>
              <a:t>.)</a:t>
            </a:r>
          </a:p>
          <a:p>
            <a:pPr>
              <a:buNone/>
            </a:pPr>
            <a:r>
              <a:rPr lang="fi-FI" sz="6400" b="1" dirty="0"/>
              <a:t> 	b) II HAKU 18.3. – 1.4.2020</a:t>
            </a:r>
            <a:endParaRPr lang="fi-FI" sz="6400" dirty="0"/>
          </a:p>
          <a:p>
            <a:pPr>
              <a:buNone/>
            </a:pPr>
            <a:r>
              <a:rPr lang="fi-FI" sz="6400" dirty="0"/>
              <a:t> 		- </a:t>
            </a:r>
            <a:r>
              <a:rPr lang="fi-FI" sz="6400" b="1" dirty="0"/>
              <a:t>AMK:T</a:t>
            </a:r>
          </a:p>
          <a:p>
            <a:pPr>
              <a:buNone/>
            </a:pPr>
            <a:r>
              <a:rPr lang="fi-FI" sz="6400" dirty="0"/>
              <a:t>		- esim. insinööri (</a:t>
            </a:r>
            <a:r>
              <a:rPr lang="fi-FI" sz="6400" dirty="0" err="1"/>
              <a:t>amk</a:t>
            </a:r>
            <a:r>
              <a:rPr lang="fi-FI" sz="6400" dirty="0"/>
              <a:t>), tradenomi, sosionomi, terveydenhoitaja, </a:t>
            </a:r>
            <a:r>
              <a:rPr lang="fi-FI" sz="6400" dirty="0" err="1"/>
              <a:t>optometristi</a:t>
            </a:r>
            <a:endParaRPr lang="fi-FI" sz="6400" dirty="0"/>
          </a:p>
          <a:p>
            <a:pPr>
              <a:buNone/>
            </a:pPr>
            <a:r>
              <a:rPr lang="fi-FI" sz="6400" dirty="0"/>
              <a:t>		-</a:t>
            </a:r>
            <a:r>
              <a:rPr lang="fi-FI" sz="6400" b="1" dirty="0"/>
              <a:t> YLIOPISTOT</a:t>
            </a:r>
          </a:p>
          <a:p>
            <a:pPr lvl="0">
              <a:buNone/>
            </a:pPr>
            <a:r>
              <a:rPr lang="fi-FI" sz="6400" dirty="0"/>
              <a:t>		- esim. lääketiede, kauppatieteet, diplomi-insinööri -opinnot</a:t>
            </a:r>
          </a:p>
          <a:p>
            <a:pPr>
              <a:buNone/>
            </a:pPr>
            <a:r>
              <a:rPr lang="fi-FI" sz="6400" dirty="0"/>
              <a:t> </a:t>
            </a:r>
          </a:p>
          <a:p>
            <a:pPr>
              <a:buNone/>
            </a:pPr>
            <a:r>
              <a:rPr lang="fi-FI" sz="6400" b="1" dirty="0"/>
              <a:t>KANSANOPISTOT</a:t>
            </a:r>
          </a:p>
          <a:p>
            <a:pPr lvl="0">
              <a:buNone/>
            </a:pPr>
            <a:r>
              <a:rPr lang="fi-FI" sz="6400" dirty="0"/>
              <a:t>	*     heinä-elokuu</a:t>
            </a:r>
          </a:p>
          <a:p>
            <a:pPr>
              <a:buNone/>
            </a:pPr>
            <a:r>
              <a:rPr lang="fi-FI" sz="6400" dirty="0"/>
              <a:t>	*     esim. lääketieteelliseen, oikeustieteelliseen, psykologiaan valmentavat linjat </a:t>
            </a:r>
          </a:p>
          <a:p>
            <a:pPr>
              <a:buNone/>
            </a:pPr>
            <a:endParaRPr lang="fi-FI" sz="8000" dirty="0"/>
          </a:p>
          <a:p>
            <a:pPr>
              <a:buNone/>
            </a:pPr>
            <a:endParaRPr lang="fi-FI" sz="4800" dirty="0"/>
          </a:p>
        </p:txBody>
      </p:sp>
      <p:pic>
        <p:nvPicPr>
          <p:cNvPr id="4" name="Sisällön paikkamerkki 4" descr="op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836712"/>
            <a:ext cx="3160004" cy="381833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079697"/>
              </p:ext>
            </p:extLst>
          </p:nvPr>
        </p:nvGraphicFramePr>
        <p:xfrm>
          <a:off x="0" y="620688"/>
          <a:ext cx="9200292" cy="558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Document" r:id="rId3" imgW="9392905" imgH="5699428" progId="Word.Document.8">
                  <p:embed/>
                </p:oleObj>
              </mc:Choice>
              <mc:Fallback>
                <p:oleObj name="Document" r:id="rId3" imgW="9392905" imgH="569942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20688"/>
                        <a:ext cx="9200292" cy="5582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3166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1073274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fi-FI" sz="32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       Abin elämää</a:t>
            </a:r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18487" cy="5186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966" y="2780928"/>
            <a:ext cx="267279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-459432"/>
            <a:ext cx="8435280" cy="2088232"/>
          </a:xfrm>
        </p:spPr>
        <p:txBody>
          <a:bodyPr>
            <a:normAutofit/>
          </a:bodyPr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TERVEYSKYSELY 2019</a:t>
            </a:r>
            <a:b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nykyiset jatkajat ja abit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800" dirty="0"/>
              <a:t>YLEISTÄ KOULUNKÄYNNISTÄ:</a:t>
            </a:r>
          </a:p>
          <a:p>
            <a:pPr>
              <a:buFontTx/>
              <a:buChar char="-"/>
            </a:pP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70 % pitää koulunkäynnistä</a:t>
            </a:r>
          </a:p>
          <a:p>
            <a:pPr>
              <a:buFontTx/>
              <a:buChar char="-"/>
            </a:pP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30 % :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lla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vaikeuksia läksyjen tekemisessä ja saman verran kokee, että hänellä on vaikeuksia oppimistaidoissa</a:t>
            </a:r>
          </a:p>
          <a:p>
            <a:pPr>
              <a:buFontTx/>
              <a:buChar char="-"/>
            </a:pP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Työrauha koetaan hyväksi (yli 93,4%) ja yli 80% kokee, että opettajat ovat kiinnostuneita heidän kuulumisistaan</a:t>
            </a:r>
          </a:p>
          <a:p>
            <a:pPr marL="0" indent="0">
              <a:buNone/>
            </a:pPr>
            <a:r>
              <a:rPr lang="fi-FI" sz="2800" dirty="0">
                <a:hlinkClick r:id="rId2"/>
              </a:rPr>
              <a:t>https://thl.fi/fi/tutkimus-ja-kehittaminen/tutkimukset-ja-hankkeet/kouluterveyskysely</a:t>
            </a:r>
            <a:endParaRPr lang="fi-F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181110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1608" cy="908720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Abin elämää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>
            <a:normAutofit fontScale="92500"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i-FI" sz="2400" dirty="0"/>
              <a:t>Paineita:</a:t>
            </a:r>
          </a:p>
          <a:p>
            <a:pPr marL="448056" indent="-384048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i-FI" sz="2400" dirty="0"/>
              <a:t>yo-kirjoitukset</a:t>
            </a:r>
          </a:p>
          <a:p>
            <a:pPr marL="448056" indent="-384048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i-FI" sz="2400" dirty="0"/>
              <a:t>Jatko-opinnot</a:t>
            </a:r>
          </a:p>
          <a:p>
            <a:pPr marL="448056" indent="-384048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i-FI" sz="2400" dirty="0"/>
              <a:t>Kotoa lähteminen</a:t>
            </a:r>
          </a:p>
          <a:p>
            <a:pPr marL="448056" indent="-384048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i-FI" sz="2400" dirty="0"/>
              <a:t>Paljon muutoksia</a:t>
            </a:r>
          </a:p>
          <a:p>
            <a:pPr marL="448056" indent="-384048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i-FI" sz="2400" dirty="0"/>
              <a:t>Ystävyys- ja seurustelusuhteet</a:t>
            </a:r>
          </a:p>
          <a:p>
            <a:pPr marL="448056" indent="-384048" eaLnBrk="1" fontAlgn="auto" hangingPunct="1">
              <a:spcAft>
                <a:spcPts val="0"/>
              </a:spcAft>
              <a:buFontTx/>
              <a:buChar char="-"/>
              <a:defRPr/>
            </a:pPr>
            <a:endParaRPr lang="fi-FI" sz="2400" dirty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i-FI" sz="2400" dirty="0">
                <a:sym typeface="Wingdings" pitchFamily="2" charset="2"/>
              </a:rPr>
              <a:t>	- omat odotukset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i-FI" sz="2400" dirty="0">
                <a:sym typeface="Wingdings" pitchFamily="2" charset="2"/>
              </a:rPr>
              <a:t>	- koulun odotukset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i-FI" sz="2400" dirty="0">
                <a:sym typeface="Wingdings" pitchFamily="2" charset="2"/>
              </a:rPr>
              <a:t>	- vanhempien/suvun odotukset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i-FI" sz="2400" dirty="0">
                <a:sym typeface="Wingdings" pitchFamily="2" charset="2"/>
              </a:rPr>
              <a:t>	- kavereiden odotukset</a:t>
            </a:r>
            <a:endParaRPr lang="fi-FI" sz="2400" dirty="0"/>
          </a:p>
          <a:p>
            <a:pPr marL="448056" indent="-384048" eaLnBrk="1" fontAlgn="auto" hangingPunct="1">
              <a:spcAft>
                <a:spcPts val="0"/>
              </a:spcAft>
              <a:buFontTx/>
              <a:buChar char="-"/>
              <a:defRPr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>
            <a:normAutofit fontScale="92500"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i-FI" dirty="0"/>
              <a:t>Miten tukea?</a:t>
            </a:r>
          </a:p>
          <a:p>
            <a:pPr marL="448056" indent="-384048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i-FI" dirty="0"/>
              <a:t>Keskustelu</a:t>
            </a:r>
          </a:p>
          <a:p>
            <a:pPr marL="448056" indent="-384048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i-FI" dirty="0"/>
              <a:t>Työrauha, arvostus</a:t>
            </a:r>
          </a:p>
          <a:p>
            <a:pPr marL="448056" indent="-384048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i-FI" dirty="0"/>
              <a:t>Työ ja lepo tasapainossa</a:t>
            </a:r>
          </a:p>
          <a:p>
            <a:pPr marL="448056" indent="-384048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i-FI" dirty="0"/>
              <a:t>Aina on olemassa vaihtoehto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i-FI" dirty="0">
                <a:sym typeface="Wingdings" pitchFamily="2" charset="2"/>
              </a:rPr>
              <a:t> </a:t>
            </a:r>
            <a:r>
              <a:rPr lang="fi-FI" b="1" dirty="0">
                <a:sym typeface="Wingdings" pitchFamily="2" charset="2"/>
              </a:rPr>
              <a:t>työn tekee abi itse, ratkaisut tekee abi itse</a:t>
            </a:r>
            <a:endParaRPr lang="fi-FI" dirty="0"/>
          </a:p>
          <a:p>
            <a:pPr marL="448056" indent="-384048" eaLnBrk="1" fontAlgn="auto" hangingPunct="1">
              <a:spcAft>
                <a:spcPts val="0"/>
              </a:spcAft>
              <a:buFontTx/>
              <a:buChar char="-"/>
              <a:defRPr/>
            </a:pPr>
            <a:endParaRPr lang="fi-FI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TOTTUMUKSET, KOETTU TERVEYS JA MIELENTERVEYS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069160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fi-FI" dirty="0"/>
              <a:t>Ei syö aamupalaa joka arkiaamu (n. 22 -&gt;27%)</a:t>
            </a:r>
          </a:p>
          <a:p>
            <a:pPr>
              <a:buFontTx/>
              <a:buChar char="-"/>
            </a:pPr>
            <a:r>
              <a:rPr lang="fi-FI" dirty="0"/>
              <a:t>Nukkuu arkisin alle 8 tuntia (n.40-&gt;50%)</a:t>
            </a:r>
          </a:p>
          <a:p>
            <a:pPr>
              <a:buFontTx/>
              <a:buChar char="-"/>
            </a:pPr>
            <a:r>
              <a:rPr lang="fi-FI" dirty="0"/>
              <a:t>Joka viides kokee terveydentilansa keskinkertaiseksi tai huonoksi </a:t>
            </a:r>
          </a:p>
          <a:p>
            <a:pPr>
              <a:buFontTx/>
              <a:buChar char="-"/>
            </a:pPr>
            <a:r>
              <a:rPr lang="fi-FI" dirty="0"/>
              <a:t>N. 45% kokee heikotusta tai väsymystä vähintään kerran viikossa, miltei yhtä suuri osa on ollut huolissaan mielialastaan vuoden aikana</a:t>
            </a:r>
          </a:p>
          <a:p>
            <a:pPr>
              <a:buFontTx/>
              <a:buChar char="-"/>
            </a:pPr>
            <a:r>
              <a:rPr lang="fi-FI" dirty="0"/>
              <a:t>Reilu kymmenesosa kokee kohtalaista tai vaikea ahdistuneisuutta ja masennusoireilu on kestänyt vähintään kaksi viikkoa</a:t>
            </a:r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493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PÄIHTEET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i-FI" dirty="0"/>
              <a:t>6,7% (8 opiskelijaamme) kokeillut laittomia huumeita (2,7% v.2017)</a:t>
            </a:r>
          </a:p>
          <a:p>
            <a:pPr>
              <a:buFontTx/>
              <a:buChar char="-"/>
            </a:pPr>
            <a:r>
              <a:rPr lang="fi-FI" dirty="0"/>
              <a:t>Melkein 60% (27% v. 2017): omalla paikkakunnalla on helppo hankkia huumeita!</a:t>
            </a:r>
          </a:p>
          <a:p>
            <a:pPr>
              <a:buFontTx/>
              <a:buChar char="-"/>
            </a:pPr>
            <a:r>
              <a:rPr lang="fi-FI" dirty="0"/>
              <a:t>Tupakointi päivittäin vähäistä (silti enemmän kuin koko maassa) ja nuuskaaminenkin vähentynyt (vähäisempää kuin koko maassa)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1548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AJANKOHTAISTA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0" y="1340768"/>
            <a:ext cx="4114800" cy="5328592"/>
          </a:xfrm>
        </p:spPr>
        <p:txBody>
          <a:bodyPr>
            <a:normAutofit/>
          </a:bodyPr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Alkajat: 3 perusryhmää</a:t>
            </a:r>
          </a:p>
          <a:p>
            <a:pPr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-”ajettu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sisään”</a:t>
            </a:r>
          </a:p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Jatkajat:2 perusryhmää</a:t>
            </a:r>
          </a:p>
          <a:p>
            <a:pPr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-&gt;aloittaako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kirjoitukset keväällä?</a:t>
            </a:r>
          </a:p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Abit 3perusryhmää - kirjoitukset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takana-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tuloksia odotellaan</a:t>
            </a:r>
          </a:p>
          <a:p>
            <a:pPr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kevään kirjoitukset edessä</a:t>
            </a:r>
          </a:p>
          <a:p>
            <a:pPr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haku jatko-opintoihin</a:t>
            </a:r>
          </a:p>
          <a:p>
            <a:pPr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6" y="1628800"/>
            <a:ext cx="36861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89040"/>
            <a:ext cx="3096344" cy="206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AJANKOHTAISTA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Jatko-opintoihin tutustumismatkat (Vaasa,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Jkl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Tre)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Korkeakouluvalintojen uudistus v. 2020 mennessä</a:t>
            </a:r>
          </a:p>
          <a:p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Teemaviikko keväällä</a:t>
            </a:r>
          </a:p>
        </p:txBody>
      </p:sp>
      <p:pic>
        <p:nvPicPr>
          <p:cNvPr id="5" name="Sisällön paikkamerkki 4" descr="hauska opiskel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1666" y="2564904"/>
            <a:ext cx="3918115" cy="25922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4643438" y="1412875"/>
            <a:ext cx="0" cy="936625"/>
          </a:xfrm>
          <a:prstGeom prst="line">
            <a:avLst/>
          </a:prstGeom>
          <a:noFill/>
          <a:ln w="3175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15888"/>
            <a:ext cx="5614988" cy="506412"/>
          </a:xfrm>
        </p:spPr>
        <p:txBody>
          <a:bodyPr rtlCol="0"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fi-FI" sz="3400">
                <a:solidFill>
                  <a:schemeClr val="accent1">
                    <a:tint val="83000"/>
                    <a:satMod val="150000"/>
                  </a:schemeClr>
                </a:solidFill>
              </a:rPr>
              <a:t>Mihin lukiosta?</a:t>
            </a:r>
            <a:r>
              <a:rPr lang="fi-FI" sz="2500">
                <a:solidFill>
                  <a:schemeClr val="bg1"/>
                </a:solidFill>
                <a:latin typeface="Arial Black" pitchFamily="34" charset="0"/>
              </a:rPr>
              <a:t>    </a:t>
            </a: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3276600" y="765175"/>
            <a:ext cx="2808288" cy="1200150"/>
          </a:xfrm>
          <a:prstGeom prst="rect">
            <a:avLst/>
          </a:prstGeom>
          <a:solidFill>
            <a:schemeClr val="hlink"/>
          </a:solidFill>
          <a:ln w="381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50000"/>
              <a:defRPr/>
            </a:pPr>
            <a:r>
              <a:rPr lang="fi-FI" b="1" dirty="0">
                <a:solidFill>
                  <a:prstClr val="black"/>
                </a:solidFill>
              </a:rPr>
              <a:t>Lukio tarjoaa erinomaisen pohjan kaikkeen jatkokoulutukseen</a:t>
            </a:r>
          </a:p>
        </p:txBody>
      </p:sp>
      <p:sp>
        <p:nvSpPr>
          <p:cNvPr id="243717" name="AutoShape 5">
            <a:hlinkClick r:id="rId2"/>
          </p:cNvPr>
          <p:cNvSpPr>
            <a:spLocks noChangeArrowheads="1"/>
          </p:cNvSpPr>
          <p:nvPr/>
        </p:nvSpPr>
        <p:spPr bwMode="auto">
          <a:xfrm>
            <a:off x="57150" y="1087438"/>
            <a:ext cx="2986088" cy="2901950"/>
          </a:xfrm>
          <a:prstGeom prst="roundRect">
            <a:avLst>
              <a:gd name="adj" fmla="val 16667"/>
            </a:avLst>
          </a:prstGeom>
          <a:solidFill>
            <a:srgbClr val="FF33CC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marL="269875" indent="-269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i-FI" altLang="fi-FI" sz="2400" b="1" u="sng">
                <a:solidFill>
                  <a:prstClr val="black"/>
                </a:solidFill>
                <a:latin typeface="Calibri" pitchFamily="34" charset="0"/>
              </a:rPr>
              <a:t>Yliopisto-opinnot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150000"/>
              <a:buFontTx/>
              <a:buChar char="•"/>
            </a:pPr>
            <a:r>
              <a:rPr lang="fi-FI" altLang="fi-FI" sz="2000" b="1">
                <a:solidFill>
                  <a:prstClr val="black"/>
                </a:solidFill>
                <a:latin typeface="Calibri" pitchFamily="34" charset="0"/>
              </a:rPr>
              <a:t>ekonomi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150000"/>
              <a:buFontTx/>
              <a:buChar char="•"/>
            </a:pPr>
            <a:r>
              <a:rPr lang="fi-FI" altLang="fi-FI" sz="2000" b="1">
                <a:solidFill>
                  <a:prstClr val="black"/>
                </a:solidFill>
                <a:latin typeface="Calibri" pitchFamily="34" charset="0"/>
              </a:rPr>
              <a:t>lakimies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150000"/>
              <a:buFontTx/>
              <a:buChar char="•"/>
            </a:pPr>
            <a:r>
              <a:rPr lang="fi-FI" altLang="fi-FI" sz="2000" b="1">
                <a:solidFill>
                  <a:prstClr val="black"/>
                </a:solidFill>
                <a:latin typeface="Calibri" pitchFamily="34" charset="0"/>
              </a:rPr>
              <a:t>psykologi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150000"/>
              <a:buFontTx/>
              <a:buChar char="•"/>
            </a:pPr>
            <a:r>
              <a:rPr lang="fi-FI" altLang="fi-FI" sz="2000" b="1">
                <a:solidFill>
                  <a:prstClr val="black"/>
                </a:solidFill>
                <a:latin typeface="Calibri" pitchFamily="34" charset="0"/>
              </a:rPr>
              <a:t>diplomi-insinööri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150000"/>
              <a:buFontTx/>
              <a:buChar char="•"/>
            </a:pPr>
            <a:r>
              <a:rPr lang="fi-FI" altLang="fi-FI" sz="2000" b="1">
                <a:solidFill>
                  <a:prstClr val="black"/>
                </a:solidFill>
                <a:latin typeface="Calibri" pitchFamily="34" charset="0"/>
              </a:rPr>
              <a:t>opettaja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150000"/>
              <a:buFontTx/>
              <a:buChar char="•"/>
            </a:pPr>
            <a:r>
              <a:rPr lang="fi-FI" altLang="fi-FI" sz="2000" b="1">
                <a:solidFill>
                  <a:prstClr val="black"/>
                </a:solidFill>
                <a:latin typeface="Calibri" pitchFamily="34" charset="0"/>
              </a:rPr>
              <a:t>lääkäri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150000"/>
              <a:buFontTx/>
              <a:buChar char="•"/>
            </a:pPr>
            <a:r>
              <a:rPr lang="fi-FI" altLang="fi-FI" sz="2000" b="1">
                <a:solidFill>
                  <a:prstClr val="black"/>
                </a:solidFill>
                <a:latin typeface="Calibri" pitchFamily="34" charset="0"/>
              </a:rPr>
              <a:t>suunnittelija… </a:t>
            </a:r>
          </a:p>
        </p:txBody>
      </p:sp>
      <p:sp>
        <p:nvSpPr>
          <p:cNvPr id="243718" name="AutoShape 6">
            <a:hlinkClick r:id="rId3"/>
          </p:cNvPr>
          <p:cNvSpPr>
            <a:spLocks noChangeArrowheads="1"/>
          </p:cNvSpPr>
          <p:nvPr/>
        </p:nvSpPr>
        <p:spPr bwMode="auto">
          <a:xfrm>
            <a:off x="3276600" y="3925888"/>
            <a:ext cx="2876550" cy="2887662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lIns="54000" tIns="10800" rIns="54000" bIns="0" anchor="ctr">
            <a:spAutoFit/>
          </a:bodyPr>
          <a:lstStyle>
            <a:lvl1pPr marL="269875" indent="-269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i-FI" altLang="fi-FI" sz="2400" b="1" u="sng">
                <a:solidFill>
                  <a:prstClr val="black"/>
                </a:solidFill>
                <a:latin typeface="Calibri" pitchFamily="34" charset="0"/>
              </a:rPr>
              <a:t>Ammatilliset opinnot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150000"/>
              <a:buFontTx/>
              <a:buChar char="•"/>
            </a:pPr>
            <a:r>
              <a:rPr lang="fi-FI" altLang="fi-FI" sz="2000" b="1">
                <a:solidFill>
                  <a:prstClr val="black"/>
                </a:solidFill>
                <a:latin typeface="Calibri" pitchFamily="34" charset="0"/>
              </a:rPr>
              <a:t>datanomi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150000"/>
              <a:buFontTx/>
              <a:buChar char="•"/>
            </a:pPr>
            <a:r>
              <a:rPr lang="fi-FI" altLang="fi-FI" sz="2000" b="1">
                <a:solidFill>
                  <a:prstClr val="black"/>
                </a:solidFill>
                <a:latin typeface="Calibri" pitchFamily="34" charset="0"/>
              </a:rPr>
              <a:t>lähihoitaja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150000"/>
              <a:buFontTx/>
              <a:buChar char="•"/>
            </a:pPr>
            <a:r>
              <a:rPr lang="fi-FI" altLang="fi-FI" sz="2000" b="1">
                <a:solidFill>
                  <a:prstClr val="black"/>
                </a:solidFill>
                <a:latin typeface="Calibri" pitchFamily="34" charset="0"/>
              </a:rPr>
              <a:t>hotellivirkailija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150000"/>
              <a:buFontTx/>
              <a:buChar char="•"/>
            </a:pPr>
            <a:r>
              <a:rPr lang="fi-FI" altLang="fi-FI" sz="2000" b="1">
                <a:solidFill>
                  <a:prstClr val="black"/>
                </a:solidFill>
                <a:latin typeface="Calibri" pitchFamily="34" charset="0"/>
              </a:rPr>
              <a:t>sähköasentaja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150000"/>
              <a:buFontTx/>
              <a:buChar char="•"/>
            </a:pPr>
            <a:r>
              <a:rPr lang="fi-FI" altLang="fi-FI" sz="2000" b="1">
                <a:solidFill>
                  <a:prstClr val="black"/>
                </a:solidFill>
                <a:latin typeface="Calibri" pitchFamily="34" charset="0"/>
              </a:rPr>
              <a:t>puutarhuri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150000"/>
              <a:buFontTx/>
              <a:buChar char="•"/>
            </a:pPr>
            <a:r>
              <a:rPr lang="fi-FI" altLang="fi-FI" sz="2000" b="1">
                <a:solidFill>
                  <a:prstClr val="black"/>
                </a:solidFill>
                <a:latin typeface="Calibri" pitchFamily="34" charset="0"/>
              </a:rPr>
              <a:t>liikuntaneuvoja… </a:t>
            </a:r>
          </a:p>
        </p:txBody>
      </p:sp>
      <p:sp>
        <p:nvSpPr>
          <p:cNvPr id="243719" name="AutoShape 7"/>
          <p:cNvSpPr>
            <a:spLocks noChangeArrowheads="1"/>
          </p:cNvSpPr>
          <p:nvPr/>
        </p:nvSpPr>
        <p:spPr bwMode="auto">
          <a:xfrm>
            <a:off x="468313" y="4519613"/>
            <a:ext cx="2420937" cy="154940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marL="269875" indent="-269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i-FI" altLang="fi-FI" sz="2400" b="1" u="sng">
                <a:solidFill>
                  <a:prstClr val="black"/>
                </a:solidFill>
                <a:latin typeface="Calibri" pitchFamily="34" charset="0"/>
              </a:rPr>
              <a:t>Muut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150000"/>
              <a:buFontTx/>
              <a:buChar char="•"/>
            </a:pPr>
            <a:r>
              <a:rPr lang="fi-FI" altLang="fi-FI" sz="2000" b="1">
                <a:solidFill>
                  <a:prstClr val="black"/>
                </a:solidFill>
                <a:latin typeface="Calibri" pitchFamily="34" charset="0"/>
              </a:rPr>
              <a:t>työelämä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150000"/>
              <a:buFontTx/>
              <a:buChar char="•"/>
            </a:pPr>
            <a:r>
              <a:rPr lang="fi-FI" altLang="fi-FI" sz="2000" b="1">
                <a:solidFill>
                  <a:prstClr val="black"/>
                </a:solidFill>
                <a:latin typeface="Calibri" pitchFamily="34" charset="0"/>
              </a:rPr>
              <a:t>oppisopimus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150000"/>
              <a:buFontTx/>
              <a:buChar char="•"/>
            </a:pPr>
            <a:r>
              <a:rPr lang="fi-FI" altLang="fi-FI" sz="2000" b="1">
                <a:solidFill>
                  <a:prstClr val="black"/>
                </a:solidFill>
                <a:latin typeface="Calibri" pitchFamily="34" charset="0"/>
              </a:rPr>
              <a:t>ulkomaat… 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643438" y="2492375"/>
            <a:ext cx="0" cy="1223963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>
            <a:off x="2843213" y="2420938"/>
            <a:ext cx="1728787" cy="194468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3276600" y="2420938"/>
            <a:ext cx="2808288" cy="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227763" y="1252538"/>
            <a:ext cx="3095625" cy="5308600"/>
            <a:chOff x="3946" y="789"/>
            <a:chExt cx="1950" cy="3344"/>
          </a:xfrm>
        </p:grpSpPr>
        <p:sp>
          <p:nvSpPr>
            <p:cNvPr id="15372" name="AutoShape 12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3946" y="789"/>
              <a:ext cx="1814" cy="1866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marL="269875" indent="-269875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SzPct val="150000"/>
              </a:pPr>
              <a:r>
                <a:rPr lang="fi-FI" altLang="fi-FI" sz="2400" b="1" u="sng">
                  <a:solidFill>
                    <a:prstClr val="black"/>
                  </a:solidFill>
                  <a:latin typeface="Calibri" pitchFamily="34" charset="0"/>
                </a:rPr>
                <a:t>Ammattikorkea-kouluopinnot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SzPct val="150000"/>
                <a:buFontTx/>
                <a:buChar char="•"/>
              </a:pPr>
              <a:r>
                <a:rPr lang="fi-FI" altLang="fi-FI" sz="2000" b="1">
                  <a:solidFill>
                    <a:prstClr val="black"/>
                  </a:solidFill>
                  <a:latin typeface="Calibri" pitchFamily="34" charset="0"/>
                </a:rPr>
                <a:t>insinööri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SzPct val="150000"/>
                <a:buFontTx/>
                <a:buChar char="•"/>
              </a:pPr>
              <a:r>
                <a:rPr lang="fi-FI" altLang="fi-FI" sz="2000" b="1">
                  <a:solidFill>
                    <a:prstClr val="black"/>
                  </a:solidFill>
                  <a:latin typeface="Calibri" pitchFamily="34" charset="0"/>
                </a:rPr>
                <a:t>tradenomi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SzPct val="150000"/>
                <a:buFontTx/>
                <a:buChar char="•"/>
              </a:pPr>
              <a:r>
                <a:rPr lang="fi-FI" altLang="fi-FI" sz="2000" b="1">
                  <a:solidFill>
                    <a:prstClr val="black"/>
                  </a:solidFill>
                  <a:latin typeface="Calibri" pitchFamily="34" charset="0"/>
                </a:rPr>
                <a:t>ensihoitaja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SzPct val="150000"/>
                <a:buFontTx/>
                <a:buChar char="•"/>
              </a:pPr>
              <a:r>
                <a:rPr lang="fi-FI" altLang="fi-FI" sz="2000" b="1">
                  <a:solidFill>
                    <a:prstClr val="black"/>
                  </a:solidFill>
                  <a:latin typeface="Calibri" pitchFamily="34" charset="0"/>
                </a:rPr>
                <a:t>sosionomi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SzPct val="150000"/>
                <a:buFontTx/>
                <a:buChar char="•"/>
              </a:pPr>
              <a:r>
                <a:rPr lang="fi-FI" altLang="fi-FI" sz="2000" b="1">
                  <a:solidFill>
                    <a:prstClr val="black"/>
                  </a:solidFill>
                  <a:latin typeface="Calibri" pitchFamily="34" charset="0"/>
                </a:rPr>
                <a:t>poliisi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SzPct val="150000"/>
                <a:buFontTx/>
                <a:buChar char="•"/>
              </a:pPr>
              <a:r>
                <a:rPr lang="fi-FI" altLang="fi-FI" sz="2000" b="1">
                  <a:solidFill>
                    <a:prstClr val="black"/>
                  </a:solidFill>
                  <a:latin typeface="Calibri" pitchFamily="34" charset="0"/>
                </a:rPr>
                <a:t>artenomi… </a:t>
              </a:r>
            </a:p>
          </p:txBody>
        </p:sp>
        <p:sp>
          <p:nvSpPr>
            <p:cNvPr id="15373" name="Text Box 13"/>
            <p:cNvSpPr txBox="1">
              <a:spLocks noChangeArrowheads="1"/>
            </p:cNvSpPr>
            <p:nvPr/>
          </p:nvSpPr>
          <p:spPr bwMode="auto">
            <a:xfrm>
              <a:off x="4059" y="3475"/>
              <a:ext cx="1701" cy="523"/>
            </a:xfrm>
            <a:prstGeom prst="rect">
              <a:avLst/>
            </a:prstGeom>
            <a:solidFill>
              <a:srgbClr val="B2B2B2"/>
            </a:solidFill>
            <a:ln w="3810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SzPct val="150000"/>
              </a:pPr>
              <a:r>
                <a:rPr lang="fi-FI" altLang="fi-FI" sz="1600" b="1">
                  <a:solidFill>
                    <a:prstClr val="black"/>
                  </a:solidFill>
                  <a:latin typeface="Calibri" pitchFamily="34" charset="0"/>
                </a:rPr>
                <a:t>Yliopistojen ja ammatti-korkeakoulujen opiskelijoista valtaosa on ylioppilaita</a:t>
              </a:r>
            </a:p>
          </p:txBody>
        </p:sp>
        <p:pic>
          <p:nvPicPr>
            <p:cNvPr id="15374" name="Picture 14" descr="MCj0432526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0" y="3657"/>
              <a:ext cx="476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924245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7" grpId="0" animBg="1"/>
      <p:bldP spid="243718" grpId="0" animBg="1"/>
      <p:bldP spid="2437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AJANKOHTAISTA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3541334" cy="3312368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707904" y="1196752"/>
            <a:ext cx="4978896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Jatko-opintoihin haku</a:t>
            </a:r>
          </a:p>
          <a:p>
            <a:pPr marL="0" indent="0">
              <a:buNone/>
            </a:pPr>
            <a:r>
              <a:rPr lang="fi-FI" dirty="0"/>
              <a:t>-&gt;yo-pohjaiset ammatilliset tutkinnot säilyvät (5 hakutoive)</a:t>
            </a:r>
          </a:p>
          <a:p>
            <a:pPr marL="0" indent="0">
              <a:buNone/>
            </a:pPr>
            <a:r>
              <a:rPr lang="fi-FI" dirty="0"/>
              <a:t>-&gt;</a:t>
            </a:r>
            <a:r>
              <a:rPr lang="fi-FI" dirty="0" err="1"/>
              <a:t>amk-</a:t>
            </a:r>
            <a:r>
              <a:rPr lang="fi-FI" dirty="0"/>
              <a:t> ja yliopistohaku samassa</a:t>
            </a:r>
          </a:p>
          <a:p>
            <a:pPr marL="0" indent="0">
              <a:buNone/>
            </a:pPr>
            <a:r>
              <a:rPr lang="fi-FI" dirty="0"/>
              <a:t>(6 hakutoive)</a:t>
            </a:r>
          </a:p>
          <a:p>
            <a:pPr marL="0" indent="0">
              <a:buNone/>
            </a:pPr>
            <a:r>
              <a:rPr lang="fi-FI" dirty="0"/>
              <a:t>           -&gt; hakutoivejärjestys</a:t>
            </a:r>
          </a:p>
          <a:p>
            <a:pPr marL="0" indent="0">
              <a:buNone/>
            </a:pPr>
            <a:r>
              <a:rPr lang="fi-FI" dirty="0"/>
              <a:t>	- &gt;yhteen voi päästä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128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rmo">
  <a:themeElements>
    <a:clrScheme name="Tarm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rm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rm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1102</Words>
  <Application>Microsoft Office PowerPoint</Application>
  <PresentationFormat>Näytössä katseltava diaesitys (4:3)</PresentationFormat>
  <Paragraphs>334</Paragraphs>
  <Slides>30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11</vt:i4>
      </vt:variant>
      <vt:variant>
        <vt:lpstr>Teema</vt:lpstr>
      </vt:variant>
      <vt:variant>
        <vt:i4>15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30</vt:i4>
      </vt:variant>
    </vt:vector>
  </HeadingPairs>
  <TitlesOfParts>
    <vt:vector size="58" baseType="lpstr">
      <vt:lpstr>Algerian</vt:lpstr>
      <vt:lpstr>Arial</vt:lpstr>
      <vt:lpstr>Arial Black</vt:lpstr>
      <vt:lpstr>Arial Rounded MT Bold</vt:lpstr>
      <vt:lpstr>Calibri</vt:lpstr>
      <vt:lpstr>Century Gothic</vt:lpstr>
      <vt:lpstr>Comic Sans MS</vt:lpstr>
      <vt:lpstr>Times New Roman</vt:lpstr>
      <vt:lpstr>Verdana</vt:lpstr>
      <vt:lpstr>Wingdings</vt:lpstr>
      <vt:lpstr>Wingdings 2</vt:lpstr>
      <vt:lpstr>Office-teema</vt:lpstr>
      <vt:lpstr>Tarmo</vt:lpstr>
      <vt:lpstr>Oletusrakenne</vt:lpstr>
      <vt:lpstr>1_Oletusrakenne</vt:lpstr>
      <vt:lpstr>2_Oletusrakenne</vt:lpstr>
      <vt:lpstr>3_Oletusrakenne</vt:lpstr>
      <vt:lpstr>4_Oletusrakenne</vt:lpstr>
      <vt:lpstr>5_Oletusrakenne</vt:lpstr>
      <vt:lpstr>6_Oletusrakenne</vt:lpstr>
      <vt:lpstr>7_Oletusrakenne</vt:lpstr>
      <vt:lpstr>8_Oletusrakenne</vt:lpstr>
      <vt:lpstr>9_Oletusrakenne</vt:lpstr>
      <vt:lpstr>10_Oletusrakenne</vt:lpstr>
      <vt:lpstr>11_Oletusrakenne</vt:lpstr>
      <vt:lpstr>12_Oletusrakenne</vt:lpstr>
      <vt:lpstr>Kaavio</vt:lpstr>
      <vt:lpstr>Document</vt:lpstr>
      <vt:lpstr>Vanhempainilta 9.10.2019</vt:lpstr>
      <vt:lpstr>PowerPoint-esitys</vt:lpstr>
      <vt:lpstr>TERVEYSKYSELY 2019 - nykyiset jatkajat ja abit</vt:lpstr>
      <vt:lpstr>TOTTUMUKSET, KOETTU TERVEYS JA MIELENTERVEYS</vt:lpstr>
      <vt:lpstr>PÄIHTEET</vt:lpstr>
      <vt:lpstr>AJANKOHTAISTA</vt:lpstr>
      <vt:lpstr>AJANKOHTAISTA</vt:lpstr>
      <vt:lpstr>Mihin lukiosta?    </vt:lpstr>
      <vt:lpstr>AJANKOHTAISTA</vt:lpstr>
      <vt:lpstr>2020 Todistusvalintaa lisätään</vt:lpstr>
      <vt:lpstr>2020 Pääsykokeet säilyvät edelleen</vt:lpstr>
      <vt:lpstr>Miksi opiskelijavalintoja uudistetaan?</vt:lpstr>
      <vt:lpstr>Ylioppilastutkinto</vt:lpstr>
      <vt:lpstr>Tutkinnon rakenne</vt:lpstr>
      <vt:lpstr>Tutkinnon rakenne</vt:lpstr>
      <vt:lpstr>Tutkinnon rakenne</vt:lpstr>
      <vt:lpstr>Tutkinnon rakenne</vt:lpstr>
      <vt:lpstr>Tutkinnon hajauttaminen</vt:lpstr>
      <vt:lpstr>     Osallistumisoikeus</vt:lpstr>
      <vt:lpstr>Ilmoittautuminen</vt:lpstr>
      <vt:lpstr>Hylätyn kokeen uusiminen</vt:lpstr>
      <vt:lpstr>Hyväksytyn uusiminen</vt:lpstr>
      <vt:lpstr>Täydentäminen ja keskeytys</vt:lpstr>
      <vt:lpstr>Arvostelu</vt:lpstr>
      <vt:lpstr>Arvosanajakauma</vt:lpstr>
      <vt:lpstr>PowerPoint-esitys</vt:lpstr>
      <vt:lpstr> HAKUAIKOJA 2020 </vt:lpstr>
      <vt:lpstr>PowerPoint-esitys</vt:lpstr>
      <vt:lpstr>                 Abin elämää</vt:lpstr>
      <vt:lpstr>Abin elämää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Vanhempainilta 30.10.2013</dc:title>
  <dc:creator>OPO</dc:creator>
  <cp:lastModifiedBy>Timo Marko Juhani</cp:lastModifiedBy>
  <cp:revision>49</cp:revision>
  <cp:lastPrinted>2019-10-09T07:46:56Z</cp:lastPrinted>
  <dcterms:created xsi:type="dcterms:W3CDTF">2013-10-21T14:48:13Z</dcterms:created>
  <dcterms:modified xsi:type="dcterms:W3CDTF">2019-11-19T08:35:19Z</dcterms:modified>
</cp:coreProperties>
</file>