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0D9-8AEF-4DB8-999A-CE3DEA4A628A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CF3C-A8ED-4164-A127-665C2AD854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77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0D9-8AEF-4DB8-999A-CE3DEA4A628A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CF3C-A8ED-4164-A127-665C2AD854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91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0D9-8AEF-4DB8-999A-CE3DEA4A628A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CF3C-A8ED-4164-A127-665C2AD854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0D9-8AEF-4DB8-999A-CE3DEA4A628A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CF3C-A8ED-4164-A127-665C2AD854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26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0D9-8AEF-4DB8-999A-CE3DEA4A628A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CF3C-A8ED-4164-A127-665C2AD854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232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0D9-8AEF-4DB8-999A-CE3DEA4A628A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CF3C-A8ED-4164-A127-665C2AD854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058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0D9-8AEF-4DB8-999A-CE3DEA4A628A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CF3C-A8ED-4164-A127-665C2AD854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459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0D9-8AEF-4DB8-999A-CE3DEA4A628A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CF3C-A8ED-4164-A127-665C2AD854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210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0D9-8AEF-4DB8-999A-CE3DEA4A628A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CF3C-A8ED-4164-A127-665C2AD854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87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0D9-8AEF-4DB8-999A-CE3DEA4A628A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CF3C-A8ED-4164-A127-665C2AD854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049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0D9-8AEF-4DB8-999A-CE3DEA4A628A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CF3C-A8ED-4164-A127-665C2AD854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16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E0D9-8AEF-4DB8-999A-CE3DEA4A628A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CF3C-A8ED-4164-A127-665C2AD854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34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53" y="255372"/>
            <a:ext cx="943159" cy="1464533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309816" y="255372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Riggs</a:t>
            </a:r>
            <a:r>
              <a:rPr lang="fi-FI" dirty="0" smtClean="0"/>
              <a:t>, </a:t>
            </a:r>
            <a:r>
              <a:rPr lang="fi-FI" dirty="0" err="1" smtClean="0"/>
              <a:t>Ransom</a:t>
            </a:r>
            <a:r>
              <a:rPr lang="fi-FI" dirty="0" smtClean="0"/>
              <a:t>:</a:t>
            </a:r>
          </a:p>
          <a:p>
            <a:r>
              <a:rPr lang="fi-FI" dirty="0" smtClean="0"/>
              <a:t>Neiti </a:t>
            </a:r>
            <a:r>
              <a:rPr lang="fi-FI" dirty="0" err="1" smtClean="0"/>
              <a:t>Peregrinen</a:t>
            </a:r>
            <a:r>
              <a:rPr lang="fi-FI" dirty="0" smtClean="0"/>
              <a:t> koti</a:t>
            </a:r>
          </a:p>
          <a:p>
            <a:r>
              <a:rPr lang="fi-FI" dirty="0"/>
              <a:t>e</a:t>
            </a:r>
            <a:r>
              <a:rPr lang="fi-FI" dirty="0" smtClean="0"/>
              <a:t>riskummallisille lapsille</a:t>
            </a:r>
          </a:p>
          <a:p>
            <a:r>
              <a:rPr lang="fi-FI" dirty="0" smtClean="0"/>
              <a:t>(2012)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3" y="2018271"/>
            <a:ext cx="961742" cy="1373917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400432" y="2018271"/>
            <a:ext cx="2183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Rylander</a:t>
            </a:r>
            <a:r>
              <a:rPr lang="fi-FI" dirty="0" smtClean="0"/>
              <a:t>, Chris:</a:t>
            </a:r>
          </a:p>
          <a:p>
            <a:r>
              <a:rPr lang="fi-FI" dirty="0" smtClean="0"/>
              <a:t>Gregin legenda</a:t>
            </a:r>
          </a:p>
          <a:p>
            <a:r>
              <a:rPr lang="fi-FI" dirty="0" smtClean="0"/>
              <a:t>(2018)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53" y="3779547"/>
            <a:ext cx="943159" cy="1392664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1400432" y="3779547"/>
            <a:ext cx="2183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Martin, George R.R.:</a:t>
            </a:r>
          </a:p>
          <a:p>
            <a:r>
              <a:rPr lang="fi-FI" dirty="0" smtClean="0"/>
              <a:t>Jäälohikäärme</a:t>
            </a:r>
          </a:p>
          <a:p>
            <a:r>
              <a:rPr lang="fi-FI" dirty="0" smtClean="0"/>
              <a:t>(2016)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942515" y="5522894"/>
            <a:ext cx="1891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FF0000"/>
                </a:solidFill>
              </a:rPr>
              <a:t>FANTASIA</a:t>
            </a:r>
            <a:endParaRPr lang="fi-FI" sz="3200" b="1" dirty="0">
              <a:solidFill>
                <a:srgbClr val="FF0000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115330" y="181232"/>
            <a:ext cx="3805881" cy="6392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974" y="255372"/>
            <a:ext cx="1013457" cy="1464533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5568778" y="255372"/>
            <a:ext cx="1985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Haaja</a:t>
            </a:r>
            <a:r>
              <a:rPr lang="fi-FI" dirty="0" smtClean="0"/>
              <a:t>, Jesse:</a:t>
            </a:r>
          </a:p>
          <a:p>
            <a:r>
              <a:rPr lang="fi-FI" dirty="0" err="1" smtClean="0"/>
              <a:t>Rendel</a:t>
            </a:r>
            <a:endParaRPr lang="fi-FI" dirty="0" smtClean="0"/>
          </a:p>
          <a:p>
            <a:r>
              <a:rPr lang="fi-FI" dirty="0" smtClean="0"/>
              <a:t>(2017)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2975" y="2018271"/>
            <a:ext cx="873340" cy="1373176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5568777" y="2018271"/>
            <a:ext cx="1680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Vacklin</a:t>
            </a:r>
            <a:r>
              <a:rPr lang="fi-FI" dirty="0" smtClean="0"/>
              <a:t>, Anders:</a:t>
            </a:r>
          </a:p>
          <a:p>
            <a:r>
              <a:rPr lang="fi-FI" dirty="0" err="1" smtClean="0"/>
              <a:t>Beta</a:t>
            </a:r>
            <a:endParaRPr lang="fi-FI" dirty="0" smtClean="0"/>
          </a:p>
          <a:p>
            <a:r>
              <a:rPr lang="fi-FI" dirty="0" smtClean="0"/>
              <a:t>(2018)</a:t>
            </a:r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2974" y="3779547"/>
            <a:ext cx="885734" cy="1392664"/>
          </a:xfrm>
          <a:prstGeom prst="rect">
            <a:avLst/>
          </a:prstGeom>
        </p:spPr>
      </p:pic>
      <p:sp>
        <p:nvSpPr>
          <p:cNvPr id="15" name="Tekstiruutu 14"/>
          <p:cNvSpPr txBox="1"/>
          <p:nvPr/>
        </p:nvSpPr>
        <p:spPr>
          <a:xfrm>
            <a:off x="5568777" y="3779547"/>
            <a:ext cx="1927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Ahern</a:t>
            </a:r>
            <a:r>
              <a:rPr lang="fi-FI" dirty="0" smtClean="0"/>
              <a:t>, Cecilia:</a:t>
            </a:r>
          </a:p>
          <a:p>
            <a:r>
              <a:rPr lang="fi-FI" dirty="0" smtClean="0"/>
              <a:t>Viallinen</a:t>
            </a:r>
          </a:p>
          <a:p>
            <a:r>
              <a:rPr lang="fi-FI" dirty="0" smtClean="0"/>
              <a:t>(2018)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5346431" y="5617051"/>
            <a:ext cx="1556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chemeClr val="accent1">
                    <a:lumMod val="75000"/>
                  </a:schemeClr>
                </a:solidFill>
              </a:rPr>
              <a:t>SCIFI</a:t>
            </a:r>
            <a:endParaRPr lang="fi-FI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Suorakulmio 16"/>
          <p:cNvSpPr/>
          <p:nvPr/>
        </p:nvSpPr>
        <p:spPr>
          <a:xfrm>
            <a:off x="4061254" y="181232"/>
            <a:ext cx="3599935" cy="6392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3651" y="255372"/>
            <a:ext cx="925585" cy="1464533"/>
          </a:xfrm>
          <a:prstGeom prst="rect">
            <a:avLst/>
          </a:prstGeom>
        </p:spPr>
      </p:pic>
      <p:sp>
        <p:nvSpPr>
          <p:cNvPr id="19" name="Tekstiruutu 18"/>
          <p:cNvSpPr txBox="1"/>
          <p:nvPr/>
        </p:nvSpPr>
        <p:spPr>
          <a:xfrm>
            <a:off x="9242854" y="255372"/>
            <a:ext cx="2117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Green, John:</a:t>
            </a:r>
          </a:p>
          <a:p>
            <a:r>
              <a:rPr lang="fi-FI" dirty="0" smtClean="0"/>
              <a:t>Tähtiin kirjoitettu virhe</a:t>
            </a:r>
          </a:p>
          <a:p>
            <a:r>
              <a:rPr lang="fi-FI" dirty="0" smtClean="0"/>
              <a:t>(2013)</a:t>
            </a:r>
            <a:endParaRPr lang="fi-FI" dirty="0"/>
          </a:p>
        </p:txBody>
      </p:sp>
      <p:pic>
        <p:nvPicPr>
          <p:cNvPr id="20" name="Kuva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3651" y="2018271"/>
            <a:ext cx="961223" cy="1373176"/>
          </a:xfrm>
          <a:prstGeom prst="rect">
            <a:avLst/>
          </a:prstGeom>
        </p:spPr>
      </p:pic>
      <p:sp>
        <p:nvSpPr>
          <p:cNvPr id="21" name="Tekstiruutu 20"/>
          <p:cNvSpPr txBox="1"/>
          <p:nvPr/>
        </p:nvSpPr>
        <p:spPr>
          <a:xfrm>
            <a:off x="9415849" y="2018271"/>
            <a:ext cx="2092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Han</a:t>
            </a:r>
            <a:r>
              <a:rPr lang="fi-FI" dirty="0" smtClean="0"/>
              <a:t>, Jenny:</a:t>
            </a:r>
          </a:p>
          <a:p>
            <a:r>
              <a:rPr lang="fi-FI" dirty="0" smtClean="0"/>
              <a:t>Pojille, joita joskus</a:t>
            </a:r>
          </a:p>
          <a:p>
            <a:r>
              <a:rPr lang="fi-FI" dirty="0" smtClean="0"/>
              <a:t>Rakastin</a:t>
            </a:r>
          </a:p>
          <a:p>
            <a:r>
              <a:rPr lang="fi-FI" dirty="0" smtClean="0"/>
              <a:t>(2018)</a:t>
            </a:r>
            <a:endParaRPr lang="fi-FI" dirty="0"/>
          </a:p>
        </p:txBody>
      </p:sp>
      <p:pic>
        <p:nvPicPr>
          <p:cNvPr id="22" name="Kuva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0566" y="3779547"/>
            <a:ext cx="908017" cy="1392664"/>
          </a:xfrm>
          <a:prstGeom prst="rect">
            <a:avLst/>
          </a:prstGeom>
        </p:spPr>
      </p:pic>
      <p:sp>
        <p:nvSpPr>
          <p:cNvPr id="23" name="Tekstiruutu 22"/>
          <p:cNvSpPr txBox="1"/>
          <p:nvPr/>
        </p:nvSpPr>
        <p:spPr>
          <a:xfrm>
            <a:off x="9415849" y="3863546"/>
            <a:ext cx="2471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Hietala, Nelli:</a:t>
            </a:r>
          </a:p>
          <a:p>
            <a:r>
              <a:rPr lang="fi-FI" dirty="0" smtClean="0"/>
              <a:t>Miia Martikaisen</a:t>
            </a:r>
          </a:p>
          <a:p>
            <a:r>
              <a:rPr lang="fi-FI" dirty="0" smtClean="0"/>
              <a:t>Kärsimysviikko</a:t>
            </a:r>
          </a:p>
          <a:p>
            <a:r>
              <a:rPr lang="fi-FI" dirty="0" smtClean="0"/>
              <a:t>(2016)</a:t>
            </a:r>
            <a:endParaRPr lang="fi-FI" dirty="0"/>
          </a:p>
        </p:txBody>
      </p:sp>
      <p:sp>
        <p:nvSpPr>
          <p:cNvPr id="24" name="Tekstiruutu 23"/>
          <p:cNvSpPr txBox="1"/>
          <p:nvPr/>
        </p:nvSpPr>
        <p:spPr>
          <a:xfrm>
            <a:off x="8616778" y="5629985"/>
            <a:ext cx="2891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7030A0"/>
                </a:solidFill>
              </a:rPr>
              <a:t>ROMANTIIKKA</a:t>
            </a:r>
            <a:endParaRPr lang="fi-FI" sz="3200" b="1" dirty="0">
              <a:solidFill>
                <a:srgbClr val="7030A0"/>
              </a:solidFill>
            </a:endParaRPr>
          </a:p>
        </p:txBody>
      </p:sp>
      <p:sp>
        <p:nvSpPr>
          <p:cNvPr id="25" name="Suorakulmio 24"/>
          <p:cNvSpPr/>
          <p:nvPr/>
        </p:nvSpPr>
        <p:spPr>
          <a:xfrm>
            <a:off x="7916562" y="181231"/>
            <a:ext cx="3855308" cy="63925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27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71" y="336655"/>
            <a:ext cx="920708" cy="1466096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614616" y="336655"/>
            <a:ext cx="215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Sten, Camilla:</a:t>
            </a:r>
          </a:p>
          <a:p>
            <a:r>
              <a:rPr lang="fi-FI" dirty="0" smtClean="0"/>
              <a:t>Syvyyksissä</a:t>
            </a:r>
          </a:p>
          <a:p>
            <a:r>
              <a:rPr lang="fi-FI" dirty="0" smtClean="0"/>
              <a:t>(2017)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10" y="2026507"/>
            <a:ext cx="965031" cy="1489247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614616" y="2026507"/>
            <a:ext cx="1845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King, Stephen:</a:t>
            </a:r>
          </a:p>
          <a:p>
            <a:r>
              <a:rPr lang="fi-FI" dirty="0" smtClean="0"/>
              <a:t>Carrie</a:t>
            </a:r>
          </a:p>
          <a:p>
            <a:r>
              <a:rPr lang="fi-FI" dirty="0" smtClean="0"/>
              <a:t>(1987)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02" y="3805881"/>
            <a:ext cx="889045" cy="129977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1614616" y="3805881"/>
            <a:ext cx="1935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Nieminen, Jukka:</a:t>
            </a:r>
          </a:p>
          <a:p>
            <a:r>
              <a:rPr lang="fi-FI" dirty="0" smtClean="0"/>
              <a:t>Zombievyöhyke</a:t>
            </a:r>
          </a:p>
          <a:p>
            <a:r>
              <a:rPr lang="fi-FI" dirty="0" smtClean="0"/>
              <a:t>(2012)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1140337" y="5669310"/>
            <a:ext cx="224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chemeClr val="bg2">
                    <a:lumMod val="10000"/>
                  </a:schemeClr>
                </a:solidFill>
              </a:rPr>
              <a:t>KAUHU</a:t>
            </a:r>
            <a:endParaRPr lang="fi-FI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148281" y="197708"/>
            <a:ext cx="4028303" cy="643375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445" y="336656"/>
            <a:ext cx="926572" cy="1466096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6285470" y="336655"/>
            <a:ext cx="1968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Delevingne</a:t>
            </a:r>
            <a:r>
              <a:rPr lang="fi-FI" dirty="0" smtClean="0"/>
              <a:t>, </a:t>
            </a:r>
            <a:r>
              <a:rPr lang="fi-FI" dirty="0" err="1" smtClean="0"/>
              <a:t>Cara</a:t>
            </a:r>
            <a:r>
              <a:rPr lang="fi-FI" dirty="0" smtClean="0"/>
              <a:t>:</a:t>
            </a:r>
          </a:p>
          <a:p>
            <a:r>
              <a:rPr lang="fi-FI" dirty="0" err="1" smtClean="0"/>
              <a:t>Mirror</a:t>
            </a:r>
            <a:r>
              <a:rPr lang="fi-FI" dirty="0" smtClean="0"/>
              <a:t>, </a:t>
            </a:r>
            <a:r>
              <a:rPr lang="fi-FI" dirty="0" err="1" smtClean="0"/>
              <a:t>mirror</a:t>
            </a:r>
            <a:endParaRPr lang="fi-FI" dirty="0" smtClean="0"/>
          </a:p>
          <a:p>
            <a:r>
              <a:rPr lang="fi-FI" dirty="0" smtClean="0"/>
              <a:t>(2018)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0445" y="2026507"/>
            <a:ext cx="953963" cy="1519050"/>
          </a:xfrm>
          <a:prstGeom prst="rect">
            <a:avLst/>
          </a:prstGeom>
        </p:spPr>
      </p:pic>
      <p:sp>
        <p:nvSpPr>
          <p:cNvPr id="14" name="Tekstiruutu 13"/>
          <p:cNvSpPr txBox="1"/>
          <p:nvPr/>
        </p:nvSpPr>
        <p:spPr>
          <a:xfrm>
            <a:off x="6417275" y="2026507"/>
            <a:ext cx="215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McManus</a:t>
            </a:r>
            <a:r>
              <a:rPr lang="fi-FI" dirty="0" smtClean="0"/>
              <a:t>, Karen M.:</a:t>
            </a:r>
          </a:p>
          <a:p>
            <a:r>
              <a:rPr lang="fi-FI" dirty="0" smtClean="0"/>
              <a:t>Yksi meistä valehtelee</a:t>
            </a:r>
          </a:p>
          <a:p>
            <a:r>
              <a:rPr lang="fi-FI" dirty="0" smtClean="0"/>
              <a:t>(2018)</a:t>
            </a:r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5560" y="3805881"/>
            <a:ext cx="918848" cy="1392195"/>
          </a:xfrm>
          <a:prstGeom prst="rect">
            <a:avLst/>
          </a:prstGeom>
        </p:spPr>
      </p:pic>
      <p:sp>
        <p:nvSpPr>
          <p:cNvPr id="16" name="Tekstiruutu 15"/>
          <p:cNvSpPr txBox="1"/>
          <p:nvPr/>
        </p:nvSpPr>
        <p:spPr>
          <a:xfrm>
            <a:off x="6417275" y="3805881"/>
            <a:ext cx="1837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Simukka</a:t>
            </a:r>
            <a:r>
              <a:rPr lang="fi-FI" dirty="0" smtClean="0"/>
              <a:t>, Salla:</a:t>
            </a:r>
          </a:p>
          <a:p>
            <a:r>
              <a:rPr lang="fi-FI" dirty="0" smtClean="0"/>
              <a:t>Punainen kuin veri</a:t>
            </a:r>
          </a:p>
          <a:p>
            <a:r>
              <a:rPr lang="fi-FI" dirty="0" smtClean="0"/>
              <a:t>(2013)</a:t>
            </a:r>
            <a:endParaRPr lang="fi-FI" dirty="0"/>
          </a:p>
        </p:txBody>
      </p:sp>
      <p:sp>
        <p:nvSpPr>
          <p:cNvPr id="17" name="Tekstiruutu 16"/>
          <p:cNvSpPr txBox="1"/>
          <p:nvPr/>
        </p:nvSpPr>
        <p:spPr>
          <a:xfrm>
            <a:off x="5844408" y="5628841"/>
            <a:ext cx="272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FF0000"/>
                </a:solidFill>
              </a:rPr>
              <a:t>JÄNNITYS</a:t>
            </a:r>
            <a:endParaRPr lang="fi-FI" sz="3200" b="1" dirty="0">
              <a:solidFill>
                <a:srgbClr val="FF0000"/>
              </a:solidFill>
            </a:endParaRPr>
          </a:p>
        </p:txBody>
      </p:sp>
      <p:sp>
        <p:nvSpPr>
          <p:cNvPr id="19" name="Suorakulmio 18"/>
          <p:cNvSpPr/>
          <p:nvPr/>
        </p:nvSpPr>
        <p:spPr>
          <a:xfrm>
            <a:off x="4535853" y="197708"/>
            <a:ext cx="4270396" cy="64337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114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146</Words>
  <Application>Microsoft Office PowerPoint</Application>
  <PresentationFormat>Laajakuva</PresentationFormat>
  <Paragraphs>53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Office-teema</vt:lpstr>
      <vt:lpstr>PowerPoint-esitys</vt:lpstr>
      <vt:lpstr>PowerPoint-esitys</vt:lpstr>
    </vt:vector>
  </TitlesOfParts>
  <Company>Kouvola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Laina Laina</dc:creator>
  <cp:lastModifiedBy>Laina Laina</cp:lastModifiedBy>
  <cp:revision>5</cp:revision>
  <cp:lastPrinted>2019-09-04T06:30:13Z</cp:lastPrinted>
  <dcterms:created xsi:type="dcterms:W3CDTF">2019-09-04T06:11:44Z</dcterms:created>
  <dcterms:modified xsi:type="dcterms:W3CDTF">2019-09-04T06:31:55Z</dcterms:modified>
</cp:coreProperties>
</file>