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5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25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bg1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21" name="Group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22" name="Rectangle 21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4267717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Pictur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accent2"/>
          </a:solidFill>
        </p:grpSpPr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7306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Picture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7926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Picture 4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22695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5688" y="1773239"/>
            <a:ext cx="4896296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0016" y="1773238"/>
            <a:ext cx="4896544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8795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43024" y="1773238"/>
            <a:ext cx="4608959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5688" y="2420888"/>
            <a:ext cx="4896296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28048" y="1773238"/>
            <a:ext cx="4608265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0015" y="2420888"/>
            <a:ext cx="4896297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3128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43025" y="1773238"/>
            <a:ext cx="10369549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5688" y="2420888"/>
            <a:ext cx="10656886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55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6769348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688288" y="1773238"/>
            <a:ext cx="3024287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 b="1">
                <a:solidFill>
                  <a:schemeClr val="accent2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2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2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4217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ighligh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213" y="1773239"/>
            <a:ext cx="7345362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79427" y="1773238"/>
            <a:ext cx="3024286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>
                <a:solidFill>
                  <a:schemeClr val="accent2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2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2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1644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4608513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4896544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03482" y="0"/>
            <a:ext cx="6188518" cy="6669360"/>
          </a:xfrm>
          <a:custGeom>
            <a:avLst/>
            <a:gdLst/>
            <a:ahLst/>
            <a:cxnLst/>
            <a:rect l="l" t="t" r="r" b="b"/>
            <a:pathLst>
              <a:path w="6188518" h="6669360">
                <a:moveTo>
                  <a:pt x="1820710" y="0"/>
                </a:moveTo>
                <a:lnTo>
                  <a:pt x="6188518" y="0"/>
                </a:lnTo>
                <a:lnTo>
                  <a:pt x="6188518" y="6669360"/>
                </a:lnTo>
                <a:lnTo>
                  <a:pt x="0" y="6669360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3562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6481317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6769348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731674" y="0"/>
            <a:ext cx="4460326" cy="6669360"/>
          </a:xfrm>
          <a:custGeom>
            <a:avLst/>
            <a:gdLst/>
            <a:ahLst/>
            <a:cxnLst/>
            <a:rect l="l" t="t" r="r" b="b"/>
            <a:pathLst>
              <a:path w="4460326" h="6669360">
                <a:moveTo>
                  <a:pt x="1820710" y="0"/>
                </a:moveTo>
                <a:lnTo>
                  <a:pt x="4460326" y="0"/>
                </a:lnTo>
                <a:lnTo>
                  <a:pt x="4460326" y="6669360"/>
                </a:lnTo>
                <a:lnTo>
                  <a:pt x="0" y="6669360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1424" y="6381328"/>
            <a:ext cx="798984" cy="216471"/>
          </a:xfrm>
        </p:spPr>
        <p:txBody>
          <a:bodyPr/>
          <a:lstStyle>
            <a:lvl1pPr algn="l">
              <a:defRPr/>
            </a:lvl1pPr>
          </a:lstStyle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3512" y="6381328"/>
            <a:ext cx="4392488" cy="216471"/>
          </a:xfrm>
        </p:spPr>
        <p:txBody>
          <a:bodyPr/>
          <a:lstStyle>
            <a:lvl1pPr algn="l">
              <a:defRPr/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9425" y="6381551"/>
            <a:ext cx="431999" cy="215801"/>
          </a:xfrm>
        </p:spPr>
        <p:txBody>
          <a:bodyPr/>
          <a:lstStyle>
            <a:lvl1pPr algn="l">
              <a:defRPr/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178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accent2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4" name="Group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7" name="Rectangle 16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0772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6" y="1773238"/>
            <a:ext cx="345633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9426" y="2420888"/>
            <a:ext cx="3456334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67809" y="1773238"/>
            <a:ext cx="345638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67809" y="2420888"/>
            <a:ext cx="3456384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56240" y="1773238"/>
            <a:ext cx="3456335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256240" y="2420888"/>
            <a:ext cx="3456335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1771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Basic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5688" y="1773239"/>
            <a:ext cx="6769100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56588" y="1773237"/>
            <a:ext cx="3455987" cy="439206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8911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Basic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67808" y="1773239"/>
            <a:ext cx="7344767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79425" y="1773237"/>
            <a:ext cx="3456335" cy="439206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7544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asic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79425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479425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61542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361542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256240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8256240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547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Half Pictu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11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2682" y="476672"/>
            <a:ext cx="269351" cy="612000"/>
          </a:xfrm>
          <a:custGeom>
            <a:avLst/>
            <a:gdLst>
              <a:gd name="T0" fmla="*/ 2014 w 3164"/>
              <a:gd name="T1" fmla="*/ 541 h 7179"/>
              <a:gd name="T2" fmla="*/ 2075 w 3164"/>
              <a:gd name="T3" fmla="*/ 842 h 7179"/>
              <a:gd name="T4" fmla="*/ 2013 w 3164"/>
              <a:gd name="T5" fmla="*/ 1104 h 7179"/>
              <a:gd name="T6" fmla="*/ 1698 w 3164"/>
              <a:gd name="T7" fmla="*/ 1547 h 7179"/>
              <a:gd name="T8" fmla="*/ 1150 w 3164"/>
              <a:gd name="T9" fmla="*/ 2192 h 7179"/>
              <a:gd name="T10" fmla="*/ 1032 w 3164"/>
              <a:gd name="T11" fmla="*/ 2455 h 7179"/>
              <a:gd name="T12" fmla="*/ 1071 w 3164"/>
              <a:gd name="T13" fmla="*/ 2857 h 7179"/>
              <a:gd name="T14" fmla="*/ 758 w 3164"/>
              <a:gd name="T15" fmla="*/ 2524 h 7179"/>
              <a:gd name="T16" fmla="*/ 762 w 3164"/>
              <a:gd name="T17" fmla="*/ 2178 h 7179"/>
              <a:gd name="T18" fmla="*/ 878 w 3164"/>
              <a:gd name="T19" fmla="*/ 1919 h 7179"/>
              <a:gd name="T20" fmla="*/ 1196 w 3164"/>
              <a:gd name="T21" fmla="*/ 1511 h 7179"/>
              <a:gd name="T22" fmla="*/ 1734 w 3164"/>
              <a:gd name="T23" fmla="*/ 844 h 7179"/>
              <a:gd name="T24" fmla="*/ 1792 w 3164"/>
              <a:gd name="T25" fmla="*/ 666 h 7179"/>
              <a:gd name="T26" fmla="*/ 1725 w 3164"/>
              <a:gd name="T27" fmla="*/ 476 h 7179"/>
              <a:gd name="T28" fmla="*/ 1173 w 3164"/>
              <a:gd name="T29" fmla="*/ 2909 h 7179"/>
              <a:gd name="T30" fmla="*/ 1139 w 3164"/>
              <a:gd name="T31" fmla="*/ 2584 h 7179"/>
              <a:gd name="T32" fmla="*/ 1266 w 3164"/>
              <a:gd name="T33" fmla="*/ 2264 h 7179"/>
              <a:gd name="T34" fmla="*/ 1911 w 3164"/>
              <a:gd name="T35" fmla="*/ 1593 h 7179"/>
              <a:gd name="T36" fmla="*/ 2169 w 3164"/>
              <a:gd name="T37" fmla="*/ 1249 h 7179"/>
              <a:gd name="T38" fmla="*/ 2177 w 3164"/>
              <a:gd name="T39" fmla="*/ 1064 h 7179"/>
              <a:gd name="T40" fmla="*/ 2394 w 3164"/>
              <a:gd name="T41" fmla="*/ 984 h 7179"/>
              <a:gd name="T42" fmla="*/ 2487 w 3164"/>
              <a:gd name="T43" fmla="*/ 1278 h 7179"/>
              <a:gd name="T44" fmla="*/ 2430 w 3164"/>
              <a:gd name="T45" fmla="*/ 1557 h 7179"/>
              <a:gd name="T46" fmla="*/ 1934 w 3164"/>
              <a:gd name="T47" fmla="*/ 2124 h 7179"/>
              <a:gd name="T48" fmla="*/ 1530 w 3164"/>
              <a:gd name="T49" fmla="*/ 2581 h 7179"/>
              <a:gd name="T50" fmla="*/ 1523 w 3164"/>
              <a:gd name="T51" fmla="*/ 2799 h 7179"/>
              <a:gd name="T52" fmla="*/ 1749 w 3164"/>
              <a:gd name="T53" fmla="*/ 3171 h 7179"/>
              <a:gd name="T54" fmla="*/ 1647 w 3164"/>
              <a:gd name="T55" fmla="*/ 2738 h 7179"/>
              <a:gd name="T56" fmla="*/ 1728 w 3164"/>
              <a:gd name="T57" fmla="*/ 2523 h 7179"/>
              <a:gd name="T58" fmla="*/ 2273 w 3164"/>
              <a:gd name="T59" fmla="*/ 2071 h 7179"/>
              <a:gd name="T60" fmla="*/ 2387 w 3164"/>
              <a:gd name="T61" fmla="*/ 1910 h 7179"/>
              <a:gd name="T62" fmla="*/ 2546 w 3164"/>
              <a:gd name="T63" fmla="*/ 1669 h 7179"/>
              <a:gd name="T64" fmla="*/ 2645 w 3164"/>
              <a:gd name="T65" fmla="*/ 1917 h 7179"/>
              <a:gd name="T66" fmla="*/ 2601 w 3164"/>
              <a:gd name="T67" fmla="*/ 2194 h 7179"/>
              <a:gd name="T68" fmla="*/ 2181 w 3164"/>
              <a:gd name="T69" fmla="*/ 2594 h 7179"/>
              <a:gd name="T70" fmla="*/ 1994 w 3164"/>
              <a:gd name="T71" fmla="*/ 2803 h 7179"/>
              <a:gd name="T72" fmla="*/ 626 w 3164"/>
              <a:gd name="T73" fmla="*/ 2259 h 7179"/>
              <a:gd name="T74" fmla="*/ 521 w 3164"/>
              <a:gd name="T75" fmla="*/ 1956 h 7179"/>
              <a:gd name="T76" fmla="*/ 548 w 3164"/>
              <a:gd name="T77" fmla="*/ 1637 h 7179"/>
              <a:gd name="T78" fmla="*/ 766 w 3164"/>
              <a:gd name="T79" fmla="*/ 1219 h 7179"/>
              <a:gd name="T80" fmla="*/ 1325 w 3164"/>
              <a:gd name="T81" fmla="*/ 408 h 7179"/>
              <a:gd name="T82" fmla="*/ 1347 w 3164"/>
              <a:gd name="T83" fmla="*/ 223 h 7179"/>
              <a:gd name="T84" fmla="*/ 1533 w 3164"/>
              <a:gd name="T85" fmla="*/ 73 h 7179"/>
              <a:gd name="T86" fmla="*/ 1635 w 3164"/>
              <a:gd name="T87" fmla="*/ 329 h 7179"/>
              <a:gd name="T88" fmla="*/ 1602 w 3164"/>
              <a:gd name="T89" fmla="*/ 617 h 7179"/>
              <a:gd name="T90" fmla="*/ 1366 w 3164"/>
              <a:gd name="T91" fmla="*/ 1012 h 7179"/>
              <a:gd name="T92" fmla="*/ 795 w 3164"/>
              <a:gd name="T93" fmla="*/ 1791 h 7179"/>
              <a:gd name="T94" fmla="*/ 663 w 3164"/>
              <a:gd name="T95" fmla="*/ 2130 h 7179"/>
              <a:gd name="T96" fmla="*/ 1308 w 3164"/>
              <a:gd name="T97" fmla="*/ 4296 h 7179"/>
              <a:gd name="T98" fmla="*/ 1674 w 3164"/>
              <a:gd name="T99" fmla="*/ 4340 h 7179"/>
              <a:gd name="T100" fmla="*/ 1548 w 3164"/>
              <a:gd name="T101" fmla="*/ 4163 h 7179"/>
              <a:gd name="T102" fmla="*/ 1133 w 3164"/>
              <a:gd name="T103" fmla="*/ 4107 h 7179"/>
              <a:gd name="T104" fmla="*/ 683 w 3164"/>
              <a:gd name="T105" fmla="*/ 3926 h 7179"/>
              <a:gd name="T106" fmla="*/ 292 w 3164"/>
              <a:gd name="T107" fmla="*/ 3639 h 7179"/>
              <a:gd name="T108" fmla="*/ 0 w 3164"/>
              <a:gd name="T109" fmla="*/ 3291 h 7179"/>
              <a:gd name="T110" fmla="*/ 2943 w 3164"/>
              <a:gd name="T111" fmla="*/ 3581 h 7179"/>
              <a:gd name="T112" fmla="*/ 2588 w 3164"/>
              <a:gd name="T113" fmla="*/ 3876 h 7179"/>
              <a:gd name="T114" fmla="*/ 2199 w 3164"/>
              <a:gd name="T115" fmla="*/ 4064 h 7179"/>
              <a:gd name="T116" fmla="*/ 1643 w 3164"/>
              <a:gd name="T117" fmla="*/ 4163 h 7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64" h="7179">
                <a:moveTo>
                  <a:pt x="1875" y="352"/>
                </a:moveTo>
                <a:lnTo>
                  <a:pt x="1888" y="364"/>
                </a:lnTo>
                <a:lnTo>
                  <a:pt x="1899" y="376"/>
                </a:lnTo>
                <a:lnTo>
                  <a:pt x="1911" y="388"/>
                </a:lnTo>
                <a:lnTo>
                  <a:pt x="1922" y="400"/>
                </a:lnTo>
                <a:lnTo>
                  <a:pt x="1932" y="413"/>
                </a:lnTo>
                <a:lnTo>
                  <a:pt x="1942" y="425"/>
                </a:lnTo>
                <a:lnTo>
                  <a:pt x="1961" y="450"/>
                </a:lnTo>
                <a:lnTo>
                  <a:pt x="1970" y="463"/>
                </a:lnTo>
                <a:lnTo>
                  <a:pt x="1978" y="476"/>
                </a:lnTo>
                <a:lnTo>
                  <a:pt x="1994" y="502"/>
                </a:lnTo>
                <a:lnTo>
                  <a:pt x="2007" y="528"/>
                </a:lnTo>
                <a:lnTo>
                  <a:pt x="2014" y="541"/>
                </a:lnTo>
                <a:lnTo>
                  <a:pt x="2020" y="554"/>
                </a:lnTo>
                <a:lnTo>
                  <a:pt x="2031" y="582"/>
                </a:lnTo>
                <a:lnTo>
                  <a:pt x="2040" y="608"/>
                </a:lnTo>
                <a:lnTo>
                  <a:pt x="2049" y="636"/>
                </a:lnTo>
                <a:lnTo>
                  <a:pt x="2056" y="662"/>
                </a:lnTo>
                <a:lnTo>
                  <a:pt x="2058" y="676"/>
                </a:lnTo>
                <a:lnTo>
                  <a:pt x="2062" y="689"/>
                </a:lnTo>
                <a:lnTo>
                  <a:pt x="2066" y="715"/>
                </a:lnTo>
                <a:lnTo>
                  <a:pt x="2069" y="742"/>
                </a:lnTo>
                <a:lnTo>
                  <a:pt x="2073" y="768"/>
                </a:lnTo>
                <a:lnTo>
                  <a:pt x="2074" y="793"/>
                </a:lnTo>
                <a:lnTo>
                  <a:pt x="2075" y="818"/>
                </a:lnTo>
                <a:lnTo>
                  <a:pt x="2075" y="842"/>
                </a:lnTo>
                <a:lnTo>
                  <a:pt x="2074" y="856"/>
                </a:lnTo>
                <a:lnTo>
                  <a:pt x="2074" y="866"/>
                </a:lnTo>
                <a:lnTo>
                  <a:pt x="2073" y="890"/>
                </a:lnTo>
                <a:lnTo>
                  <a:pt x="2070" y="913"/>
                </a:lnTo>
                <a:lnTo>
                  <a:pt x="2064" y="955"/>
                </a:lnTo>
                <a:lnTo>
                  <a:pt x="2060" y="976"/>
                </a:lnTo>
                <a:lnTo>
                  <a:pt x="2056" y="994"/>
                </a:lnTo>
                <a:lnTo>
                  <a:pt x="2051" y="1012"/>
                </a:lnTo>
                <a:lnTo>
                  <a:pt x="2046" y="1028"/>
                </a:lnTo>
                <a:lnTo>
                  <a:pt x="2036" y="1057"/>
                </a:lnTo>
                <a:lnTo>
                  <a:pt x="2031" y="1070"/>
                </a:lnTo>
                <a:lnTo>
                  <a:pt x="2025" y="1081"/>
                </a:lnTo>
                <a:lnTo>
                  <a:pt x="2013" y="1104"/>
                </a:lnTo>
                <a:lnTo>
                  <a:pt x="2000" y="1128"/>
                </a:lnTo>
                <a:lnTo>
                  <a:pt x="1986" y="1152"/>
                </a:lnTo>
                <a:lnTo>
                  <a:pt x="1972" y="1175"/>
                </a:lnTo>
                <a:lnTo>
                  <a:pt x="1964" y="1188"/>
                </a:lnTo>
                <a:lnTo>
                  <a:pt x="1956" y="1200"/>
                </a:lnTo>
                <a:lnTo>
                  <a:pt x="1941" y="1224"/>
                </a:lnTo>
                <a:lnTo>
                  <a:pt x="1908" y="1272"/>
                </a:lnTo>
                <a:lnTo>
                  <a:pt x="1874" y="1321"/>
                </a:lnTo>
                <a:lnTo>
                  <a:pt x="1838" y="1369"/>
                </a:lnTo>
                <a:lnTo>
                  <a:pt x="1803" y="1416"/>
                </a:lnTo>
                <a:lnTo>
                  <a:pt x="1767" y="1461"/>
                </a:lnTo>
                <a:lnTo>
                  <a:pt x="1732" y="1506"/>
                </a:lnTo>
                <a:lnTo>
                  <a:pt x="1698" y="1547"/>
                </a:lnTo>
                <a:lnTo>
                  <a:pt x="1636" y="1621"/>
                </a:lnTo>
                <a:lnTo>
                  <a:pt x="1584" y="1681"/>
                </a:lnTo>
                <a:lnTo>
                  <a:pt x="1550" y="1724"/>
                </a:lnTo>
                <a:lnTo>
                  <a:pt x="1524" y="1753"/>
                </a:lnTo>
                <a:lnTo>
                  <a:pt x="1496" y="1787"/>
                </a:lnTo>
                <a:lnTo>
                  <a:pt x="1425" y="1863"/>
                </a:lnTo>
                <a:lnTo>
                  <a:pt x="1346" y="1952"/>
                </a:lnTo>
                <a:lnTo>
                  <a:pt x="1305" y="1999"/>
                </a:lnTo>
                <a:lnTo>
                  <a:pt x="1264" y="2047"/>
                </a:lnTo>
                <a:lnTo>
                  <a:pt x="1224" y="2096"/>
                </a:lnTo>
                <a:lnTo>
                  <a:pt x="1205" y="2120"/>
                </a:lnTo>
                <a:lnTo>
                  <a:pt x="1186" y="2144"/>
                </a:lnTo>
                <a:lnTo>
                  <a:pt x="1150" y="2192"/>
                </a:lnTo>
                <a:lnTo>
                  <a:pt x="1134" y="2216"/>
                </a:lnTo>
                <a:lnTo>
                  <a:pt x="1119" y="2240"/>
                </a:lnTo>
                <a:lnTo>
                  <a:pt x="1103" y="2263"/>
                </a:lnTo>
                <a:lnTo>
                  <a:pt x="1090" y="2286"/>
                </a:lnTo>
                <a:lnTo>
                  <a:pt x="1078" y="2307"/>
                </a:lnTo>
                <a:lnTo>
                  <a:pt x="1067" y="2329"/>
                </a:lnTo>
                <a:lnTo>
                  <a:pt x="1058" y="2349"/>
                </a:lnTo>
                <a:lnTo>
                  <a:pt x="1049" y="2370"/>
                </a:lnTo>
                <a:lnTo>
                  <a:pt x="1043" y="2389"/>
                </a:lnTo>
                <a:lnTo>
                  <a:pt x="1038" y="2408"/>
                </a:lnTo>
                <a:lnTo>
                  <a:pt x="1036" y="2424"/>
                </a:lnTo>
                <a:lnTo>
                  <a:pt x="1034" y="2439"/>
                </a:lnTo>
                <a:lnTo>
                  <a:pt x="1032" y="2455"/>
                </a:lnTo>
                <a:lnTo>
                  <a:pt x="1030" y="2472"/>
                </a:lnTo>
                <a:lnTo>
                  <a:pt x="1030" y="2488"/>
                </a:lnTo>
                <a:lnTo>
                  <a:pt x="1029" y="2505"/>
                </a:lnTo>
                <a:lnTo>
                  <a:pt x="1029" y="2540"/>
                </a:lnTo>
                <a:lnTo>
                  <a:pt x="1029" y="2558"/>
                </a:lnTo>
                <a:lnTo>
                  <a:pt x="1030" y="2575"/>
                </a:lnTo>
                <a:lnTo>
                  <a:pt x="1032" y="2611"/>
                </a:lnTo>
                <a:lnTo>
                  <a:pt x="1035" y="2646"/>
                </a:lnTo>
                <a:lnTo>
                  <a:pt x="1040" y="2680"/>
                </a:lnTo>
                <a:lnTo>
                  <a:pt x="1049" y="2745"/>
                </a:lnTo>
                <a:lnTo>
                  <a:pt x="1060" y="2805"/>
                </a:lnTo>
                <a:lnTo>
                  <a:pt x="1065" y="2833"/>
                </a:lnTo>
                <a:lnTo>
                  <a:pt x="1071" y="2857"/>
                </a:lnTo>
                <a:lnTo>
                  <a:pt x="1079" y="2896"/>
                </a:lnTo>
                <a:lnTo>
                  <a:pt x="857" y="2896"/>
                </a:lnTo>
                <a:lnTo>
                  <a:pt x="846" y="2868"/>
                </a:lnTo>
                <a:lnTo>
                  <a:pt x="834" y="2836"/>
                </a:lnTo>
                <a:lnTo>
                  <a:pt x="824" y="2802"/>
                </a:lnTo>
                <a:lnTo>
                  <a:pt x="812" y="2764"/>
                </a:lnTo>
                <a:lnTo>
                  <a:pt x="800" y="2726"/>
                </a:lnTo>
                <a:lnTo>
                  <a:pt x="789" y="2685"/>
                </a:lnTo>
                <a:lnTo>
                  <a:pt x="778" y="2641"/>
                </a:lnTo>
                <a:lnTo>
                  <a:pt x="768" y="2596"/>
                </a:lnTo>
                <a:lnTo>
                  <a:pt x="765" y="2572"/>
                </a:lnTo>
                <a:lnTo>
                  <a:pt x="760" y="2548"/>
                </a:lnTo>
                <a:lnTo>
                  <a:pt x="758" y="2524"/>
                </a:lnTo>
                <a:lnTo>
                  <a:pt x="754" y="2500"/>
                </a:lnTo>
                <a:lnTo>
                  <a:pt x="752" y="2475"/>
                </a:lnTo>
                <a:lnTo>
                  <a:pt x="749" y="2449"/>
                </a:lnTo>
                <a:lnTo>
                  <a:pt x="748" y="2424"/>
                </a:lnTo>
                <a:lnTo>
                  <a:pt x="747" y="2397"/>
                </a:lnTo>
                <a:lnTo>
                  <a:pt x="746" y="2371"/>
                </a:lnTo>
                <a:lnTo>
                  <a:pt x="747" y="2344"/>
                </a:lnTo>
                <a:lnTo>
                  <a:pt x="747" y="2317"/>
                </a:lnTo>
                <a:lnTo>
                  <a:pt x="748" y="2289"/>
                </a:lnTo>
                <a:lnTo>
                  <a:pt x="750" y="2262"/>
                </a:lnTo>
                <a:lnTo>
                  <a:pt x="754" y="2234"/>
                </a:lnTo>
                <a:lnTo>
                  <a:pt x="758" y="2206"/>
                </a:lnTo>
                <a:lnTo>
                  <a:pt x="762" y="2178"/>
                </a:lnTo>
                <a:lnTo>
                  <a:pt x="766" y="2156"/>
                </a:lnTo>
                <a:lnTo>
                  <a:pt x="770" y="2145"/>
                </a:lnTo>
                <a:lnTo>
                  <a:pt x="772" y="2134"/>
                </a:lnTo>
                <a:lnTo>
                  <a:pt x="776" y="2124"/>
                </a:lnTo>
                <a:lnTo>
                  <a:pt x="779" y="2112"/>
                </a:lnTo>
                <a:lnTo>
                  <a:pt x="789" y="2089"/>
                </a:lnTo>
                <a:lnTo>
                  <a:pt x="798" y="2065"/>
                </a:lnTo>
                <a:lnTo>
                  <a:pt x="809" y="2041"/>
                </a:lnTo>
                <a:lnTo>
                  <a:pt x="821" y="2017"/>
                </a:lnTo>
                <a:lnTo>
                  <a:pt x="834" y="1993"/>
                </a:lnTo>
                <a:lnTo>
                  <a:pt x="849" y="1968"/>
                </a:lnTo>
                <a:lnTo>
                  <a:pt x="863" y="1944"/>
                </a:lnTo>
                <a:lnTo>
                  <a:pt x="878" y="1919"/>
                </a:lnTo>
                <a:lnTo>
                  <a:pt x="894" y="1895"/>
                </a:lnTo>
                <a:lnTo>
                  <a:pt x="910" y="1869"/>
                </a:lnTo>
                <a:lnTo>
                  <a:pt x="927" y="1845"/>
                </a:lnTo>
                <a:lnTo>
                  <a:pt x="944" y="1821"/>
                </a:lnTo>
                <a:lnTo>
                  <a:pt x="960" y="1797"/>
                </a:lnTo>
                <a:lnTo>
                  <a:pt x="995" y="1752"/>
                </a:lnTo>
                <a:lnTo>
                  <a:pt x="1029" y="1709"/>
                </a:lnTo>
                <a:lnTo>
                  <a:pt x="1061" y="1669"/>
                </a:lnTo>
                <a:lnTo>
                  <a:pt x="1091" y="1633"/>
                </a:lnTo>
                <a:lnTo>
                  <a:pt x="1118" y="1601"/>
                </a:lnTo>
                <a:lnTo>
                  <a:pt x="1142" y="1573"/>
                </a:lnTo>
                <a:lnTo>
                  <a:pt x="1174" y="1536"/>
                </a:lnTo>
                <a:lnTo>
                  <a:pt x="1196" y="1511"/>
                </a:lnTo>
                <a:lnTo>
                  <a:pt x="1222" y="1481"/>
                </a:lnTo>
                <a:lnTo>
                  <a:pt x="1282" y="1409"/>
                </a:lnTo>
                <a:lnTo>
                  <a:pt x="1352" y="1325"/>
                </a:lnTo>
                <a:lnTo>
                  <a:pt x="1427" y="1235"/>
                </a:lnTo>
                <a:lnTo>
                  <a:pt x="1503" y="1142"/>
                </a:lnTo>
                <a:lnTo>
                  <a:pt x="1574" y="1054"/>
                </a:lnTo>
                <a:lnTo>
                  <a:pt x="1638" y="973"/>
                </a:lnTo>
                <a:lnTo>
                  <a:pt x="1666" y="938"/>
                </a:lnTo>
                <a:lnTo>
                  <a:pt x="1690" y="907"/>
                </a:lnTo>
                <a:lnTo>
                  <a:pt x="1702" y="890"/>
                </a:lnTo>
                <a:lnTo>
                  <a:pt x="1714" y="875"/>
                </a:lnTo>
                <a:lnTo>
                  <a:pt x="1725" y="859"/>
                </a:lnTo>
                <a:lnTo>
                  <a:pt x="1734" y="844"/>
                </a:lnTo>
                <a:lnTo>
                  <a:pt x="1743" y="828"/>
                </a:lnTo>
                <a:lnTo>
                  <a:pt x="1751" y="814"/>
                </a:lnTo>
                <a:lnTo>
                  <a:pt x="1758" y="799"/>
                </a:lnTo>
                <a:lnTo>
                  <a:pt x="1766" y="785"/>
                </a:lnTo>
                <a:lnTo>
                  <a:pt x="1772" y="772"/>
                </a:lnTo>
                <a:lnTo>
                  <a:pt x="1776" y="757"/>
                </a:lnTo>
                <a:lnTo>
                  <a:pt x="1781" y="744"/>
                </a:lnTo>
                <a:lnTo>
                  <a:pt x="1785" y="731"/>
                </a:lnTo>
                <a:lnTo>
                  <a:pt x="1787" y="718"/>
                </a:lnTo>
                <a:lnTo>
                  <a:pt x="1790" y="704"/>
                </a:lnTo>
                <a:lnTo>
                  <a:pt x="1791" y="691"/>
                </a:lnTo>
                <a:lnTo>
                  <a:pt x="1792" y="679"/>
                </a:lnTo>
                <a:lnTo>
                  <a:pt x="1792" y="666"/>
                </a:lnTo>
                <a:lnTo>
                  <a:pt x="1792" y="654"/>
                </a:lnTo>
                <a:lnTo>
                  <a:pt x="1791" y="641"/>
                </a:lnTo>
                <a:lnTo>
                  <a:pt x="1790" y="629"/>
                </a:lnTo>
                <a:lnTo>
                  <a:pt x="1787" y="616"/>
                </a:lnTo>
                <a:lnTo>
                  <a:pt x="1784" y="604"/>
                </a:lnTo>
                <a:lnTo>
                  <a:pt x="1782" y="598"/>
                </a:lnTo>
                <a:lnTo>
                  <a:pt x="1780" y="592"/>
                </a:lnTo>
                <a:lnTo>
                  <a:pt x="1776" y="578"/>
                </a:lnTo>
                <a:lnTo>
                  <a:pt x="1767" y="554"/>
                </a:lnTo>
                <a:lnTo>
                  <a:pt x="1761" y="541"/>
                </a:lnTo>
                <a:lnTo>
                  <a:pt x="1755" y="529"/>
                </a:lnTo>
                <a:lnTo>
                  <a:pt x="1740" y="503"/>
                </a:lnTo>
                <a:lnTo>
                  <a:pt x="1725" y="476"/>
                </a:lnTo>
                <a:lnTo>
                  <a:pt x="1726" y="475"/>
                </a:lnTo>
                <a:lnTo>
                  <a:pt x="1731" y="472"/>
                </a:lnTo>
                <a:lnTo>
                  <a:pt x="1749" y="458"/>
                </a:lnTo>
                <a:lnTo>
                  <a:pt x="1800" y="415"/>
                </a:lnTo>
                <a:lnTo>
                  <a:pt x="1875" y="352"/>
                </a:lnTo>
                <a:close/>
                <a:moveTo>
                  <a:pt x="1641" y="3193"/>
                </a:moveTo>
                <a:lnTo>
                  <a:pt x="1258" y="3193"/>
                </a:lnTo>
                <a:lnTo>
                  <a:pt x="1228" y="3103"/>
                </a:lnTo>
                <a:lnTo>
                  <a:pt x="1214" y="3056"/>
                </a:lnTo>
                <a:lnTo>
                  <a:pt x="1206" y="3032"/>
                </a:lnTo>
                <a:lnTo>
                  <a:pt x="1199" y="3008"/>
                </a:lnTo>
                <a:lnTo>
                  <a:pt x="1186" y="2959"/>
                </a:lnTo>
                <a:lnTo>
                  <a:pt x="1173" y="2909"/>
                </a:lnTo>
                <a:lnTo>
                  <a:pt x="1167" y="2884"/>
                </a:lnTo>
                <a:lnTo>
                  <a:pt x="1162" y="2859"/>
                </a:lnTo>
                <a:lnTo>
                  <a:pt x="1156" y="2834"/>
                </a:lnTo>
                <a:lnTo>
                  <a:pt x="1152" y="2809"/>
                </a:lnTo>
                <a:lnTo>
                  <a:pt x="1148" y="2784"/>
                </a:lnTo>
                <a:lnTo>
                  <a:pt x="1144" y="2758"/>
                </a:lnTo>
                <a:lnTo>
                  <a:pt x="1142" y="2733"/>
                </a:lnTo>
                <a:lnTo>
                  <a:pt x="1139" y="2708"/>
                </a:lnTo>
                <a:lnTo>
                  <a:pt x="1138" y="2683"/>
                </a:lnTo>
                <a:lnTo>
                  <a:pt x="1137" y="2658"/>
                </a:lnTo>
                <a:lnTo>
                  <a:pt x="1137" y="2634"/>
                </a:lnTo>
                <a:lnTo>
                  <a:pt x="1137" y="2608"/>
                </a:lnTo>
                <a:lnTo>
                  <a:pt x="1139" y="2584"/>
                </a:lnTo>
                <a:lnTo>
                  <a:pt x="1142" y="2559"/>
                </a:lnTo>
                <a:lnTo>
                  <a:pt x="1144" y="2535"/>
                </a:lnTo>
                <a:lnTo>
                  <a:pt x="1149" y="2511"/>
                </a:lnTo>
                <a:lnTo>
                  <a:pt x="1154" y="2488"/>
                </a:lnTo>
                <a:lnTo>
                  <a:pt x="1160" y="2464"/>
                </a:lnTo>
                <a:lnTo>
                  <a:pt x="1167" y="2442"/>
                </a:lnTo>
                <a:lnTo>
                  <a:pt x="1175" y="2419"/>
                </a:lnTo>
                <a:lnTo>
                  <a:pt x="1186" y="2395"/>
                </a:lnTo>
                <a:lnTo>
                  <a:pt x="1198" y="2370"/>
                </a:lnTo>
                <a:lnTo>
                  <a:pt x="1212" y="2343"/>
                </a:lnTo>
                <a:lnTo>
                  <a:pt x="1229" y="2318"/>
                </a:lnTo>
                <a:lnTo>
                  <a:pt x="1247" y="2290"/>
                </a:lnTo>
                <a:lnTo>
                  <a:pt x="1266" y="2264"/>
                </a:lnTo>
                <a:lnTo>
                  <a:pt x="1288" y="2235"/>
                </a:lnTo>
                <a:lnTo>
                  <a:pt x="1311" y="2208"/>
                </a:lnTo>
                <a:lnTo>
                  <a:pt x="1335" y="2179"/>
                </a:lnTo>
                <a:lnTo>
                  <a:pt x="1360" y="2150"/>
                </a:lnTo>
                <a:lnTo>
                  <a:pt x="1386" y="2120"/>
                </a:lnTo>
                <a:lnTo>
                  <a:pt x="1414" y="2090"/>
                </a:lnTo>
                <a:lnTo>
                  <a:pt x="1470" y="2030"/>
                </a:lnTo>
                <a:lnTo>
                  <a:pt x="1532" y="1969"/>
                </a:lnTo>
                <a:lnTo>
                  <a:pt x="1594" y="1907"/>
                </a:lnTo>
                <a:lnTo>
                  <a:pt x="1658" y="1844"/>
                </a:lnTo>
                <a:lnTo>
                  <a:pt x="1786" y="1718"/>
                </a:lnTo>
                <a:lnTo>
                  <a:pt x="1850" y="1656"/>
                </a:lnTo>
                <a:lnTo>
                  <a:pt x="1911" y="1593"/>
                </a:lnTo>
                <a:lnTo>
                  <a:pt x="1941" y="1562"/>
                </a:lnTo>
                <a:lnTo>
                  <a:pt x="1970" y="1532"/>
                </a:lnTo>
                <a:lnTo>
                  <a:pt x="1998" y="1501"/>
                </a:lnTo>
                <a:lnTo>
                  <a:pt x="2026" y="1471"/>
                </a:lnTo>
                <a:lnTo>
                  <a:pt x="2054" y="1436"/>
                </a:lnTo>
                <a:lnTo>
                  <a:pt x="2079" y="1401"/>
                </a:lnTo>
                <a:lnTo>
                  <a:pt x="2091" y="1386"/>
                </a:lnTo>
                <a:lnTo>
                  <a:pt x="2102" y="1369"/>
                </a:lnTo>
                <a:lnTo>
                  <a:pt x="2112" y="1353"/>
                </a:lnTo>
                <a:lnTo>
                  <a:pt x="2123" y="1338"/>
                </a:lnTo>
                <a:lnTo>
                  <a:pt x="2141" y="1308"/>
                </a:lnTo>
                <a:lnTo>
                  <a:pt x="2156" y="1278"/>
                </a:lnTo>
                <a:lnTo>
                  <a:pt x="2169" y="1249"/>
                </a:lnTo>
                <a:lnTo>
                  <a:pt x="2174" y="1235"/>
                </a:lnTo>
                <a:lnTo>
                  <a:pt x="2178" y="1220"/>
                </a:lnTo>
                <a:lnTo>
                  <a:pt x="2182" y="1206"/>
                </a:lnTo>
                <a:lnTo>
                  <a:pt x="2186" y="1193"/>
                </a:lnTo>
                <a:lnTo>
                  <a:pt x="2187" y="1178"/>
                </a:lnTo>
                <a:lnTo>
                  <a:pt x="2189" y="1164"/>
                </a:lnTo>
                <a:lnTo>
                  <a:pt x="2189" y="1151"/>
                </a:lnTo>
                <a:lnTo>
                  <a:pt x="2189" y="1136"/>
                </a:lnTo>
                <a:lnTo>
                  <a:pt x="2189" y="1122"/>
                </a:lnTo>
                <a:lnTo>
                  <a:pt x="2187" y="1108"/>
                </a:lnTo>
                <a:lnTo>
                  <a:pt x="2184" y="1093"/>
                </a:lnTo>
                <a:lnTo>
                  <a:pt x="2182" y="1079"/>
                </a:lnTo>
                <a:lnTo>
                  <a:pt x="2177" y="1064"/>
                </a:lnTo>
                <a:lnTo>
                  <a:pt x="2172" y="1050"/>
                </a:lnTo>
                <a:lnTo>
                  <a:pt x="2168" y="1036"/>
                </a:lnTo>
                <a:lnTo>
                  <a:pt x="2160" y="1020"/>
                </a:lnTo>
                <a:lnTo>
                  <a:pt x="2153" y="1006"/>
                </a:lnTo>
                <a:lnTo>
                  <a:pt x="2145" y="990"/>
                </a:lnTo>
                <a:lnTo>
                  <a:pt x="2297" y="864"/>
                </a:lnTo>
                <a:lnTo>
                  <a:pt x="2312" y="877"/>
                </a:lnTo>
                <a:lnTo>
                  <a:pt x="2327" y="893"/>
                </a:lnTo>
                <a:lnTo>
                  <a:pt x="2342" y="908"/>
                </a:lnTo>
                <a:lnTo>
                  <a:pt x="2355" y="926"/>
                </a:lnTo>
                <a:lnTo>
                  <a:pt x="2369" y="944"/>
                </a:lnTo>
                <a:lnTo>
                  <a:pt x="2382" y="964"/>
                </a:lnTo>
                <a:lnTo>
                  <a:pt x="2394" y="984"/>
                </a:lnTo>
                <a:lnTo>
                  <a:pt x="2406" y="1006"/>
                </a:lnTo>
                <a:lnTo>
                  <a:pt x="2417" y="1028"/>
                </a:lnTo>
                <a:lnTo>
                  <a:pt x="2428" y="1051"/>
                </a:lnTo>
                <a:lnTo>
                  <a:pt x="2439" y="1074"/>
                </a:lnTo>
                <a:lnTo>
                  <a:pt x="2447" y="1098"/>
                </a:lnTo>
                <a:lnTo>
                  <a:pt x="2456" y="1123"/>
                </a:lnTo>
                <a:lnTo>
                  <a:pt x="2464" y="1148"/>
                </a:lnTo>
                <a:lnTo>
                  <a:pt x="2470" y="1174"/>
                </a:lnTo>
                <a:lnTo>
                  <a:pt x="2476" y="1200"/>
                </a:lnTo>
                <a:lnTo>
                  <a:pt x="2481" y="1225"/>
                </a:lnTo>
                <a:lnTo>
                  <a:pt x="2482" y="1238"/>
                </a:lnTo>
                <a:lnTo>
                  <a:pt x="2484" y="1251"/>
                </a:lnTo>
                <a:lnTo>
                  <a:pt x="2487" y="1278"/>
                </a:lnTo>
                <a:lnTo>
                  <a:pt x="2488" y="1304"/>
                </a:lnTo>
                <a:lnTo>
                  <a:pt x="2488" y="1331"/>
                </a:lnTo>
                <a:lnTo>
                  <a:pt x="2488" y="1357"/>
                </a:lnTo>
                <a:lnTo>
                  <a:pt x="2486" y="1383"/>
                </a:lnTo>
                <a:lnTo>
                  <a:pt x="2482" y="1410"/>
                </a:lnTo>
                <a:lnTo>
                  <a:pt x="2477" y="1435"/>
                </a:lnTo>
                <a:lnTo>
                  <a:pt x="2471" y="1461"/>
                </a:lnTo>
                <a:lnTo>
                  <a:pt x="2466" y="1473"/>
                </a:lnTo>
                <a:lnTo>
                  <a:pt x="2463" y="1485"/>
                </a:lnTo>
                <a:lnTo>
                  <a:pt x="2458" y="1499"/>
                </a:lnTo>
                <a:lnTo>
                  <a:pt x="2453" y="1511"/>
                </a:lnTo>
                <a:lnTo>
                  <a:pt x="2442" y="1535"/>
                </a:lnTo>
                <a:lnTo>
                  <a:pt x="2430" y="1557"/>
                </a:lnTo>
                <a:lnTo>
                  <a:pt x="2423" y="1569"/>
                </a:lnTo>
                <a:lnTo>
                  <a:pt x="2416" y="1580"/>
                </a:lnTo>
                <a:lnTo>
                  <a:pt x="2400" y="1602"/>
                </a:lnTo>
                <a:lnTo>
                  <a:pt x="2361" y="1653"/>
                </a:lnTo>
                <a:lnTo>
                  <a:pt x="2320" y="1703"/>
                </a:lnTo>
                <a:lnTo>
                  <a:pt x="2277" y="1752"/>
                </a:lnTo>
                <a:lnTo>
                  <a:pt x="2256" y="1777"/>
                </a:lnTo>
                <a:lnTo>
                  <a:pt x="2234" y="1801"/>
                </a:lnTo>
                <a:lnTo>
                  <a:pt x="2189" y="1851"/>
                </a:lnTo>
                <a:lnTo>
                  <a:pt x="2141" y="1903"/>
                </a:lnTo>
                <a:lnTo>
                  <a:pt x="2039" y="2013"/>
                </a:lnTo>
                <a:lnTo>
                  <a:pt x="1988" y="2069"/>
                </a:lnTo>
                <a:lnTo>
                  <a:pt x="1934" y="2124"/>
                </a:lnTo>
                <a:lnTo>
                  <a:pt x="1824" y="2236"/>
                </a:lnTo>
                <a:lnTo>
                  <a:pt x="1766" y="2298"/>
                </a:lnTo>
                <a:lnTo>
                  <a:pt x="1704" y="2362"/>
                </a:lnTo>
                <a:lnTo>
                  <a:pt x="1673" y="2397"/>
                </a:lnTo>
                <a:lnTo>
                  <a:pt x="1641" y="2433"/>
                </a:lnTo>
                <a:lnTo>
                  <a:pt x="1607" y="2472"/>
                </a:lnTo>
                <a:lnTo>
                  <a:pt x="1571" y="2511"/>
                </a:lnTo>
                <a:lnTo>
                  <a:pt x="1565" y="2520"/>
                </a:lnTo>
                <a:lnTo>
                  <a:pt x="1559" y="2527"/>
                </a:lnTo>
                <a:lnTo>
                  <a:pt x="1548" y="2545"/>
                </a:lnTo>
                <a:lnTo>
                  <a:pt x="1544" y="2553"/>
                </a:lnTo>
                <a:lnTo>
                  <a:pt x="1539" y="2562"/>
                </a:lnTo>
                <a:lnTo>
                  <a:pt x="1530" y="2581"/>
                </a:lnTo>
                <a:lnTo>
                  <a:pt x="1528" y="2590"/>
                </a:lnTo>
                <a:lnTo>
                  <a:pt x="1524" y="2600"/>
                </a:lnTo>
                <a:lnTo>
                  <a:pt x="1522" y="2610"/>
                </a:lnTo>
                <a:lnTo>
                  <a:pt x="1520" y="2620"/>
                </a:lnTo>
                <a:lnTo>
                  <a:pt x="1516" y="2641"/>
                </a:lnTo>
                <a:lnTo>
                  <a:pt x="1515" y="2652"/>
                </a:lnTo>
                <a:lnTo>
                  <a:pt x="1514" y="2662"/>
                </a:lnTo>
                <a:lnTo>
                  <a:pt x="1514" y="2684"/>
                </a:lnTo>
                <a:lnTo>
                  <a:pt x="1514" y="2707"/>
                </a:lnTo>
                <a:lnTo>
                  <a:pt x="1514" y="2730"/>
                </a:lnTo>
                <a:lnTo>
                  <a:pt x="1516" y="2752"/>
                </a:lnTo>
                <a:lnTo>
                  <a:pt x="1520" y="2775"/>
                </a:lnTo>
                <a:lnTo>
                  <a:pt x="1523" y="2799"/>
                </a:lnTo>
                <a:lnTo>
                  <a:pt x="1527" y="2822"/>
                </a:lnTo>
                <a:lnTo>
                  <a:pt x="1533" y="2846"/>
                </a:lnTo>
                <a:lnTo>
                  <a:pt x="1538" y="2870"/>
                </a:lnTo>
                <a:lnTo>
                  <a:pt x="1545" y="2894"/>
                </a:lnTo>
                <a:lnTo>
                  <a:pt x="1558" y="2941"/>
                </a:lnTo>
                <a:lnTo>
                  <a:pt x="1572" y="2987"/>
                </a:lnTo>
                <a:lnTo>
                  <a:pt x="1588" y="3033"/>
                </a:lnTo>
                <a:lnTo>
                  <a:pt x="1617" y="3118"/>
                </a:lnTo>
                <a:lnTo>
                  <a:pt x="1630" y="3157"/>
                </a:lnTo>
                <a:lnTo>
                  <a:pt x="1641" y="3193"/>
                </a:lnTo>
                <a:close/>
                <a:moveTo>
                  <a:pt x="2080" y="3193"/>
                </a:moveTo>
                <a:lnTo>
                  <a:pt x="1755" y="3193"/>
                </a:lnTo>
                <a:lnTo>
                  <a:pt x="1749" y="3171"/>
                </a:lnTo>
                <a:lnTo>
                  <a:pt x="1743" y="3148"/>
                </a:lnTo>
                <a:lnTo>
                  <a:pt x="1730" y="3104"/>
                </a:lnTo>
                <a:lnTo>
                  <a:pt x="1702" y="3015"/>
                </a:lnTo>
                <a:lnTo>
                  <a:pt x="1688" y="2971"/>
                </a:lnTo>
                <a:lnTo>
                  <a:pt x="1676" y="2926"/>
                </a:lnTo>
                <a:lnTo>
                  <a:pt x="1670" y="2904"/>
                </a:lnTo>
                <a:lnTo>
                  <a:pt x="1665" y="2881"/>
                </a:lnTo>
                <a:lnTo>
                  <a:pt x="1660" y="2859"/>
                </a:lnTo>
                <a:lnTo>
                  <a:pt x="1656" y="2836"/>
                </a:lnTo>
                <a:lnTo>
                  <a:pt x="1653" y="2810"/>
                </a:lnTo>
                <a:lnTo>
                  <a:pt x="1649" y="2785"/>
                </a:lnTo>
                <a:lnTo>
                  <a:pt x="1648" y="2761"/>
                </a:lnTo>
                <a:lnTo>
                  <a:pt x="1647" y="2738"/>
                </a:lnTo>
                <a:lnTo>
                  <a:pt x="1647" y="2716"/>
                </a:lnTo>
                <a:lnTo>
                  <a:pt x="1648" y="2696"/>
                </a:lnTo>
                <a:lnTo>
                  <a:pt x="1650" y="2676"/>
                </a:lnTo>
                <a:lnTo>
                  <a:pt x="1654" y="2655"/>
                </a:lnTo>
                <a:lnTo>
                  <a:pt x="1656" y="2646"/>
                </a:lnTo>
                <a:lnTo>
                  <a:pt x="1660" y="2636"/>
                </a:lnTo>
                <a:lnTo>
                  <a:pt x="1667" y="2618"/>
                </a:lnTo>
                <a:lnTo>
                  <a:pt x="1671" y="2608"/>
                </a:lnTo>
                <a:lnTo>
                  <a:pt x="1676" y="2599"/>
                </a:lnTo>
                <a:lnTo>
                  <a:pt x="1686" y="2581"/>
                </a:lnTo>
                <a:lnTo>
                  <a:pt x="1698" y="2562"/>
                </a:lnTo>
                <a:lnTo>
                  <a:pt x="1713" y="2542"/>
                </a:lnTo>
                <a:lnTo>
                  <a:pt x="1728" y="2523"/>
                </a:lnTo>
                <a:lnTo>
                  <a:pt x="1748" y="2504"/>
                </a:lnTo>
                <a:lnTo>
                  <a:pt x="1762" y="2490"/>
                </a:lnTo>
                <a:lnTo>
                  <a:pt x="1778" y="2474"/>
                </a:lnTo>
                <a:lnTo>
                  <a:pt x="1812" y="2443"/>
                </a:lnTo>
                <a:lnTo>
                  <a:pt x="1850" y="2410"/>
                </a:lnTo>
                <a:lnTo>
                  <a:pt x="1892" y="2377"/>
                </a:lnTo>
                <a:lnTo>
                  <a:pt x="1935" y="2342"/>
                </a:lnTo>
                <a:lnTo>
                  <a:pt x="1979" y="2306"/>
                </a:lnTo>
                <a:lnTo>
                  <a:pt x="2070" y="2235"/>
                </a:lnTo>
                <a:lnTo>
                  <a:pt x="2159" y="2166"/>
                </a:lnTo>
                <a:lnTo>
                  <a:pt x="2200" y="2132"/>
                </a:lnTo>
                <a:lnTo>
                  <a:pt x="2238" y="2101"/>
                </a:lnTo>
                <a:lnTo>
                  <a:pt x="2273" y="2071"/>
                </a:lnTo>
                <a:lnTo>
                  <a:pt x="2303" y="2043"/>
                </a:lnTo>
                <a:lnTo>
                  <a:pt x="2330" y="2018"/>
                </a:lnTo>
                <a:lnTo>
                  <a:pt x="2339" y="2006"/>
                </a:lnTo>
                <a:lnTo>
                  <a:pt x="2349" y="1995"/>
                </a:lnTo>
                <a:lnTo>
                  <a:pt x="2355" y="1986"/>
                </a:lnTo>
                <a:lnTo>
                  <a:pt x="2362" y="1976"/>
                </a:lnTo>
                <a:lnTo>
                  <a:pt x="2367" y="1968"/>
                </a:lnTo>
                <a:lnTo>
                  <a:pt x="2372" y="1958"/>
                </a:lnTo>
                <a:lnTo>
                  <a:pt x="2376" y="1949"/>
                </a:lnTo>
                <a:lnTo>
                  <a:pt x="2380" y="1939"/>
                </a:lnTo>
                <a:lnTo>
                  <a:pt x="2382" y="1929"/>
                </a:lnTo>
                <a:lnTo>
                  <a:pt x="2385" y="1920"/>
                </a:lnTo>
                <a:lnTo>
                  <a:pt x="2387" y="1910"/>
                </a:lnTo>
                <a:lnTo>
                  <a:pt x="2390" y="1901"/>
                </a:lnTo>
                <a:lnTo>
                  <a:pt x="2392" y="1883"/>
                </a:lnTo>
                <a:lnTo>
                  <a:pt x="2392" y="1865"/>
                </a:lnTo>
                <a:lnTo>
                  <a:pt x="2392" y="1848"/>
                </a:lnTo>
                <a:lnTo>
                  <a:pt x="2391" y="1832"/>
                </a:lnTo>
                <a:lnTo>
                  <a:pt x="2390" y="1818"/>
                </a:lnTo>
                <a:lnTo>
                  <a:pt x="2387" y="1805"/>
                </a:lnTo>
                <a:lnTo>
                  <a:pt x="2385" y="1794"/>
                </a:lnTo>
                <a:lnTo>
                  <a:pt x="2381" y="1778"/>
                </a:lnTo>
                <a:lnTo>
                  <a:pt x="2379" y="1773"/>
                </a:lnTo>
                <a:lnTo>
                  <a:pt x="2454" y="1711"/>
                </a:lnTo>
                <a:lnTo>
                  <a:pt x="2529" y="1649"/>
                </a:lnTo>
                <a:lnTo>
                  <a:pt x="2546" y="1669"/>
                </a:lnTo>
                <a:lnTo>
                  <a:pt x="2553" y="1679"/>
                </a:lnTo>
                <a:lnTo>
                  <a:pt x="2561" y="1689"/>
                </a:lnTo>
                <a:lnTo>
                  <a:pt x="2574" y="1711"/>
                </a:lnTo>
                <a:lnTo>
                  <a:pt x="2582" y="1722"/>
                </a:lnTo>
                <a:lnTo>
                  <a:pt x="2588" y="1733"/>
                </a:lnTo>
                <a:lnTo>
                  <a:pt x="2600" y="1755"/>
                </a:lnTo>
                <a:lnTo>
                  <a:pt x="2609" y="1778"/>
                </a:lnTo>
                <a:lnTo>
                  <a:pt x="2619" y="1801"/>
                </a:lnTo>
                <a:lnTo>
                  <a:pt x="2626" y="1824"/>
                </a:lnTo>
                <a:lnTo>
                  <a:pt x="2633" y="1847"/>
                </a:lnTo>
                <a:lnTo>
                  <a:pt x="2638" y="1871"/>
                </a:lnTo>
                <a:lnTo>
                  <a:pt x="2643" y="1893"/>
                </a:lnTo>
                <a:lnTo>
                  <a:pt x="2645" y="1917"/>
                </a:lnTo>
                <a:lnTo>
                  <a:pt x="2648" y="1940"/>
                </a:lnTo>
                <a:lnTo>
                  <a:pt x="2649" y="1963"/>
                </a:lnTo>
                <a:lnTo>
                  <a:pt x="2649" y="1986"/>
                </a:lnTo>
                <a:lnTo>
                  <a:pt x="2649" y="2009"/>
                </a:lnTo>
                <a:lnTo>
                  <a:pt x="2646" y="2031"/>
                </a:lnTo>
                <a:lnTo>
                  <a:pt x="2644" y="2053"/>
                </a:lnTo>
                <a:lnTo>
                  <a:pt x="2640" y="2075"/>
                </a:lnTo>
                <a:lnTo>
                  <a:pt x="2636" y="2096"/>
                </a:lnTo>
                <a:lnTo>
                  <a:pt x="2631" y="2116"/>
                </a:lnTo>
                <a:lnTo>
                  <a:pt x="2625" y="2137"/>
                </a:lnTo>
                <a:lnTo>
                  <a:pt x="2618" y="2157"/>
                </a:lnTo>
                <a:lnTo>
                  <a:pt x="2609" y="2175"/>
                </a:lnTo>
                <a:lnTo>
                  <a:pt x="2601" y="2194"/>
                </a:lnTo>
                <a:lnTo>
                  <a:pt x="2592" y="2211"/>
                </a:lnTo>
                <a:lnTo>
                  <a:pt x="2583" y="2228"/>
                </a:lnTo>
                <a:lnTo>
                  <a:pt x="2572" y="2244"/>
                </a:lnTo>
                <a:lnTo>
                  <a:pt x="2561" y="2258"/>
                </a:lnTo>
                <a:lnTo>
                  <a:pt x="2549" y="2272"/>
                </a:lnTo>
                <a:lnTo>
                  <a:pt x="2537" y="2284"/>
                </a:lnTo>
                <a:lnTo>
                  <a:pt x="2530" y="2290"/>
                </a:lnTo>
                <a:lnTo>
                  <a:pt x="2524" y="2296"/>
                </a:lnTo>
                <a:lnTo>
                  <a:pt x="2429" y="2377"/>
                </a:lnTo>
                <a:lnTo>
                  <a:pt x="2309" y="2480"/>
                </a:lnTo>
                <a:lnTo>
                  <a:pt x="2277" y="2508"/>
                </a:lnTo>
                <a:lnTo>
                  <a:pt x="2244" y="2536"/>
                </a:lnTo>
                <a:lnTo>
                  <a:pt x="2181" y="2594"/>
                </a:lnTo>
                <a:lnTo>
                  <a:pt x="2150" y="2623"/>
                </a:lnTo>
                <a:lnTo>
                  <a:pt x="2120" y="2650"/>
                </a:lnTo>
                <a:lnTo>
                  <a:pt x="2090" y="2679"/>
                </a:lnTo>
                <a:lnTo>
                  <a:pt x="2062" y="2706"/>
                </a:lnTo>
                <a:lnTo>
                  <a:pt x="2037" y="2732"/>
                </a:lnTo>
                <a:lnTo>
                  <a:pt x="2026" y="2744"/>
                </a:lnTo>
                <a:lnTo>
                  <a:pt x="2018" y="2755"/>
                </a:lnTo>
                <a:lnTo>
                  <a:pt x="2009" y="2764"/>
                </a:lnTo>
                <a:lnTo>
                  <a:pt x="2003" y="2774"/>
                </a:lnTo>
                <a:lnTo>
                  <a:pt x="1998" y="2784"/>
                </a:lnTo>
                <a:lnTo>
                  <a:pt x="1995" y="2793"/>
                </a:lnTo>
                <a:lnTo>
                  <a:pt x="1994" y="2798"/>
                </a:lnTo>
                <a:lnTo>
                  <a:pt x="1994" y="2803"/>
                </a:lnTo>
                <a:lnTo>
                  <a:pt x="1992" y="2814"/>
                </a:lnTo>
                <a:lnTo>
                  <a:pt x="1992" y="2827"/>
                </a:lnTo>
                <a:lnTo>
                  <a:pt x="1994" y="2840"/>
                </a:lnTo>
                <a:lnTo>
                  <a:pt x="1995" y="2854"/>
                </a:lnTo>
                <a:lnTo>
                  <a:pt x="1998" y="2872"/>
                </a:lnTo>
                <a:lnTo>
                  <a:pt x="2007" y="2912"/>
                </a:lnTo>
                <a:lnTo>
                  <a:pt x="2025" y="2986"/>
                </a:lnTo>
                <a:lnTo>
                  <a:pt x="2044" y="3063"/>
                </a:lnTo>
                <a:lnTo>
                  <a:pt x="2063" y="3134"/>
                </a:lnTo>
                <a:lnTo>
                  <a:pt x="2080" y="3193"/>
                </a:lnTo>
                <a:close/>
                <a:moveTo>
                  <a:pt x="657" y="2306"/>
                </a:moveTo>
                <a:lnTo>
                  <a:pt x="641" y="2282"/>
                </a:lnTo>
                <a:lnTo>
                  <a:pt x="626" y="2259"/>
                </a:lnTo>
                <a:lnTo>
                  <a:pt x="612" y="2235"/>
                </a:lnTo>
                <a:lnTo>
                  <a:pt x="599" y="2211"/>
                </a:lnTo>
                <a:lnTo>
                  <a:pt x="587" y="2187"/>
                </a:lnTo>
                <a:lnTo>
                  <a:pt x="576" y="2163"/>
                </a:lnTo>
                <a:lnTo>
                  <a:pt x="567" y="2138"/>
                </a:lnTo>
                <a:lnTo>
                  <a:pt x="557" y="2114"/>
                </a:lnTo>
                <a:lnTo>
                  <a:pt x="549" y="2089"/>
                </a:lnTo>
                <a:lnTo>
                  <a:pt x="542" y="2064"/>
                </a:lnTo>
                <a:lnTo>
                  <a:pt x="536" y="2037"/>
                </a:lnTo>
                <a:lnTo>
                  <a:pt x="533" y="2024"/>
                </a:lnTo>
                <a:lnTo>
                  <a:pt x="531" y="2011"/>
                </a:lnTo>
                <a:lnTo>
                  <a:pt x="526" y="1983"/>
                </a:lnTo>
                <a:lnTo>
                  <a:pt x="521" y="1956"/>
                </a:lnTo>
                <a:lnTo>
                  <a:pt x="519" y="1926"/>
                </a:lnTo>
                <a:lnTo>
                  <a:pt x="516" y="1897"/>
                </a:lnTo>
                <a:lnTo>
                  <a:pt x="515" y="1880"/>
                </a:lnTo>
                <a:lnTo>
                  <a:pt x="515" y="1863"/>
                </a:lnTo>
                <a:lnTo>
                  <a:pt x="515" y="1847"/>
                </a:lnTo>
                <a:lnTo>
                  <a:pt x="515" y="1830"/>
                </a:lnTo>
                <a:lnTo>
                  <a:pt x="516" y="1813"/>
                </a:lnTo>
                <a:lnTo>
                  <a:pt x="518" y="1796"/>
                </a:lnTo>
                <a:lnTo>
                  <a:pt x="521" y="1764"/>
                </a:lnTo>
                <a:lnTo>
                  <a:pt x="526" y="1731"/>
                </a:lnTo>
                <a:lnTo>
                  <a:pt x="532" y="1699"/>
                </a:lnTo>
                <a:lnTo>
                  <a:pt x="539" y="1668"/>
                </a:lnTo>
                <a:lnTo>
                  <a:pt x="548" y="1637"/>
                </a:lnTo>
                <a:lnTo>
                  <a:pt x="557" y="1605"/>
                </a:lnTo>
                <a:lnTo>
                  <a:pt x="568" y="1574"/>
                </a:lnTo>
                <a:lnTo>
                  <a:pt x="580" y="1543"/>
                </a:lnTo>
                <a:lnTo>
                  <a:pt x="593" y="1513"/>
                </a:lnTo>
                <a:lnTo>
                  <a:pt x="608" y="1483"/>
                </a:lnTo>
                <a:lnTo>
                  <a:pt x="622" y="1453"/>
                </a:lnTo>
                <a:lnTo>
                  <a:pt x="638" y="1423"/>
                </a:lnTo>
                <a:lnTo>
                  <a:pt x="654" y="1394"/>
                </a:lnTo>
                <a:lnTo>
                  <a:pt x="671" y="1364"/>
                </a:lnTo>
                <a:lnTo>
                  <a:pt x="689" y="1335"/>
                </a:lnTo>
                <a:lnTo>
                  <a:pt x="707" y="1305"/>
                </a:lnTo>
                <a:lnTo>
                  <a:pt x="726" y="1277"/>
                </a:lnTo>
                <a:lnTo>
                  <a:pt x="766" y="1219"/>
                </a:lnTo>
                <a:lnTo>
                  <a:pt x="806" y="1163"/>
                </a:lnTo>
                <a:lnTo>
                  <a:pt x="848" y="1105"/>
                </a:lnTo>
                <a:lnTo>
                  <a:pt x="888" y="1049"/>
                </a:lnTo>
                <a:lnTo>
                  <a:pt x="930" y="991"/>
                </a:lnTo>
                <a:lnTo>
                  <a:pt x="971" y="935"/>
                </a:lnTo>
                <a:lnTo>
                  <a:pt x="1107" y="745"/>
                </a:lnTo>
                <a:lnTo>
                  <a:pt x="1168" y="658"/>
                </a:lnTo>
                <a:lnTo>
                  <a:pt x="1223" y="576"/>
                </a:lnTo>
                <a:lnTo>
                  <a:pt x="1248" y="538"/>
                </a:lnTo>
                <a:lnTo>
                  <a:pt x="1271" y="502"/>
                </a:lnTo>
                <a:lnTo>
                  <a:pt x="1292" y="468"/>
                </a:lnTo>
                <a:lnTo>
                  <a:pt x="1310" y="437"/>
                </a:lnTo>
                <a:lnTo>
                  <a:pt x="1325" y="408"/>
                </a:lnTo>
                <a:lnTo>
                  <a:pt x="1337" y="382"/>
                </a:lnTo>
                <a:lnTo>
                  <a:pt x="1342" y="370"/>
                </a:lnTo>
                <a:lnTo>
                  <a:pt x="1347" y="358"/>
                </a:lnTo>
                <a:lnTo>
                  <a:pt x="1350" y="347"/>
                </a:lnTo>
                <a:lnTo>
                  <a:pt x="1353" y="337"/>
                </a:lnTo>
                <a:lnTo>
                  <a:pt x="1355" y="323"/>
                </a:lnTo>
                <a:lnTo>
                  <a:pt x="1356" y="309"/>
                </a:lnTo>
                <a:lnTo>
                  <a:pt x="1356" y="294"/>
                </a:lnTo>
                <a:lnTo>
                  <a:pt x="1356" y="280"/>
                </a:lnTo>
                <a:lnTo>
                  <a:pt x="1355" y="265"/>
                </a:lnTo>
                <a:lnTo>
                  <a:pt x="1353" y="252"/>
                </a:lnTo>
                <a:lnTo>
                  <a:pt x="1350" y="238"/>
                </a:lnTo>
                <a:lnTo>
                  <a:pt x="1347" y="223"/>
                </a:lnTo>
                <a:lnTo>
                  <a:pt x="1344" y="210"/>
                </a:lnTo>
                <a:lnTo>
                  <a:pt x="1340" y="197"/>
                </a:lnTo>
                <a:lnTo>
                  <a:pt x="1331" y="172"/>
                </a:lnTo>
                <a:lnTo>
                  <a:pt x="1322" y="149"/>
                </a:lnTo>
                <a:lnTo>
                  <a:pt x="1313" y="129"/>
                </a:lnTo>
                <a:lnTo>
                  <a:pt x="1384" y="69"/>
                </a:lnTo>
                <a:lnTo>
                  <a:pt x="1436" y="25"/>
                </a:lnTo>
                <a:lnTo>
                  <a:pt x="1455" y="10"/>
                </a:lnTo>
                <a:lnTo>
                  <a:pt x="1467" y="0"/>
                </a:lnTo>
                <a:lnTo>
                  <a:pt x="1485" y="18"/>
                </a:lnTo>
                <a:lnTo>
                  <a:pt x="1502" y="36"/>
                </a:lnTo>
                <a:lnTo>
                  <a:pt x="1517" y="54"/>
                </a:lnTo>
                <a:lnTo>
                  <a:pt x="1533" y="73"/>
                </a:lnTo>
                <a:lnTo>
                  <a:pt x="1540" y="83"/>
                </a:lnTo>
                <a:lnTo>
                  <a:pt x="1546" y="93"/>
                </a:lnTo>
                <a:lnTo>
                  <a:pt x="1559" y="113"/>
                </a:lnTo>
                <a:lnTo>
                  <a:pt x="1571" y="133"/>
                </a:lnTo>
                <a:lnTo>
                  <a:pt x="1582" y="154"/>
                </a:lnTo>
                <a:lnTo>
                  <a:pt x="1592" y="174"/>
                </a:lnTo>
                <a:lnTo>
                  <a:pt x="1601" y="196"/>
                </a:lnTo>
                <a:lnTo>
                  <a:pt x="1608" y="217"/>
                </a:lnTo>
                <a:lnTo>
                  <a:pt x="1616" y="239"/>
                </a:lnTo>
                <a:lnTo>
                  <a:pt x="1622" y="262"/>
                </a:lnTo>
                <a:lnTo>
                  <a:pt x="1628" y="283"/>
                </a:lnTo>
                <a:lnTo>
                  <a:pt x="1631" y="306"/>
                </a:lnTo>
                <a:lnTo>
                  <a:pt x="1635" y="329"/>
                </a:lnTo>
                <a:lnTo>
                  <a:pt x="1637" y="351"/>
                </a:lnTo>
                <a:lnTo>
                  <a:pt x="1638" y="373"/>
                </a:lnTo>
                <a:lnTo>
                  <a:pt x="1640" y="396"/>
                </a:lnTo>
                <a:lnTo>
                  <a:pt x="1640" y="419"/>
                </a:lnTo>
                <a:lnTo>
                  <a:pt x="1638" y="442"/>
                </a:lnTo>
                <a:lnTo>
                  <a:pt x="1636" y="464"/>
                </a:lnTo>
                <a:lnTo>
                  <a:pt x="1634" y="486"/>
                </a:lnTo>
                <a:lnTo>
                  <a:pt x="1630" y="509"/>
                </a:lnTo>
                <a:lnTo>
                  <a:pt x="1626" y="530"/>
                </a:lnTo>
                <a:lnTo>
                  <a:pt x="1622" y="553"/>
                </a:lnTo>
                <a:lnTo>
                  <a:pt x="1616" y="575"/>
                </a:lnTo>
                <a:lnTo>
                  <a:pt x="1610" y="596"/>
                </a:lnTo>
                <a:lnTo>
                  <a:pt x="1602" y="617"/>
                </a:lnTo>
                <a:lnTo>
                  <a:pt x="1594" y="638"/>
                </a:lnTo>
                <a:lnTo>
                  <a:pt x="1586" y="659"/>
                </a:lnTo>
                <a:lnTo>
                  <a:pt x="1577" y="679"/>
                </a:lnTo>
                <a:lnTo>
                  <a:pt x="1566" y="702"/>
                </a:lnTo>
                <a:lnTo>
                  <a:pt x="1554" y="725"/>
                </a:lnTo>
                <a:lnTo>
                  <a:pt x="1541" y="748"/>
                </a:lnTo>
                <a:lnTo>
                  <a:pt x="1528" y="770"/>
                </a:lnTo>
                <a:lnTo>
                  <a:pt x="1515" y="793"/>
                </a:lnTo>
                <a:lnTo>
                  <a:pt x="1500" y="817"/>
                </a:lnTo>
                <a:lnTo>
                  <a:pt x="1469" y="865"/>
                </a:lnTo>
                <a:lnTo>
                  <a:pt x="1437" y="913"/>
                </a:lnTo>
                <a:lnTo>
                  <a:pt x="1402" y="962"/>
                </a:lnTo>
                <a:lnTo>
                  <a:pt x="1366" y="1012"/>
                </a:lnTo>
                <a:lnTo>
                  <a:pt x="1328" y="1061"/>
                </a:lnTo>
                <a:lnTo>
                  <a:pt x="1250" y="1163"/>
                </a:lnTo>
                <a:lnTo>
                  <a:pt x="1168" y="1265"/>
                </a:lnTo>
                <a:lnTo>
                  <a:pt x="1086" y="1369"/>
                </a:lnTo>
                <a:lnTo>
                  <a:pt x="1047" y="1422"/>
                </a:lnTo>
                <a:lnTo>
                  <a:pt x="1007" y="1475"/>
                </a:lnTo>
                <a:lnTo>
                  <a:pt x="968" y="1527"/>
                </a:lnTo>
                <a:lnTo>
                  <a:pt x="930" y="1580"/>
                </a:lnTo>
                <a:lnTo>
                  <a:pt x="893" y="1633"/>
                </a:lnTo>
                <a:lnTo>
                  <a:pt x="858" y="1686"/>
                </a:lnTo>
                <a:lnTo>
                  <a:pt x="826" y="1739"/>
                </a:lnTo>
                <a:lnTo>
                  <a:pt x="810" y="1765"/>
                </a:lnTo>
                <a:lnTo>
                  <a:pt x="795" y="1791"/>
                </a:lnTo>
                <a:lnTo>
                  <a:pt x="780" y="1818"/>
                </a:lnTo>
                <a:lnTo>
                  <a:pt x="766" y="1844"/>
                </a:lnTo>
                <a:lnTo>
                  <a:pt x="753" y="1871"/>
                </a:lnTo>
                <a:lnTo>
                  <a:pt x="741" y="1897"/>
                </a:lnTo>
                <a:lnTo>
                  <a:pt x="729" y="1923"/>
                </a:lnTo>
                <a:lnTo>
                  <a:pt x="718" y="1950"/>
                </a:lnTo>
                <a:lnTo>
                  <a:pt x="707" y="1975"/>
                </a:lnTo>
                <a:lnTo>
                  <a:pt x="698" y="2001"/>
                </a:lnTo>
                <a:lnTo>
                  <a:pt x="689" y="2028"/>
                </a:lnTo>
                <a:lnTo>
                  <a:pt x="681" y="2053"/>
                </a:lnTo>
                <a:lnTo>
                  <a:pt x="674" y="2079"/>
                </a:lnTo>
                <a:lnTo>
                  <a:pt x="668" y="2104"/>
                </a:lnTo>
                <a:lnTo>
                  <a:pt x="663" y="2130"/>
                </a:lnTo>
                <a:lnTo>
                  <a:pt x="659" y="2156"/>
                </a:lnTo>
                <a:lnTo>
                  <a:pt x="656" y="2181"/>
                </a:lnTo>
                <a:lnTo>
                  <a:pt x="653" y="2206"/>
                </a:lnTo>
                <a:lnTo>
                  <a:pt x="653" y="2232"/>
                </a:lnTo>
                <a:lnTo>
                  <a:pt x="653" y="2257"/>
                </a:lnTo>
                <a:lnTo>
                  <a:pt x="654" y="2282"/>
                </a:lnTo>
                <a:lnTo>
                  <a:pt x="657" y="2306"/>
                </a:lnTo>
                <a:close/>
                <a:moveTo>
                  <a:pt x="1857" y="7179"/>
                </a:moveTo>
                <a:lnTo>
                  <a:pt x="1308" y="7179"/>
                </a:lnTo>
                <a:lnTo>
                  <a:pt x="1308" y="6458"/>
                </a:lnTo>
                <a:lnTo>
                  <a:pt x="1308" y="5737"/>
                </a:lnTo>
                <a:lnTo>
                  <a:pt x="1308" y="5016"/>
                </a:lnTo>
                <a:lnTo>
                  <a:pt x="1308" y="4296"/>
                </a:lnTo>
                <a:lnTo>
                  <a:pt x="1316" y="4299"/>
                </a:lnTo>
                <a:lnTo>
                  <a:pt x="1354" y="4308"/>
                </a:lnTo>
                <a:lnTo>
                  <a:pt x="1390" y="4318"/>
                </a:lnTo>
                <a:lnTo>
                  <a:pt x="1425" y="4326"/>
                </a:lnTo>
                <a:lnTo>
                  <a:pt x="1458" y="4332"/>
                </a:lnTo>
                <a:lnTo>
                  <a:pt x="1491" y="4337"/>
                </a:lnTo>
                <a:lnTo>
                  <a:pt x="1506" y="4340"/>
                </a:lnTo>
                <a:lnTo>
                  <a:pt x="1522" y="4342"/>
                </a:lnTo>
                <a:lnTo>
                  <a:pt x="1552" y="4344"/>
                </a:lnTo>
                <a:lnTo>
                  <a:pt x="1582" y="4346"/>
                </a:lnTo>
                <a:lnTo>
                  <a:pt x="1613" y="4346"/>
                </a:lnTo>
                <a:lnTo>
                  <a:pt x="1643" y="4343"/>
                </a:lnTo>
                <a:lnTo>
                  <a:pt x="1674" y="4340"/>
                </a:lnTo>
                <a:lnTo>
                  <a:pt x="1707" y="4335"/>
                </a:lnTo>
                <a:lnTo>
                  <a:pt x="1722" y="4332"/>
                </a:lnTo>
                <a:lnTo>
                  <a:pt x="1739" y="4329"/>
                </a:lnTo>
                <a:lnTo>
                  <a:pt x="1774" y="4320"/>
                </a:lnTo>
                <a:lnTo>
                  <a:pt x="1811" y="4311"/>
                </a:lnTo>
                <a:lnTo>
                  <a:pt x="1850" y="4299"/>
                </a:lnTo>
                <a:lnTo>
                  <a:pt x="1857" y="4296"/>
                </a:lnTo>
                <a:lnTo>
                  <a:pt x="1857" y="5016"/>
                </a:lnTo>
                <a:lnTo>
                  <a:pt x="1857" y="5737"/>
                </a:lnTo>
                <a:lnTo>
                  <a:pt x="1857" y="6458"/>
                </a:lnTo>
                <a:lnTo>
                  <a:pt x="1857" y="7179"/>
                </a:lnTo>
                <a:close/>
                <a:moveTo>
                  <a:pt x="1582" y="4163"/>
                </a:moveTo>
                <a:lnTo>
                  <a:pt x="1548" y="4163"/>
                </a:lnTo>
                <a:lnTo>
                  <a:pt x="1515" y="4162"/>
                </a:lnTo>
                <a:lnTo>
                  <a:pt x="1482" y="4161"/>
                </a:lnTo>
                <a:lnTo>
                  <a:pt x="1449" y="4158"/>
                </a:lnTo>
                <a:lnTo>
                  <a:pt x="1416" y="4156"/>
                </a:lnTo>
                <a:lnTo>
                  <a:pt x="1384" y="4152"/>
                </a:lnTo>
                <a:lnTo>
                  <a:pt x="1352" y="4149"/>
                </a:lnTo>
                <a:lnTo>
                  <a:pt x="1320" y="4144"/>
                </a:lnTo>
                <a:lnTo>
                  <a:pt x="1288" y="4139"/>
                </a:lnTo>
                <a:lnTo>
                  <a:pt x="1257" y="4134"/>
                </a:lnTo>
                <a:lnTo>
                  <a:pt x="1226" y="4128"/>
                </a:lnTo>
                <a:lnTo>
                  <a:pt x="1194" y="4121"/>
                </a:lnTo>
                <a:lnTo>
                  <a:pt x="1163" y="4114"/>
                </a:lnTo>
                <a:lnTo>
                  <a:pt x="1133" y="4107"/>
                </a:lnTo>
                <a:lnTo>
                  <a:pt x="1103" y="4098"/>
                </a:lnTo>
                <a:lnTo>
                  <a:pt x="1073" y="4090"/>
                </a:lnTo>
                <a:lnTo>
                  <a:pt x="1043" y="4082"/>
                </a:lnTo>
                <a:lnTo>
                  <a:pt x="1014" y="4072"/>
                </a:lnTo>
                <a:lnTo>
                  <a:pt x="984" y="4062"/>
                </a:lnTo>
                <a:lnTo>
                  <a:pt x="956" y="4052"/>
                </a:lnTo>
                <a:lnTo>
                  <a:pt x="899" y="4030"/>
                </a:lnTo>
                <a:lnTo>
                  <a:pt x="870" y="4018"/>
                </a:lnTo>
                <a:lnTo>
                  <a:pt x="843" y="4006"/>
                </a:lnTo>
                <a:lnTo>
                  <a:pt x="815" y="3993"/>
                </a:lnTo>
                <a:lnTo>
                  <a:pt x="789" y="3981"/>
                </a:lnTo>
                <a:lnTo>
                  <a:pt x="735" y="3953"/>
                </a:lnTo>
                <a:lnTo>
                  <a:pt x="683" y="3926"/>
                </a:lnTo>
                <a:lnTo>
                  <a:pt x="657" y="3911"/>
                </a:lnTo>
                <a:lnTo>
                  <a:pt x="632" y="3896"/>
                </a:lnTo>
                <a:lnTo>
                  <a:pt x="582" y="3866"/>
                </a:lnTo>
                <a:lnTo>
                  <a:pt x="557" y="3849"/>
                </a:lnTo>
                <a:lnTo>
                  <a:pt x="533" y="3833"/>
                </a:lnTo>
                <a:lnTo>
                  <a:pt x="510" y="3816"/>
                </a:lnTo>
                <a:lnTo>
                  <a:pt x="486" y="3800"/>
                </a:lnTo>
                <a:lnTo>
                  <a:pt x="464" y="3783"/>
                </a:lnTo>
                <a:lnTo>
                  <a:pt x="441" y="3766"/>
                </a:lnTo>
                <a:lnTo>
                  <a:pt x="396" y="3730"/>
                </a:lnTo>
                <a:lnTo>
                  <a:pt x="353" y="3694"/>
                </a:lnTo>
                <a:lnTo>
                  <a:pt x="312" y="3657"/>
                </a:lnTo>
                <a:lnTo>
                  <a:pt x="292" y="3639"/>
                </a:lnTo>
                <a:lnTo>
                  <a:pt x="272" y="3620"/>
                </a:lnTo>
                <a:lnTo>
                  <a:pt x="252" y="3601"/>
                </a:lnTo>
                <a:lnTo>
                  <a:pt x="233" y="3581"/>
                </a:lnTo>
                <a:lnTo>
                  <a:pt x="196" y="3542"/>
                </a:lnTo>
                <a:lnTo>
                  <a:pt x="161" y="3503"/>
                </a:lnTo>
                <a:lnTo>
                  <a:pt x="143" y="3483"/>
                </a:lnTo>
                <a:lnTo>
                  <a:pt x="126" y="3463"/>
                </a:lnTo>
                <a:lnTo>
                  <a:pt x="94" y="3423"/>
                </a:lnTo>
                <a:lnTo>
                  <a:pt x="63" y="3382"/>
                </a:lnTo>
                <a:lnTo>
                  <a:pt x="34" y="3341"/>
                </a:lnTo>
                <a:lnTo>
                  <a:pt x="20" y="3321"/>
                </a:lnTo>
                <a:lnTo>
                  <a:pt x="6" y="3301"/>
                </a:lnTo>
                <a:lnTo>
                  <a:pt x="0" y="3291"/>
                </a:lnTo>
                <a:lnTo>
                  <a:pt x="791" y="3291"/>
                </a:lnTo>
                <a:lnTo>
                  <a:pt x="1582" y="3291"/>
                </a:lnTo>
                <a:lnTo>
                  <a:pt x="2373" y="3291"/>
                </a:lnTo>
                <a:lnTo>
                  <a:pt x="3164" y="3291"/>
                </a:lnTo>
                <a:lnTo>
                  <a:pt x="3158" y="3299"/>
                </a:lnTo>
                <a:lnTo>
                  <a:pt x="3125" y="3350"/>
                </a:lnTo>
                <a:lnTo>
                  <a:pt x="3092" y="3399"/>
                </a:lnTo>
                <a:lnTo>
                  <a:pt x="3074" y="3423"/>
                </a:lnTo>
                <a:lnTo>
                  <a:pt x="3056" y="3447"/>
                </a:lnTo>
                <a:lnTo>
                  <a:pt x="3020" y="3493"/>
                </a:lnTo>
                <a:lnTo>
                  <a:pt x="3000" y="3515"/>
                </a:lnTo>
                <a:lnTo>
                  <a:pt x="2981" y="3538"/>
                </a:lnTo>
                <a:lnTo>
                  <a:pt x="2943" y="3581"/>
                </a:lnTo>
                <a:lnTo>
                  <a:pt x="2922" y="3603"/>
                </a:lnTo>
                <a:lnTo>
                  <a:pt x="2902" y="3623"/>
                </a:lnTo>
                <a:lnTo>
                  <a:pt x="2882" y="3644"/>
                </a:lnTo>
                <a:lnTo>
                  <a:pt x="2861" y="3664"/>
                </a:lnTo>
                <a:lnTo>
                  <a:pt x="2818" y="3704"/>
                </a:lnTo>
                <a:lnTo>
                  <a:pt x="2796" y="3722"/>
                </a:lnTo>
                <a:lnTo>
                  <a:pt x="2774" y="3741"/>
                </a:lnTo>
                <a:lnTo>
                  <a:pt x="2752" y="3759"/>
                </a:lnTo>
                <a:lnTo>
                  <a:pt x="2729" y="3777"/>
                </a:lnTo>
                <a:lnTo>
                  <a:pt x="2684" y="3812"/>
                </a:lnTo>
                <a:lnTo>
                  <a:pt x="2660" y="3828"/>
                </a:lnTo>
                <a:lnTo>
                  <a:pt x="2637" y="3845"/>
                </a:lnTo>
                <a:lnTo>
                  <a:pt x="2588" y="3876"/>
                </a:lnTo>
                <a:lnTo>
                  <a:pt x="2564" y="3892"/>
                </a:lnTo>
                <a:lnTo>
                  <a:pt x="2540" y="3906"/>
                </a:lnTo>
                <a:lnTo>
                  <a:pt x="2514" y="3921"/>
                </a:lnTo>
                <a:lnTo>
                  <a:pt x="2489" y="3935"/>
                </a:lnTo>
                <a:lnTo>
                  <a:pt x="2464" y="3950"/>
                </a:lnTo>
                <a:lnTo>
                  <a:pt x="2439" y="3963"/>
                </a:lnTo>
                <a:lnTo>
                  <a:pt x="2386" y="3988"/>
                </a:lnTo>
                <a:lnTo>
                  <a:pt x="2361" y="4000"/>
                </a:lnTo>
                <a:lnTo>
                  <a:pt x="2333" y="4012"/>
                </a:lnTo>
                <a:lnTo>
                  <a:pt x="2280" y="4034"/>
                </a:lnTo>
                <a:lnTo>
                  <a:pt x="2253" y="4044"/>
                </a:lnTo>
                <a:lnTo>
                  <a:pt x="2226" y="4054"/>
                </a:lnTo>
                <a:lnTo>
                  <a:pt x="2199" y="4064"/>
                </a:lnTo>
                <a:lnTo>
                  <a:pt x="2171" y="4073"/>
                </a:lnTo>
                <a:lnTo>
                  <a:pt x="2115" y="4090"/>
                </a:lnTo>
                <a:lnTo>
                  <a:pt x="2087" y="4097"/>
                </a:lnTo>
                <a:lnTo>
                  <a:pt x="2058" y="4106"/>
                </a:lnTo>
                <a:lnTo>
                  <a:pt x="2030" y="4112"/>
                </a:lnTo>
                <a:lnTo>
                  <a:pt x="2001" y="4119"/>
                </a:lnTo>
                <a:lnTo>
                  <a:pt x="1943" y="4131"/>
                </a:lnTo>
                <a:lnTo>
                  <a:pt x="1884" y="4140"/>
                </a:lnTo>
                <a:lnTo>
                  <a:pt x="1824" y="4149"/>
                </a:lnTo>
                <a:lnTo>
                  <a:pt x="1766" y="4155"/>
                </a:lnTo>
                <a:lnTo>
                  <a:pt x="1704" y="4160"/>
                </a:lnTo>
                <a:lnTo>
                  <a:pt x="1674" y="4162"/>
                </a:lnTo>
                <a:lnTo>
                  <a:pt x="1643" y="4163"/>
                </a:lnTo>
                <a:lnTo>
                  <a:pt x="1582" y="416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317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Half Picture 2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0" name="Rectangle 9"/>
            <p:cNvSpPr/>
            <p:nvPr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1" name="Freeform 6"/>
            <p:cNvSpPr>
              <a:spLocks noChangeAspect="1" noEditPoints="1"/>
            </p:cNvSpPr>
            <p:nvPr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9782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Half Pictur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  <a:lvl6pPr>
              <a:buClr>
                <a:schemeClr val="accent2"/>
              </a:buClr>
              <a:defRPr>
                <a:solidFill>
                  <a:schemeClr val="bg1"/>
                </a:solidFill>
              </a:defRPr>
            </a:lvl6pPr>
            <a:lvl7pPr>
              <a:buClr>
                <a:schemeClr val="accent2"/>
              </a:buClr>
              <a:defRPr>
                <a:solidFill>
                  <a:schemeClr val="bg1"/>
                </a:solidFill>
              </a:defRPr>
            </a:lvl7pPr>
            <a:lvl8pPr>
              <a:buClr>
                <a:schemeClr val="accent2"/>
              </a:buClr>
              <a:defRPr>
                <a:solidFill>
                  <a:schemeClr val="bg1"/>
                </a:solidFill>
              </a:defRPr>
            </a:lvl8pPr>
            <a:lvl9pPr>
              <a:buClr>
                <a:schemeClr val="accent2"/>
              </a:buCl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grpSp>
        <p:nvGrpSpPr>
          <p:cNvPr id="9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0" name="Rectangle 9"/>
            <p:cNvSpPr/>
            <p:nvPr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1" name="Freeform 6"/>
            <p:cNvSpPr>
              <a:spLocks noChangeAspect="1" noEditPoints="1"/>
            </p:cNvSpPr>
            <p:nvPr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710033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Half Picture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309320"/>
                </a:lnTo>
                <a:lnTo>
                  <a:pt x="12192000" y="6669088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6669088"/>
                </a:lnTo>
                <a:lnTo>
                  <a:pt x="0" y="630932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96000" y="0"/>
            <a:ext cx="6096000" cy="6858000"/>
          </a:xfrm>
          <a:solidFill>
            <a:schemeClr val="accent2">
              <a:alpha val="70000"/>
            </a:schemeClr>
          </a:solidFill>
        </p:spPr>
        <p:txBody>
          <a:bodyPr lIns="576000" tIns="2422800" rIns="1080000" bIns="108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2682" y="476672"/>
            <a:ext cx="269351" cy="612000"/>
          </a:xfrm>
          <a:custGeom>
            <a:avLst/>
            <a:gdLst>
              <a:gd name="T0" fmla="*/ 2014 w 3164"/>
              <a:gd name="T1" fmla="*/ 541 h 7179"/>
              <a:gd name="T2" fmla="*/ 2075 w 3164"/>
              <a:gd name="T3" fmla="*/ 842 h 7179"/>
              <a:gd name="T4" fmla="*/ 2013 w 3164"/>
              <a:gd name="T5" fmla="*/ 1104 h 7179"/>
              <a:gd name="T6" fmla="*/ 1698 w 3164"/>
              <a:gd name="T7" fmla="*/ 1547 h 7179"/>
              <a:gd name="T8" fmla="*/ 1150 w 3164"/>
              <a:gd name="T9" fmla="*/ 2192 h 7179"/>
              <a:gd name="T10" fmla="*/ 1032 w 3164"/>
              <a:gd name="T11" fmla="*/ 2455 h 7179"/>
              <a:gd name="T12" fmla="*/ 1071 w 3164"/>
              <a:gd name="T13" fmla="*/ 2857 h 7179"/>
              <a:gd name="T14" fmla="*/ 758 w 3164"/>
              <a:gd name="T15" fmla="*/ 2524 h 7179"/>
              <a:gd name="T16" fmla="*/ 762 w 3164"/>
              <a:gd name="T17" fmla="*/ 2178 h 7179"/>
              <a:gd name="T18" fmla="*/ 878 w 3164"/>
              <a:gd name="T19" fmla="*/ 1919 h 7179"/>
              <a:gd name="T20" fmla="*/ 1196 w 3164"/>
              <a:gd name="T21" fmla="*/ 1511 h 7179"/>
              <a:gd name="T22" fmla="*/ 1734 w 3164"/>
              <a:gd name="T23" fmla="*/ 844 h 7179"/>
              <a:gd name="T24" fmla="*/ 1792 w 3164"/>
              <a:gd name="T25" fmla="*/ 666 h 7179"/>
              <a:gd name="T26" fmla="*/ 1725 w 3164"/>
              <a:gd name="T27" fmla="*/ 476 h 7179"/>
              <a:gd name="T28" fmla="*/ 1173 w 3164"/>
              <a:gd name="T29" fmla="*/ 2909 h 7179"/>
              <a:gd name="T30" fmla="*/ 1139 w 3164"/>
              <a:gd name="T31" fmla="*/ 2584 h 7179"/>
              <a:gd name="T32" fmla="*/ 1266 w 3164"/>
              <a:gd name="T33" fmla="*/ 2264 h 7179"/>
              <a:gd name="T34" fmla="*/ 1911 w 3164"/>
              <a:gd name="T35" fmla="*/ 1593 h 7179"/>
              <a:gd name="T36" fmla="*/ 2169 w 3164"/>
              <a:gd name="T37" fmla="*/ 1249 h 7179"/>
              <a:gd name="T38" fmla="*/ 2177 w 3164"/>
              <a:gd name="T39" fmla="*/ 1064 h 7179"/>
              <a:gd name="T40" fmla="*/ 2394 w 3164"/>
              <a:gd name="T41" fmla="*/ 984 h 7179"/>
              <a:gd name="T42" fmla="*/ 2487 w 3164"/>
              <a:gd name="T43" fmla="*/ 1278 h 7179"/>
              <a:gd name="T44" fmla="*/ 2430 w 3164"/>
              <a:gd name="T45" fmla="*/ 1557 h 7179"/>
              <a:gd name="T46" fmla="*/ 1934 w 3164"/>
              <a:gd name="T47" fmla="*/ 2124 h 7179"/>
              <a:gd name="T48" fmla="*/ 1530 w 3164"/>
              <a:gd name="T49" fmla="*/ 2581 h 7179"/>
              <a:gd name="T50" fmla="*/ 1523 w 3164"/>
              <a:gd name="T51" fmla="*/ 2799 h 7179"/>
              <a:gd name="T52" fmla="*/ 1749 w 3164"/>
              <a:gd name="T53" fmla="*/ 3171 h 7179"/>
              <a:gd name="T54" fmla="*/ 1647 w 3164"/>
              <a:gd name="T55" fmla="*/ 2738 h 7179"/>
              <a:gd name="T56" fmla="*/ 1728 w 3164"/>
              <a:gd name="T57" fmla="*/ 2523 h 7179"/>
              <a:gd name="T58" fmla="*/ 2273 w 3164"/>
              <a:gd name="T59" fmla="*/ 2071 h 7179"/>
              <a:gd name="T60" fmla="*/ 2387 w 3164"/>
              <a:gd name="T61" fmla="*/ 1910 h 7179"/>
              <a:gd name="T62" fmla="*/ 2546 w 3164"/>
              <a:gd name="T63" fmla="*/ 1669 h 7179"/>
              <a:gd name="T64" fmla="*/ 2645 w 3164"/>
              <a:gd name="T65" fmla="*/ 1917 h 7179"/>
              <a:gd name="T66" fmla="*/ 2601 w 3164"/>
              <a:gd name="T67" fmla="*/ 2194 h 7179"/>
              <a:gd name="T68" fmla="*/ 2181 w 3164"/>
              <a:gd name="T69" fmla="*/ 2594 h 7179"/>
              <a:gd name="T70" fmla="*/ 1994 w 3164"/>
              <a:gd name="T71" fmla="*/ 2803 h 7179"/>
              <a:gd name="T72" fmla="*/ 626 w 3164"/>
              <a:gd name="T73" fmla="*/ 2259 h 7179"/>
              <a:gd name="T74" fmla="*/ 521 w 3164"/>
              <a:gd name="T75" fmla="*/ 1956 h 7179"/>
              <a:gd name="T76" fmla="*/ 548 w 3164"/>
              <a:gd name="T77" fmla="*/ 1637 h 7179"/>
              <a:gd name="T78" fmla="*/ 766 w 3164"/>
              <a:gd name="T79" fmla="*/ 1219 h 7179"/>
              <a:gd name="T80" fmla="*/ 1325 w 3164"/>
              <a:gd name="T81" fmla="*/ 408 h 7179"/>
              <a:gd name="T82" fmla="*/ 1347 w 3164"/>
              <a:gd name="T83" fmla="*/ 223 h 7179"/>
              <a:gd name="T84" fmla="*/ 1533 w 3164"/>
              <a:gd name="T85" fmla="*/ 73 h 7179"/>
              <a:gd name="T86" fmla="*/ 1635 w 3164"/>
              <a:gd name="T87" fmla="*/ 329 h 7179"/>
              <a:gd name="T88" fmla="*/ 1602 w 3164"/>
              <a:gd name="T89" fmla="*/ 617 h 7179"/>
              <a:gd name="T90" fmla="*/ 1366 w 3164"/>
              <a:gd name="T91" fmla="*/ 1012 h 7179"/>
              <a:gd name="T92" fmla="*/ 795 w 3164"/>
              <a:gd name="T93" fmla="*/ 1791 h 7179"/>
              <a:gd name="T94" fmla="*/ 663 w 3164"/>
              <a:gd name="T95" fmla="*/ 2130 h 7179"/>
              <a:gd name="T96" fmla="*/ 1308 w 3164"/>
              <a:gd name="T97" fmla="*/ 4296 h 7179"/>
              <a:gd name="T98" fmla="*/ 1674 w 3164"/>
              <a:gd name="T99" fmla="*/ 4340 h 7179"/>
              <a:gd name="T100" fmla="*/ 1548 w 3164"/>
              <a:gd name="T101" fmla="*/ 4163 h 7179"/>
              <a:gd name="T102" fmla="*/ 1133 w 3164"/>
              <a:gd name="T103" fmla="*/ 4107 h 7179"/>
              <a:gd name="T104" fmla="*/ 683 w 3164"/>
              <a:gd name="T105" fmla="*/ 3926 h 7179"/>
              <a:gd name="T106" fmla="*/ 292 w 3164"/>
              <a:gd name="T107" fmla="*/ 3639 h 7179"/>
              <a:gd name="T108" fmla="*/ 0 w 3164"/>
              <a:gd name="T109" fmla="*/ 3291 h 7179"/>
              <a:gd name="T110" fmla="*/ 2943 w 3164"/>
              <a:gd name="T111" fmla="*/ 3581 h 7179"/>
              <a:gd name="T112" fmla="*/ 2588 w 3164"/>
              <a:gd name="T113" fmla="*/ 3876 h 7179"/>
              <a:gd name="T114" fmla="*/ 2199 w 3164"/>
              <a:gd name="T115" fmla="*/ 4064 h 7179"/>
              <a:gd name="T116" fmla="*/ 1643 w 3164"/>
              <a:gd name="T117" fmla="*/ 4163 h 7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64" h="7179">
                <a:moveTo>
                  <a:pt x="1875" y="352"/>
                </a:moveTo>
                <a:lnTo>
                  <a:pt x="1888" y="364"/>
                </a:lnTo>
                <a:lnTo>
                  <a:pt x="1899" y="376"/>
                </a:lnTo>
                <a:lnTo>
                  <a:pt x="1911" y="388"/>
                </a:lnTo>
                <a:lnTo>
                  <a:pt x="1922" y="400"/>
                </a:lnTo>
                <a:lnTo>
                  <a:pt x="1932" y="413"/>
                </a:lnTo>
                <a:lnTo>
                  <a:pt x="1942" y="425"/>
                </a:lnTo>
                <a:lnTo>
                  <a:pt x="1961" y="450"/>
                </a:lnTo>
                <a:lnTo>
                  <a:pt x="1970" y="463"/>
                </a:lnTo>
                <a:lnTo>
                  <a:pt x="1978" y="476"/>
                </a:lnTo>
                <a:lnTo>
                  <a:pt x="1994" y="502"/>
                </a:lnTo>
                <a:lnTo>
                  <a:pt x="2007" y="528"/>
                </a:lnTo>
                <a:lnTo>
                  <a:pt x="2014" y="541"/>
                </a:lnTo>
                <a:lnTo>
                  <a:pt x="2020" y="554"/>
                </a:lnTo>
                <a:lnTo>
                  <a:pt x="2031" y="582"/>
                </a:lnTo>
                <a:lnTo>
                  <a:pt x="2040" y="608"/>
                </a:lnTo>
                <a:lnTo>
                  <a:pt x="2049" y="636"/>
                </a:lnTo>
                <a:lnTo>
                  <a:pt x="2056" y="662"/>
                </a:lnTo>
                <a:lnTo>
                  <a:pt x="2058" y="676"/>
                </a:lnTo>
                <a:lnTo>
                  <a:pt x="2062" y="689"/>
                </a:lnTo>
                <a:lnTo>
                  <a:pt x="2066" y="715"/>
                </a:lnTo>
                <a:lnTo>
                  <a:pt x="2069" y="742"/>
                </a:lnTo>
                <a:lnTo>
                  <a:pt x="2073" y="768"/>
                </a:lnTo>
                <a:lnTo>
                  <a:pt x="2074" y="793"/>
                </a:lnTo>
                <a:lnTo>
                  <a:pt x="2075" y="818"/>
                </a:lnTo>
                <a:lnTo>
                  <a:pt x="2075" y="842"/>
                </a:lnTo>
                <a:lnTo>
                  <a:pt x="2074" y="856"/>
                </a:lnTo>
                <a:lnTo>
                  <a:pt x="2074" y="866"/>
                </a:lnTo>
                <a:lnTo>
                  <a:pt x="2073" y="890"/>
                </a:lnTo>
                <a:lnTo>
                  <a:pt x="2070" y="913"/>
                </a:lnTo>
                <a:lnTo>
                  <a:pt x="2064" y="955"/>
                </a:lnTo>
                <a:lnTo>
                  <a:pt x="2060" y="976"/>
                </a:lnTo>
                <a:lnTo>
                  <a:pt x="2056" y="994"/>
                </a:lnTo>
                <a:lnTo>
                  <a:pt x="2051" y="1012"/>
                </a:lnTo>
                <a:lnTo>
                  <a:pt x="2046" y="1028"/>
                </a:lnTo>
                <a:lnTo>
                  <a:pt x="2036" y="1057"/>
                </a:lnTo>
                <a:lnTo>
                  <a:pt x="2031" y="1070"/>
                </a:lnTo>
                <a:lnTo>
                  <a:pt x="2025" y="1081"/>
                </a:lnTo>
                <a:lnTo>
                  <a:pt x="2013" y="1104"/>
                </a:lnTo>
                <a:lnTo>
                  <a:pt x="2000" y="1128"/>
                </a:lnTo>
                <a:lnTo>
                  <a:pt x="1986" y="1152"/>
                </a:lnTo>
                <a:lnTo>
                  <a:pt x="1972" y="1175"/>
                </a:lnTo>
                <a:lnTo>
                  <a:pt x="1964" y="1188"/>
                </a:lnTo>
                <a:lnTo>
                  <a:pt x="1956" y="1200"/>
                </a:lnTo>
                <a:lnTo>
                  <a:pt x="1941" y="1224"/>
                </a:lnTo>
                <a:lnTo>
                  <a:pt x="1908" y="1272"/>
                </a:lnTo>
                <a:lnTo>
                  <a:pt x="1874" y="1321"/>
                </a:lnTo>
                <a:lnTo>
                  <a:pt x="1838" y="1369"/>
                </a:lnTo>
                <a:lnTo>
                  <a:pt x="1803" y="1416"/>
                </a:lnTo>
                <a:lnTo>
                  <a:pt x="1767" y="1461"/>
                </a:lnTo>
                <a:lnTo>
                  <a:pt x="1732" y="1506"/>
                </a:lnTo>
                <a:lnTo>
                  <a:pt x="1698" y="1547"/>
                </a:lnTo>
                <a:lnTo>
                  <a:pt x="1636" y="1621"/>
                </a:lnTo>
                <a:lnTo>
                  <a:pt x="1584" y="1681"/>
                </a:lnTo>
                <a:lnTo>
                  <a:pt x="1550" y="1724"/>
                </a:lnTo>
                <a:lnTo>
                  <a:pt x="1524" y="1753"/>
                </a:lnTo>
                <a:lnTo>
                  <a:pt x="1496" y="1787"/>
                </a:lnTo>
                <a:lnTo>
                  <a:pt x="1425" y="1863"/>
                </a:lnTo>
                <a:lnTo>
                  <a:pt x="1346" y="1952"/>
                </a:lnTo>
                <a:lnTo>
                  <a:pt x="1305" y="1999"/>
                </a:lnTo>
                <a:lnTo>
                  <a:pt x="1264" y="2047"/>
                </a:lnTo>
                <a:lnTo>
                  <a:pt x="1224" y="2096"/>
                </a:lnTo>
                <a:lnTo>
                  <a:pt x="1205" y="2120"/>
                </a:lnTo>
                <a:lnTo>
                  <a:pt x="1186" y="2144"/>
                </a:lnTo>
                <a:lnTo>
                  <a:pt x="1150" y="2192"/>
                </a:lnTo>
                <a:lnTo>
                  <a:pt x="1134" y="2216"/>
                </a:lnTo>
                <a:lnTo>
                  <a:pt x="1119" y="2240"/>
                </a:lnTo>
                <a:lnTo>
                  <a:pt x="1103" y="2263"/>
                </a:lnTo>
                <a:lnTo>
                  <a:pt x="1090" y="2286"/>
                </a:lnTo>
                <a:lnTo>
                  <a:pt x="1078" y="2307"/>
                </a:lnTo>
                <a:lnTo>
                  <a:pt x="1067" y="2329"/>
                </a:lnTo>
                <a:lnTo>
                  <a:pt x="1058" y="2349"/>
                </a:lnTo>
                <a:lnTo>
                  <a:pt x="1049" y="2370"/>
                </a:lnTo>
                <a:lnTo>
                  <a:pt x="1043" y="2389"/>
                </a:lnTo>
                <a:lnTo>
                  <a:pt x="1038" y="2408"/>
                </a:lnTo>
                <a:lnTo>
                  <a:pt x="1036" y="2424"/>
                </a:lnTo>
                <a:lnTo>
                  <a:pt x="1034" y="2439"/>
                </a:lnTo>
                <a:lnTo>
                  <a:pt x="1032" y="2455"/>
                </a:lnTo>
                <a:lnTo>
                  <a:pt x="1030" y="2472"/>
                </a:lnTo>
                <a:lnTo>
                  <a:pt x="1030" y="2488"/>
                </a:lnTo>
                <a:lnTo>
                  <a:pt x="1029" y="2505"/>
                </a:lnTo>
                <a:lnTo>
                  <a:pt x="1029" y="2540"/>
                </a:lnTo>
                <a:lnTo>
                  <a:pt x="1029" y="2558"/>
                </a:lnTo>
                <a:lnTo>
                  <a:pt x="1030" y="2575"/>
                </a:lnTo>
                <a:lnTo>
                  <a:pt x="1032" y="2611"/>
                </a:lnTo>
                <a:lnTo>
                  <a:pt x="1035" y="2646"/>
                </a:lnTo>
                <a:lnTo>
                  <a:pt x="1040" y="2680"/>
                </a:lnTo>
                <a:lnTo>
                  <a:pt x="1049" y="2745"/>
                </a:lnTo>
                <a:lnTo>
                  <a:pt x="1060" y="2805"/>
                </a:lnTo>
                <a:lnTo>
                  <a:pt x="1065" y="2833"/>
                </a:lnTo>
                <a:lnTo>
                  <a:pt x="1071" y="2857"/>
                </a:lnTo>
                <a:lnTo>
                  <a:pt x="1079" y="2896"/>
                </a:lnTo>
                <a:lnTo>
                  <a:pt x="857" y="2896"/>
                </a:lnTo>
                <a:lnTo>
                  <a:pt x="846" y="2868"/>
                </a:lnTo>
                <a:lnTo>
                  <a:pt x="834" y="2836"/>
                </a:lnTo>
                <a:lnTo>
                  <a:pt x="824" y="2802"/>
                </a:lnTo>
                <a:lnTo>
                  <a:pt x="812" y="2764"/>
                </a:lnTo>
                <a:lnTo>
                  <a:pt x="800" y="2726"/>
                </a:lnTo>
                <a:lnTo>
                  <a:pt x="789" y="2685"/>
                </a:lnTo>
                <a:lnTo>
                  <a:pt x="778" y="2641"/>
                </a:lnTo>
                <a:lnTo>
                  <a:pt x="768" y="2596"/>
                </a:lnTo>
                <a:lnTo>
                  <a:pt x="765" y="2572"/>
                </a:lnTo>
                <a:lnTo>
                  <a:pt x="760" y="2548"/>
                </a:lnTo>
                <a:lnTo>
                  <a:pt x="758" y="2524"/>
                </a:lnTo>
                <a:lnTo>
                  <a:pt x="754" y="2500"/>
                </a:lnTo>
                <a:lnTo>
                  <a:pt x="752" y="2475"/>
                </a:lnTo>
                <a:lnTo>
                  <a:pt x="749" y="2449"/>
                </a:lnTo>
                <a:lnTo>
                  <a:pt x="748" y="2424"/>
                </a:lnTo>
                <a:lnTo>
                  <a:pt x="747" y="2397"/>
                </a:lnTo>
                <a:lnTo>
                  <a:pt x="746" y="2371"/>
                </a:lnTo>
                <a:lnTo>
                  <a:pt x="747" y="2344"/>
                </a:lnTo>
                <a:lnTo>
                  <a:pt x="747" y="2317"/>
                </a:lnTo>
                <a:lnTo>
                  <a:pt x="748" y="2289"/>
                </a:lnTo>
                <a:lnTo>
                  <a:pt x="750" y="2262"/>
                </a:lnTo>
                <a:lnTo>
                  <a:pt x="754" y="2234"/>
                </a:lnTo>
                <a:lnTo>
                  <a:pt x="758" y="2206"/>
                </a:lnTo>
                <a:lnTo>
                  <a:pt x="762" y="2178"/>
                </a:lnTo>
                <a:lnTo>
                  <a:pt x="766" y="2156"/>
                </a:lnTo>
                <a:lnTo>
                  <a:pt x="770" y="2145"/>
                </a:lnTo>
                <a:lnTo>
                  <a:pt x="772" y="2134"/>
                </a:lnTo>
                <a:lnTo>
                  <a:pt x="776" y="2124"/>
                </a:lnTo>
                <a:lnTo>
                  <a:pt x="779" y="2112"/>
                </a:lnTo>
                <a:lnTo>
                  <a:pt x="789" y="2089"/>
                </a:lnTo>
                <a:lnTo>
                  <a:pt x="798" y="2065"/>
                </a:lnTo>
                <a:lnTo>
                  <a:pt x="809" y="2041"/>
                </a:lnTo>
                <a:lnTo>
                  <a:pt x="821" y="2017"/>
                </a:lnTo>
                <a:lnTo>
                  <a:pt x="834" y="1993"/>
                </a:lnTo>
                <a:lnTo>
                  <a:pt x="849" y="1968"/>
                </a:lnTo>
                <a:lnTo>
                  <a:pt x="863" y="1944"/>
                </a:lnTo>
                <a:lnTo>
                  <a:pt x="878" y="1919"/>
                </a:lnTo>
                <a:lnTo>
                  <a:pt x="894" y="1895"/>
                </a:lnTo>
                <a:lnTo>
                  <a:pt x="910" y="1869"/>
                </a:lnTo>
                <a:lnTo>
                  <a:pt x="927" y="1845"/>
                </a:lnTo>
                <a:lnTo>
                  <a:pt x="944" y="1821"/>
                </a:lnTo>
                <a:lnTo>
                  <a:pt x="960" y="1797"/>
                </a:lnTo>
                <a:lnTo>
                  <a:pt x="995" y="1752"/>
                </a:lnTo>
                <a:lnTo>
                  <a:pt x="1029" y="1709"/>
                </a:lnTo>
                <a:lnTo>
                  <a:pt x="1061" y="1669"/>
                </a:lnTo>
                <a:lnTo>
                  <a:pt x="1091" y="1633"/>
                </a:lnTo>
                <a:lnTo>
                  <a:pt x="1118" y="1601"/>
                </a:lnTo>
                <a:lnTo>
                  <a:pt x="1142" y="1573"/>
                </a:lnTo>
                <a:lnTo>
                  <a:pt x="1174" y="1536"/>
                </a:lnTo>
                <a:lnTo>
                  <a:pt x="1196" y="1511"/>
                </a:lnTo>
                <a:lnTo>
                  <a:pt x="1222" y="1481"/>
                </a:lnTo>
                <a:lnTo>
                  <a:pt x="1282" y="1409"/>
                </a:lnTo>
                <a:lnTo>
                  <a:pt x="1352" y="1325"/>
                </a:lnTo>
                <a:lnTo>
                  <a:pt x="1427" y="1235"/>
                </a:lnTo>
                <a:lnTo>
                  <a:pt x="1503" y="1142"/>
                </a:lnTo>
                <a:lnTo>
                  <a:pt x="1574" y="1054"/>
                </a:lnTo>
                <a:lnTo>
                  <a:pt x="1638" y="973"/>
                </a:lnTo>
                <a:lnTo>
                  <a:pt x="1666" y="938"/>
                </a:lnTo>
                <a:lnTo>
                  <a:pt x="1690" y="907"/>
                </a:lnTo>
                <a:lnTo>
                  <a:pt x="1702" y="890"/>
                </a:lnTo>
                <a:lnTo>
                  <a:pt x="1714" y="875"/>
                </a:lnTo>
                <a:lnTo>
                  <a:pt x="1725" y="859"/>
                </a:lnTo>
                <a:lnTo>
                  <a:pt x="1734" y="844"/>
                </a:lnTo>
                <a:lnTo>
                  <a:pt x="1743" y="828"/>
                </a:lnTo>
                <a:lnTo>
                  <a:pt x="1751" y="814"/>
                </a:lnTo>
                <a:lnTo>
                  <a:pt x="1758" y="799"/>
                </a:lnTo>
                <a:lnTo>
                  <a:pt x="1766" y="785"/>
                </a:lnTo>
                <a:lnTo>
                  <a:pt x="1772" y="772"/>
                </a:lnTo>
                <a:lnTo>
                  <a:pt x="1776" y="757"/>
                </a:lnTo>
                <a:lnTo>
                  <a:pt x="1781" y="744"/>
                </a:lnTo>
                <a:lnTo>
                  <a:pt x="1785" y="731"/>
                </a:lnTo>
                <a:lnTo>
                  <a:pt x="1787" y="718"/>
                </a:lnTo>
                <a:lnTo>
                  <a:pt x="1790" y="704"/>
                </a:lnTo>
                <a:lnTo>
                  <a:pt x="1791" y="691"/>
                </a:lnTo>
                <a:lnTo>
                  <a:pt x="1792" y="679"/>
                </a:lnTo>
                <a:lnTo>
                  <a:pt x="1792" y="666"/>
                </a:lnTo>
                <a:lnTo>
                  <a:pt x="1792" y="654"/>
                </a:lnTo>
                <a:lnTo>
                  <a:pt x="1791" y="641"/>
                </a:lnTo>
                <a:lnTo>
                  <a:pt x="1790" y="629"/>
                </a:lnTo>
                <a:lnTo>
                  <a:pt x="1787" y="616"/>
                </a:lnTo>
                <a:lnTo>
                  <a:pt x="1784" y="604"/>
                </a:lnTo>
                <a:lnTo>
                  <a:pt x="1782" y="598"/>
                </a:lnTo>
                <a:lnTo>
                  <a:pt x="1780" y="592"/>
                </a:lnTo>
                <a:lnTo>
                  <a:pt x="1776" y="578"/>
                </a:lnTo>
                <a:lnTo>
                  <a:pt x="1767" y="554"/>
                </a:lnTo>
                <a:lnTo>
                  <a:pt x="1761" y="541"/>
                </a:lnTo>
                <a:lnTo>
                  <a:pt x="1755" y="529"/>
                </a:lnTo>
                <a:lnTo>
                  <a:pt x="1740" y="503"/>
                </a:lnTo>
                <a:lnTo>
                  <a:pt x="1725" y="476"/>
                </a:lnTo>
                <a:lnTo>
                  <a:pt x="1726" y="475"/>
                </a:lnTo>
                <a:lnTo>
                  <a:pt x="1731" y="472"/>
                </a:lnTo>
                <a:lnTo>
                  <a:pt x="1749" y="458"/>
                </a:lnTo>
                <a:lnTo>
                  <a:pt x="1800" y="415"/>
                </a:lnTo>
                <a:lnTo>
                  <a:pt x="1875" y="352"/>
                </a:lnTo>
                <a:close/>
                <a:moveTo>
                  <a:pt x="1641" y="3193"/>
                </a:moveTo>
                <a:lnTo>
                  <a:pt x="1258" y="3193"/>
                </a:lnTo>
                <a:lnTo>
                  <a:pt x="1228" y="3103"/>
                </a:lnTo>
                <a:lnTo>
                  <a:pt x="1214" y="3056"/>
                </a:lnTo>
                <a:lnTo>
                  <a:pt x="1206" y="3032"/>
                </a:lnTo>
                <a:lnTo>
                  <a:pt x="1199" y="3008"/>
                </a:lnTo>
                <a:lnTo>
                  <a:pt x="1186" y="2959"/>
                </a:lnTo>
                <a:lnTo>
                  <a:pt x="1173" y="2909"/>
                </a:lnTo>
                <a:lnTo>
                  <a:pt x="1167" y="2884"/>
                </a:lnTo>
                <a:lnTo>
                  <a:pt x="1162" y="2859"/>
                </a:lnTo>
                <a:lnTo>
                  <a:pt x="1156" y="2834"/>
                </a:lnTo>
                <a:lnTo>
                  <a:pt x="1152" y="2809"/>
                </a:lnTo>
                <a:lnTo>
                  <a:pt x="1148" y="2784"/>
                </a:lnTo>
                <a:lnTo>
                  <a:pt x="1144" y="2758"/>
                </a:lnTo>
                <a:lnTo>
                  <a:pt x="1142" y="2733"/>
                </a:lnTo>
                <a:lnTo>
                  <a:pt x="1139" y="2708"/>
                </a:lnTo>
                <a:lnTo>
                  <a:pt x="1138" y="2683"/>
                </a:lnTo>
                <a:lnTo>
                  <a:pt x="1137" y="2658"/>
                </a:lnTo>
                <a:lnTo>
                  <a:pt x="1137" y="2634"/>
                </a:lnTo>
                <a:lnTo>
                  <a:pt x="1137" y="2608"/>
                </a:lnTo>
                <a:lnTo>
                  <a:pt x="1139" y="2584"/>
                </a:lnTo>
                <a:lnTo>
                  <a:pt x="1142" y="2559"/>
                </a:lnTo>
                <a:lnTo>
                  <a:pt x="1144" y="2535"/>
                </a:lnTo>
                <a:lnTo>
                  <a:pt x="1149" y="2511"/>
                </a:lnTo>
                <a:lnTo>
                  <a:pt x="1154" y="2488"/>
                </a:lnTo>
                <a:lnTo>
                  <a:pt x="1160" y="2464"/>
                </a:lnTo>
                <a:lnTo>
                  <a:pt x="1167" y="2442"/>
                </a:lnTo>
                <a:lnTo>
                  <a:pt x="1175" y="2419"/>
                </a:lnTo>
                <a:lnTo>
                  <a:pt x="1186" y="2395"/>
                </a:lnTo>
                <a:lnTo>
                  <a:pt x="1198" y="2370"/>
                </a:lnTo>
                <a:lnTo>
                  <a:pt x="1212" y="2343"/>
                </a:lnTo>
                <a:lnTo>
                  <a:pt x="1229" y="2318"/>
                </a:lnTo>
                <a:lnTo>
                  <a:pt x="1247" y="2290"/>
                </a:lnTo>
                <a:lnTo>
                  <a:pt x="1266" y="2264"/>
                </a:lnTo>
                <a:lnTo>
                  <a:pt x="1288" y="2235"/>
                </a:lnTo>
                <a:lnTo>
                  <a:pt x="1311" y="2208"/>
                </a:lnTo>
                <a:lnTo>
                  <a:pt x="1335" y="2179"/>
                </a:lnTo>
                <a:lnTo>
                  <a:pt x="1360" y="2150"/>
                </a:lnTo>
                <a:lnTo>
                  <a:pt x="1386" y="2120"/>
                </a:lnTo>
                <a:lnTo>
                  <a:pt x="1414" y="2090"/>
                </a:lnTo>
                <a:lnTo>
                  <a:pt x="1470" y="2030"/>
                </a:lnTo>
                <a:lnTo>
                  <a:pt x="1532" y="1969"/>
                </a:lnTo>
                <a:lnTo>
                  <a:pt x="1594" y="1907"/>
                </a:lnTo>
                <a:lnTo>
                  <a:pt x="1658" y="1844"/>
                </a:lnTo>
                <a:lnTo>
                  <a:pt x="1786" y="1718"/>
                </a:lnTo>
                <a:lnTo>
                  <a:pt x="1850" y="1656"/>
                </a:lnTo>
                <a:lnTo>
                  <a:pt x="1911" y="1593"/>
                </a:lnTo>
                <a:lnTo>
                  <a:pt x="1941" y="1562"/>
                </a:lnTo>
                <a:lnTo>
                  <a:pt x="1970" y="1532"/>
                </a:lnTo>
                <a:lnTo>
                  <a:pt x="1998" y="1501"/>
                </a:lnTo>
                <a:lnTo>
                  <a:pt x="2026" y="1471"/>
                </a:lnTo>
                <a:lnTo>
                  <a:pt x="2054" y="1436"/>
                </a:lnTo>
                <a:lnTo>
                  <a:pt x="2079" y="1401"/>
                </a:lnTo>
                <a:lnTo>
                  <a:pt x="2091" y="1386"/>
                </a:lnTo>
                <a:lnTo>
                  <a:pt x="2102" y="1369"/>
                </a:lnTo>
                <a:lnTo>
                  <a:pt x="2112" y="1353"/>
                </a:lnTo>
                <a:lnTo>
                  <a:pt x="2123" y="1338"/>
                </a:lnTo>
                <a:lnTo>
                  <a:pt x="2141" y="1308"/>
                </a:lnTo>
                <a:lnTo>
                  <a:pt x="2156" y="1278"/>
                </a:lnTo>
                <a:lnTo>
                  <a:pt x="2169" y="1249"/>
                </a:lnTo>
                <a:lnTo>
                  <a:pt x="2174" y="1235"/>
                </a:lnTo>
                <a:lnTo>
                  <a:pt x="2178" y="1220"/>
                </a:lnTo>
                <a:lnTo>
                  <a:pt x="2182" y="1206"/>
                </a:lnTo>
                <a:lnTo>
                  <a:pt x="2186" y="1193"/>
                </a:lnTo>
                <a:lnTo>
                  <a:pt x="2187" y="1178"/>
                </a:lnTo>
                <a:lnTo>
                  <a:pt x="2189" y="1164"/>
                </a:lnTo>
                <a:lnTo>
                  <a:pt x="2189" y="1151"/>
                </a:lnTo>
                <a:lnTo>
                  <a:pt x="2189" y="1136"/>
                </a:lnTo>
                <a:lnTo>
                  <a:pt x="2189" y="1122"/>
                </a:lnTo>
                <a:lnTo>
                  <a:pt x="2187" y="1108"/>
                </a:lnTo>
                <a:lnTo>
                  <a:pt x="2184" y="1093"/>
                </a:lnTo>
                <a:lnTo>
                  <a:pt x="2182" y="1079"/>
                </a:lnTo>
                <a:lnTo>
                  <a:pt x="2177" y="1064"/>
                </a:lnTo>
                <a:lnTo>
                  <a:pt x="2172" y="1050"/>
                </a:lnTo>
                <a:lnTo>
                  <a:pt x="2168" y="1036"/>
                </a:lnTo>
                <a:lnTo>
                  <a:pt x="2160" y="1020"/>
                </a:lnTo>
                <a:lnTo>
                  <a:pt x="2153" y="1006"/>
                </a:lnTo>
                <a:lnTo>
                  <a:pt x="2145" y="990"/>
                </a:lnTo>
                <a:lnTo>
                  <a:pt x="2297" y="864"/>
                </a:lnTo>
                <a:lnTo>
                  <a:pt x="2312" y="877"/>
                </a:lnTo>
                <a:lnTo>
                  <a:pt x="2327" y="893"/>
                </a:lnTo>
                <a:lnTo>
                  <a:pt x="2342" y="908"/>
                </a:lnTo>
                <a:lnTo>
                  <a:pt x="2355" y="926"/>
                </a:lnTo>
                <a:lnTo>
                  <a:pt x="2369" y="944"/>
                </a:lnTo>
                <a:lnTo>
                  <a:pt x="2382" y="964"/>
                </a:lnTo>
                <a:lnTo>
                  <a:pt x="2394" y="984"/>
                </a:lnTo>
                <a:lnTo>
                  <a:pt x="2406" y="1006"/>
                </a:lnTo>
                <a:lnTo>
                  <a:pt x="2417" y="1028"/>
                </a:lnTo>
                <a:lnTo>
                  <a:pt x="2428" y="1051"/>
                </a:lnTo>
                <a:lnTo>
                  <a:pt x="2439" y="1074"/>
                </a:lnTo>
                <a:lnTo>
                  <a:pt x="2447" y="1098"/>
                </a:lnTo>
                <a:lnTo>
                  <a:pt x="2456" y="1123"/>
                </a:lnTo>
                <a:lnTo>
                  <a:pt x="2464" y="1148"/>
                </a:lnTo>
                <a:lnTo>
                  <a:pt x="2470" y="1174"/>
                </a:lnTo>
                <a:lnTo>
                  <a:pt x="2476" y="1200"/>
                </a:lnTo>
                <a:lnTo>
                  <a:pt x="2481" y="1225"/>
                </a:lnTo>
                <a:lnTo>
                  <a:pt x="2482" y="1238"/>
                </a:lnTo>
                <a:lnTo>
                  <a:pt x="2484" y="1251"/>
                </a:lnTo>
                <a:lnTo>
                  <a:pt x="2487" y="1278"/>
                </a:lnTo>
                <a:lnTo>
                  <a:pt x="2488" y="1304"/>
                </a:lnTo>
                <a:lnTo>
                  <a:pt x="2488" y="1331"/>
                </a:lnTo>
                <a:lnTo>
                  <a:pt x="2488" y="1357"/>
                </a:lnTo>
                <a:lnTo>
                  <a:pt x="2486" y="1383"/>
                </a:lnTo>
                <a:lnTo>
                  <a:pt x="2482" y="1410"/>
                </a:lnTo>
                <a:lnTo>
                  <a:pt x="2477" y="1435"/>
                </a:lnTo>
                <a:lnTo>
                  <a:pt x="2471" y="1461"/>
                </a:lnTo>
                <a:lnTo>
                  <a:pt x="2466" y="1473"/>
                </a:lnTo>
                <a:lnTo>
                  <a:pt x="2463" y="1485"/>
                </a:lnTo>
                <a:lnTo>
                  <a:pt x="2458" y="1499"/>
                </a:lnTo>
                <a:lnTo>
                  <a:pt x="2453" y="1511"/>
                </a:lnTo>
                <a:lnTo>
                  <a:pt x="2442" y="1535"/>
                </a:lnTo>
                <a:lnTo>
                  <a:pt x="2430" y="1557"/>
                </a:lnTo>
                <a:lnTo>
                  <a:pt x="2423" y="1569"/>
                </a:lnTo>
                <a:lnTo>
                  <a:pt x="2416" y="1580"/>
                </a:lnTo>
                <a:lnTo>
                  <a:pt x="2400" y="1602"/>
                </a:lnTo>
                <a:lnTo>
                  <a:pt x="2361" y="1653"/>
                </a:lnTo>
                <a:lnTo>
                  <a:pt x="2320" y="1703"/>
                </a:lnTo>
                <a:lnTo>
                  <a:pt x="2277" y="1752"/>
                </a:lnTo>
                <a:lnTo>
                  <a:pt x="2256" y="1777"/>
                </a:lnTo>
                <a:lnTo>
                  <a:pt x="2234" y="1801"/>
                </a:lnTo>
                <a:lnTo>
                  <a:pt x="2189" y="1851"/>
                </a:lnTo>
                <a:lnTo>
                  <a:pt x="2141" y="1903"/>
                </a:lnTo>
                <a:lnTo>
                  <a:pt x="2039" y="2013"/>
                </a:lnTo>
                <a:lnTo>
                  <a:pt x="1988" y="2069"/>
                </a:lnTo>
                <a:lnTo>
                  <a:pt x="1934" y="2124"/>
                </a:lnTo>
                <a:lnTo>
                  <a:pt x="1824" y="2236"/>
                </a:lnTo>
                <a:lnTo>
                  <a:pt x="1766" y="2298"/>
                </a:lnTo>
                <a:lnTo>
                  <a:pt x="1704" y="2362"/>
                </a:lnTo>
                <a:lnTo>
                  <a:pt x="1673" y="2397"/>
                </a:lnTo>
                <a:lnTo>
                  <a:pt x="1641" y="2433"/>
                </a:lnTo>
                <a:lnTo>
                  <a:pt x="1607" y="2472"/>
                </a:lnTo>
                <a:lnTo>
                  <a:pt x="1571" y="2511"/>
                </a:lnTo>
                <a:lnTo>
                  <a:pt x="1565" y="2520"/>
                </a:lnTo>
                <a:lnTo>
                  <a:pt x="1559" y="2527"/>
                </a:lnTo>
                <a:lnTo>
                  <a:pt x="1548" y="2545"/>
                </a:lnTo>
                <a:lnTo>
                  <a:pt x="1544" y="2553"/>
                </a:lnTo>
                <a:lnTo>
                  <a:pt x="1539" y="2562"/>
                </a:lnTo>
                <a:lnTo>
                  <a:pt x="1530" y="2581"/>
                </a:lnTo>
                <a:lnTo>
                  <a:pt x="1528" y="2590"/>
                </a:lnTo>
                <a:lnTo>
                  <a:pt x="1524" y="2600"/>
                </a:lnTo>
                <a:lnTo>
                  <a:pt x="1522" y="2610"/>
                </a:lnTo>
                <a:lnTo>
                  <a:pt x="1520" y="2620"/>
                </a:lnTo>
                <a:lnTo>
                  <a:pt x="1516" y="2641"/>
                </a:lnTo>
                <a:lnTo>
                  <a:pt x="1515" y="2652"/>
                </a:lnTo>
                <a:lnTo>
                  <a:pt x="1514" y="2662"/>
                </a:lnTo>
                <a:lnTo>
                  <a:pt x="1514" y="2684"/>
                </a:lnTo>
                <a:lnTo>
                  <a:pt x="1514" y="2707"/>
                </a:lnTo>
                <a:lnTo>
                  <a:pt x="1514" y="2730"/>
                </a:lnTo>
                <a:lnTo>
                  <a:pt x="1516" y="2752"/>
                </a:lnTo>
                <a:lnTo>
                  <a:pt x="1520" y="2775"/>
                </a:lnTo>
                <a:lnTo>
                  <a:pt x="1523" y="2799"/>
                </a:lnTo>
                <a:lnTo>
                  <a:pt x="1527" y="2822"/>
                </a:lnTo>
                <a:lnTo>
                  <a:pt x="1533" y="2846"/>
                </a:lnTo>
                <a:lnTo>
                  <a:pt x="1538" y="2870"/>
                </a:lnTo>
                <a:lnTo>
                  <a:pt x="1545" y="2894"/>
                </a:lnTo>
                <a:lnTo>
                  <a:pt x="1558" y="2941"/>
                </a:lnTo>
                <a:lnTo>
                  <a:pt x="1572" y="2987"/>
                </a:lnTo>
                <a:lnTo>
                  <a:pt x="1588" y="3033"/>
                </a:lnTo>
                <a:lnTo>
                  <a:pt x="1617" y="3118"/>
                </a:lnTo>
                <a:lnTo>
                  <a:pt x="1630" y="3157"/>
                </a:lnTo>
                <a:lnTo>
                  <a:pt x="1641" y="3193"/>
                </a:lnTo>
                <a:close/>
                <a:moveTo>
                  <a:pt x="2080" y="3193"/>
                </a:moveTo>
                <a:lnTo>
                  <a:pt x="1755" y="3193"/>
                </a:lnTo>
                <a:lnTo>
                  <a:pt x="1749" y="3171"/>
                </a:lnTo>
                <a:lnTo>
                  <a:pt x="1743" y="3148"/>
                </a:lnTo>
                <a:lnTo>
                  <a:pt x="1730" y="3104"/>
                </a:lnTo>
                <a:lnTo>
                  <a:pt x="1702" y="3015"/>
                </a:lnTo>
                <a:lnTo>
                  <a:pt x="1688" y="2971"/>
                </a:lnTo>
                <a:lnTo>
                  <a:pt x="1676" y="2926"/>
                </a:lnTo>
                <a:lnTo>
                  <a:pt x="1670" y="2904"/>
                </a:lnTo>
                <a:lnTo>
                  <a:pt x="1665" y="2881"/>
                </a:lnTo>
                <a:lnTo>
                  <a:pt x="1660" y="2859"/>
                </a:lnTo>
                <a:lnTo>
                  <a:pt x="1656" y="2836"/>
                </a:lnTo>
                <a:lnTo>
                  <a:pt x="1653" y="2810"/>
                </a:lnTo>
                <a:lnTo>
                  <a:pt x="1649" y="2785"/>
                </a:lnTo>
                <a:lnTo>
                  <a:pt x="1648" y="2761"/>
                </a:lnTo>
                <a:lnTo>
                  <a:pt x="1647" y="2738"/>
                </a:lnTo>
                <a:lnTo>
                  <a:pt x="1647" y="2716"/>
                </a:lnTo>
                <a:lnTo>
                  <a:pt x="1648" y="2696"/>
                </a:lnTo>
                <a:lnTo>
                  <a:pt x="1650" y="2676"/>
                </a:lnTo>
                <a:lnTo>
                  <a:pt x="1654" y="2655"/>
                </a:lnTo>
                <a:lnTo>
                  <a:pt x="1656" y="2646"/>
                </a:lnTo>
                <a:lnTo>
                  <a:pt x="1660" y="2636"/>
                </a:lnTo>
                <a:lnTo>
                  <a:pt x="1667" y="2618"/>
                </a:lnTo>
                <a:lnTo>
                  <a:pt x="1671" y="2608"/>
                </a:lnTo>
                <a:lnTo>
                  <a:pt x="1676" y="2599"/>
                </a:lnTo>
                <a:lnTo>
                  <a:pt x="1686" y="2581"/>
                </a:lnTo>
                <a:lnTo>
                  <a:pt x="1698" y="2562"/>
                </a:lnTo>
                <a:lnTo>
                  <a:pt x="1713" y="2542"/>
                </a:lnTo>
                <a:lnTo>
                  <a:pt x="1728" y="2523"/>
                </a:lnTo>
                <a:lnTo>
                  <a:pt x="1748" y="2504"/>
                </a:lnTo>
                <a:lnTo>
                  <a:pt x="1762" y="2490"/>
                </a:lnTo>
                <a:lnTo>
                  <a:pt x="1778" y="2474"/>
                </a:lnTo>
                <a:lnTo>
                  <a:pt x="1812" y="2443"/>
                </a:lnTo>
                <a:lnTo>
                  <a:pt x="1850" y="2410"/>
                </a:lnTo>
                <a:lnTo>
                  <a:pt x="1892" y="2377"/>
                </a:lnTo>
                <a:lnTo>
                  <a:pt x="1935" y="2342"/>
                </a:lnTo>
                <a:lnTo>
                  <a:pt x="1979" y="2306"/>
                </a:lnTo>
                <a:lnTo>
                  <a:pt x="2070" y="2235"/>
                </a:lnTo>
                <a:lnTo>
                  <a:pt x="2159" y="2166"/>
                </a:lnTo>
                <a:lnTo>
                  <a:pt x="2200" y="2132"/>
                </a:lnTo>
                <a:lnTo>
                  <a:pt x="2238" y="2101"/>
                </a:lnTo>
                <a:lnTo>
                  <a:pt x="2273" y="2071"/>
                </a:lnTo>
                <a:lnTo>
                  <a:pt x="2303" y="2043"/>
                </a:lnTo>
                <a:lnTo>
                  <a:pt x="2330" y="2018"/>
                </a:lnTo>
                <a:lnTo>
                  <a:pt x="2339" y="2006"/>
                </a:lnTo>
                <a:lnTo>
                  <a:pt x="2349" y="1995"/>
                </a:lnTo>
                <a:lnTo>
                  <a:pt x="2355" y="1986"/>
                </a:lnTo>
                <a:lnTo>
                  <a:pt x="2362" y="1976"/>
                </a:lnTo>
                <a:lnTo>
                  <a:pt x="2367" y="1968"/>
                </a:lnTo>
                <a:lnTo>
                  <a:pt x="2372" y="1958"/>
                </a:lnTo>
                <a:lnTo>
                  <a:pt x="2376" y="1949"/>
                </a:lnTo>
                <a:lnTo>
                  <a:pt x="2380" y="1939"/>
                </a:lnTo>
                <a:lnTo>
                  <a:pt x="2382" y="1929"/>
                </a:lnTo>
                <a:lnTo>
                  <a:pt x="2385" y="1920"/>
                </a:lnTo>
                <a:lnTo>
                  <a:pt x="2387" y="1910"/>
                </a:lnTo>
                <a:lnTo>
                  <a:pt x="2390" y="1901"/>
                </a:lnTo>
                <a:lnTo>
                  <a:pt x="2392" y="1883"/>
                </a:lnTo>
                <a:lnTo>
                  <a:pt x="2392" y="1865"/>
                </a:lnTo>
                <a:lnTo>
                  <a:pt x="2392" y="1848"/>
                </a:lnTo>
                <a:lnTo>
                  <a:pt x="2391" y="1832"/>
                </a:lnTo>
                <a:lnTo>
                  <a:pt x="2390" y="1818"/>
                </a:lnTo>
                <a:lnTo>
                  <a:pt x="2387" y="1805"/>
                </a:lnTo>
                <a:lnTo>
                  <a:pt x="2385" y="1794"/>
                </a:lnTo>
                <a:lnTo>
                  <a:pt x="2381" y="1778"/>
                </a:lnTo>
                <a:lnTo>
                  <a:pt x="2379" y="1773"/>
                </a:lnTo>
                <a:lnTo>
                  <a:pt x="2454" y="1711"/>
                </a:lnTo>
                <a:lnTo>
                  <a:pt x="2529" y="1649"/>
                </a:lnTo>
                <a:lnTo>
                  <a:pt x="2546" y="1669"/>
                </a:lnTo>
                <a:lnTo>
                  <a:pt x="2553" y="1679"/>
                </a:lnTo>
                <a:lnTo>
                  <a:pt x="2561" y="1689"/>
                </a:lnTo>
                <a:lnTo>
                  <a:pt x="2574" y="1711"/>
                </a:lnTo>
                <a:lnTo>
                  <a:pt x="2582" y="1722"/>
                </a:lnTo>
                <a:lnTo>
                  <a:pt x="2588" y="1733"/>
                </a:lnTo>
                <a:lnTo>
                  <a:pt x="2600" y="1755"/>
                </a:lnTo>
                <a:lnTo>
                  <a:pt x="2609" y="1778"/>
                </a:lnTo>
                <a:lnTo>
                  <a:pt x="2619" y="1801"/>
                </a:lnTo>
                <a:lnTo>
                  <a:pt x="2626" y="1824"/>
                </a:lnTo>
                <a:lnTo>
                  <a:pt x="2633" y="1847"/>
                </a:lnTo>
                <a:lnTo>
                  <a:pt x="2638" y="1871"/>
                </a:lnTo>
                <a:lnTo>
                  <a:pt x="2643" y="1893"/>
                </a:lnTo>
                <a:lnTo>
                  <a:pt x="2645" y="1917"/>
                </a:lnTo>
                <a:lnTo>
                  <a:pt x="2648" y="1940"/>
                </a:lnTo>
                <a:lnTo>
                  <a:pt x="2649" y="1963"/>
                </a:lnTo>
                <a:lnTo>
                  <a:pt x="2649" y="1986"/>
                </a:lnTo>
                <a:lnTo>
                  <a:pt x="2649" y="2009"/>
                </a:lnTo>
                <a:lnTo>
                  <a:pt x="2646" y="2031"/>
                </a:lnTo>
                <a:lnTo>
                  <a:pt x="2644" y="2053"/>
                </a:lnTo>
                <a:lnTo>
                  <a:pt x="2640" y="2075"/>
                </a:lnTo>
                <a:lnTo>
                  <a:pt x="2636" y="2096"/>
                </a:lnTo>
                <a:lnTo>
                  <a:pt x="2631" y="2116"/>
                </a:lnTo>
                <a:lnTo>
                  <a:pt x="2625" y="2137"/>
                </a:lnTo>
                <a:lnTo>
                  <a:pt x="2618" y="2157"/>
                </a:lnTo>
                <a:lnTo>
                  <a:pt x="2609" y="2175"/>
                </a:lnTo>
                <a:lnTo>
                  <a:pt x="2601" y="2194"/>
                </a:lnTo>
                <a:lnTo>
                  <a:pt x="2592" y="2211"/>
                </a:lnTo>
                <a:lnTo>
                  <a:pt x="2583" y="2228"/>
                </a:lnTo>
                <a:lnTo>
                  <a:pt x="2572" y="2244"/>
                </a:lnTo>
                <a:lnTo>
                  <a:pt x="2561" y="2258"/>
                </a:lnTo>
                <a:lnTo>
                  <a:pt x="2549" y="2272"/>
                </a:lnTo>
                <a:lnTo>
                  <a:pt x="2537" y="2284"/>
                </a:lnTo>
                <a:lnTo>
                  <a:pt x="2530" y="2290"/>
                </a:lnTo>
                <a:lnTo>
                  <a:pt x="2524" y="2296"/>
                </a:lnTo>
                <a:lnTo>
                  <a:pt x="2429" y="2377"/>
                </a:lnTo>
                <a:lnTo>
                  <a:pt x="2309" y="2480"/>
                </a:lnTo>
                <a:lnTo>
                  <a:pt x="2277" y="2508"/>
                </a:lnTo>
                <a:lnTo>
                  <a:pt x="2244" y="2536"/>
                </a:lnTo>
                <a:lnTo>
                  <a:pt x="2181" y="2594"/>
                </a:lnTo>
                <a:lnTo>
                  <a:pt x="2150" y="2623"/>
                </a:lnTo>
                <a:lnTo>
                  <a:pt x="2120" y="2650"/>
                </a:lnTo>
                <a:lnTo>
                  <a:pt x="2090" y="2679"/>
                </a:lnTo>
                <a:lnTo>
                  <a:pt x="2062" y="2706"/>
                </a:lnTo>
                <a:lnTo>
                  <a:pt x="2037" y="2732"/>
                </a:lnTo>
                <a:lnTo>
                  <a:pt x="2026" y="2744"/>
                </a:lnTo>
                <a:lnTo>
                  <a:pt x="2018" y="2755"/>
                </a:lnTo>
                <a:lnTo>
                  <a:pt x="2009" y="2764"/>
                </a:lnTo>
                <a:lnTo>
                  <a:pt x="2003" y="2774"/>
                </a:lnTo>
                <a:lnTo>
                  <a:pt x="1998" y="2784"/>
                </a:lnTo>
                <a:lnTo>
                  <a:pt x="1995" y="2793"/>
                </a:lnTo>
                <a:lnTo>
                  <a:pt x="1994" y="2798"/>
                </a:lnTo>
                <a:lnTo>
                  <a:pt x="1994" y="2803"/>
                </a:lnTo>
                <a:lnTo>
                  <a:pt x="1992" y="2814"/>
                </a:lnTo>
                <a:lnTo>
                  <a:pt x="1992" y="2827"/>
                </a:lnTo>
                <a:lnTo>
                  <a:pt x="1994" y="2840"/>
                </a:lnTo>
                <a:lnTo>
                  <a:pt x="1995" y="2854"/>
                </a:lnTo>
                <a:lnTo>
                  <a:pt x="1998" y="2872"/>
                </a:lnTo>
                <a:lnTo>
                  <a:pt x="2007" y="2912"/>
                </a:lnTo>
                <a:lnTo>
                  <a:pt x="2025" y="2986"/>
                </a:lnTo>
                <a:lnTo>
                  <a:pt x="2044" y="3063"/>
                </a:lnTo>
                <a:lnTo>
                  <a:pt x="2063" y="3134"/>
                </a:lnTo>
                <a:lnTo>
                  <a:pt x="2080" y="3193"/>
                </a:lnTo>
                <a:close/>
                <a:moveTo>
                  <a:pt x="657" y="2306"/>
                </a:moveTo>
                <a:lnTo>
                  <a:pt x="641" y="2282"/>
                </a:lnTo>
                <a:lnTo>
                  <a:pt x="626" y="2259"/>
                </a:lnTo>
                <a:lnTo>
                  <a:pt x="612" y="2235"/>
                </a:lnTo>
                <a:lnTo>
                  <a:pt x="599" y="2211"/>
                </a:lnTo>
                <a:lnTo>
                  <a:pt x="587" y="2187"/>
                </a:lnTo>
                <a:lnTo>
                  <a:pt x="576" y="2163"/>
                </a:lnTo>
                <a:lnTo>
                  <a:pt x="567" y="2138"/>
                </a:lnTo>
                <a:lnTo>
                  <a:pt x="557" y="2114"/>
                </a:lnTo>
                <a:lnTo>
                  <a:pt x="549" y="2089"/>
                </a:lnTo>
                <a:lnTo>
                  <a:pt x="542" y="2064"/>
                </a:lnTo>
                <a:lnTo>
                  <a:pt x="536" y="2037"/>
                </a:lnTo>
                <a:lnTo>
                  <a:pt x="533" y="2024"/>
                </a:lnTo>
                <a:lnTo>
                  <a:pt x="531" y="2011"/>
                </a:lnTo>
                <a:lnTo>
                  <a:pt x="526" y="1983"/>
                </a:lnTo>
                <a:lnTo>
                  <a:pt x="521" y="1956"/>
                </a:lnTo>
                <a:lnTo>
                  <a:pt x="519" y="1926"/>
                </a:lnTo>
                <a:lnTo>
                  <a:pt x="516" y="1897"/>
                </a:lnTo>
                <a:lnTo>
                  <a:pt x="515" y="1880"/>
                </a:lnTo>
                <a:lnTo>
                  <a:pt x="515" y="1863"/>
                </a:lnTo>
                <a:lnTo>
                  <a:pt x="515" y="1847"/>
                </a:lnTo>
                <a:lnTo>
                  <a:pt x="515" y="1830"/>
                </a:lnTo>
                <a:lnTo>
                  <a:pt x="516" y="1813"/>
                </a:lnTo>
                <a:lnTo>
                  <a:pt x="518" y="1796"/>
                </a:lnTo>
                <a:lnTo>
                  <a:pt x="521" y="1764"/>
                </a:lnTo>
                <a:lnTo>
                  <a:pt x="526" y="1731"/>
                </a:lnTo>
                <a:lnTo>
                  <a:pt x="532" y="1699"/>
                </a:lnTo>
                <a:lnTo>
                  <a:pt x="539" y="1668"/>
                </a:lnTo>
                <a:lnTo>
                  <a:pt x="548" y="1637"/>
                </a:lnTo>
                <a:lnTo>
                  <a:pt x="557" y="1605"/>
                </a:lnTo>
                <a:lnTo>
                  <a:pt x="568" y="1574"/>
                </a:lnTo>
                <a:lnTo>
                  <a:pt x="580" y="1543"/>
                </a:lnTo>
                <a:lnTo>
                  <a:pt x="593" y="1513"/>
                </a:lnTo>
                <a:lnTo>
                  <a:pt x="608" y="1483"/>
                </a:lnTo>
                <a:lnTo>
                  <a:pt x="622" y="1453"/>
                </a:lnTo>
                <a:lnTo>
                  <a:pt x="638" y="1423"/>
                </a:lnTo>
                <a:lnTo>
                  <a:pt x="654" y="1394"/>
                </a:lnTo>
                <a:lnTo>
                  <a:pt x="671" y="1364"/>
                </a:lnTo>
                <a:lnTo>
                  <a:pt x="689" y="1335"/>
                </a:lnTo>
                <a:lnTo>
                  <a:pt x="707" y="1305"/>
                </a:lnTo>
                <a:lnTo>
                  <a:pt x="726" y="1277"/>
                </a:lnTo>
                <a:lnTo>
                  <a:pt x="766" y="1219"/>
                </a:lnTo>
                <a:lnTo>
                  <a:pt x="806" y="1163"/>
                </a:lnTo>
                <a:lnTo>
                  <a:pt x="848" y="1105"/>
                </a:lnTo>
                <a:lnTo>
                  <a:pt x="888" y="1049"/>
                </a:lnTo>
                <a:lnTo>
                  <a:pt x="930" y="991"/>
                </a:lnTo>
                <a:lnTo>
                  <a:pt x="971" y="935"/>
                </a:lnTo>
                <a:lnTo>
                  <a:pt x="1107" y="745"/>
                </a:lnTo>
                <a:lnTo>
                  <a:pt x="1168" y="658"/>
                </a:lnTo>
                <a:lnTo>
                  <a:pt x="1223" y="576"/>
                </a:lnTo>
                <a:lnTo>
                  <a:pt x="1248" y="538"/>
                </a:lnTo>
                <a:lnTo>
                  <a:pt x="1271" y="502"/>
                </a:lnTo>
                <a:lnTo>
                  <a:pt x="1292" y="468"/>
                </a:lnTo>
                <a:lnTo>
                  <a:pt x="1310" y="437"/>
                </a:lnTo>
                <a:lnTo>
                  <a:pt x="1325" y="408"/>
                </a:lnTo>
                <a:lnTo>
                  <a:pt x="1337" y="382"/>
                </a:lnTo>
                <a:lnTo>
                  <a:pt x="1342" y="370"/>
                </a:lnTo>
                <a:lnTo>
                  <a:pt x="1347" y="358"/>
                </a:lnTo>
                <a:lnTo>
                  <a:pt x="1350" y="347"/>
                </a:lnTo>
                <a:lnTo>
                  <a:pt x="1353" y="337"/>
                </a:lnTo>
                <a:lnTo>
                  <a:pt x="1355" y="323"/>
                </a:lnTo>
                <a:lnTo>
                  <a:pt x="1356" y="309"/>
                </a:lnTo>
                <a:lnTo>
                  <a:pt x="1356" y="294"/>
                </a:lnTo>
                <a:lnTo>
                  <a:pt x="1356" y="280"/>
                </a:lnTo>
                <a:lnTo>
                  <a:pt x="1355" y="265"/>
                </a:lnTo>
                <a:lnTo>
                  <a:pt x="1353" y="252"/>
                </a:lnTo>
                <a:lnTo>
                  <a:pt x="1350" y="238"/>
                </a:lnTo>
                <a:lnTo>
                  <a:pt x="1347" y="223"/>
                </a:lnTo>
                <a:lnTo>
                  <a:pt x="1344" y="210"/>
                </a:lnTo>
                <a:lnTo>
                  <a:pt x="1340" y="197"/>
                </a:lnTo>
                <a:lnTo>
                  <a:pt x="1331" y="172"/>
                </a:lnTo>
                <a:lnTo>
                  <a:pt x="1322" y="149"/>
                </a:lnTo>
                <a:lnTo>
                  <a:pt x="1313" y="129"/>
                </a:lnTo>
                <a:lnTo>
                  <a:pt x="1384" y="69"/>
                </a:lnTo>
                <a:lnTo>
                  <a:pt x="1436" y="25"/>
                </a:lnTo>
                <a:lnTo>
                  <a:pt x="1455" y="10"/>
                </a:lnTo>
                <a:lnTo>
                  <a:pt x="1467" y="0"/>
                </a:lnTo>
                <a:lnTo>
                  <a:pt x="1485" y="18"/>
                </a:lnTo>
                <a:lnTo>
                  <a:pt x="1502" y="36"/>
                </a:lnTo>
                <a:lnTo>
                  <a:pt x="1517" y="54"/>
                </a:lnTo>
                <a:lnTo>
                  <a:pt x="1533" y="73"/>
                </a:lnTo>
                <a:lnTo>
                  <a:pt x="1540" y="83"/>
                </a:lnTo>
                <a:lnTo>
                  <a:pt x="1546" y="93"/>
                </a:lnTo>
                <a:lnTo>
                  <a:pt x="1559" y="113"/>
                </a:lnTo>
                <a:lnTo>
                  <a:pt x="1571" y="133"/>
                </a:lnTo>
                <a:lnTo>
                  <a:pt x="1582" y="154"/>
                </a:lnTo>
                <a:lnTo>
                  <a:pt x="1592" y="174"/>
                </a:lnTo>
                <a:lnTo>
                  <a:pt x="1601" y="196"/>
                </a:lnTo>
                <a:lnTo>
                  <a:pt x="1608" y="217"/>
                </a:lnTo>
                <a:lnTo>
                  <a:pt x="1616" y="239"/>
                </a:lnTo>
                <a:lnTo>
                  <a:pt x="1622" y="262"/>
                </a:lnTo>
                <a:lnTo>
                  <a:pt x="1628" y="283"/>
                </a:lnTo>
                <a:lnTo>
                  <a:pt x="1631" y="306"/>
                </a:lnTo>
                <a:lnTo>
                  <a:pt x="1635" y="329"/>
                </a:lnTo>
                <a:lnTo>
                  <a:pt x="1637" y="351"/>
                </a:lnTo>
                <a:lnTo>
                  <a:pt x="1638" y="373"/>
                </a:lnTo>
                <a:lnTo>
                  <a:pt x="1640" y="396"/>
                </a:lnTo>
                <a:lnTo>
                  <a:pt x="1640" y="419"/>
                </a:lnTo>
                <a:lnTo>
                  <a:pt x="1638" y="442"/>
                </a:lnTo>
                <a:lnTo>
                  <a:pt x="1636" y="464"/>
                </a:lnTo>
                <a:lnTo>
                  <a:pt x="1634" y="486"/>
                </a:lnTo>
                <a:lnTo>
                  <a:pt x="1630" y="509"/>
                </a:lnTo>
                <a:lnTo>
                  <a:pt x="1626" y="530"/>
                </a:lnTo>
                <a:lnTo>
                  <a:pt x="1622" y="553"/>
                </a:lnTo>
                <a:lnTo>
                  <a:pt x="1616" y="575"/>
                </a:lnTo>
                <a:lnTo>
                  <a:pt x="1610" y="596"/>
                </a:lnTo>
                <a:lnTo>
                  <a:pt x="1602" y="617"/>
                </a:lnTo>
                <a:lnTo>
                  <a:pt x="1594" y="638"/>
                </a:lnTo>
                <a:lnTo>
                  <a:pt x="1586" y="659"/>
                </a:lnTo>
                <a:lnTo>
                  <a:pt x="1577" y="679"/>
                </a:lnTo>
                <a:lnTo>
                  <a:pt x="1566" y="702"/>
                </a:lnTo>
                <a:lnTo>
                  <a:pt x="1554" y="725"/>
                </a:lnTo>
                <a:lnTo>
                  <a:pt x="1541" y="748"/>
                </a:lnTo>
                <a:lnTo>
                  <a:pt x="1528" y="770"/>
                </a:lnTo>
                <a:lnTo>
                  <a:pt x="1515" y="793"/>
                </a:lnTo>
                <a:lnTo>
                  <a:pt x="1500" y="817"/>
                </a:lnTo>
                <a:lnTo>
                  <a:pt x="1469" y="865"/>
                </a:lnTo>
                <a:lnTo>
                  <a:pt x="1437" y="913"/>
                </a:lnTo>
                <a:lnTo>
                  <a:pt x="1402" y="962"/>
                </a:lnTo>
                <a:lnTo>
                  <a:pt x="1366" y="1012"/>
                </a:lnTo>
                <a:lnTo>
                  <a:pt x="1328" y="1061"/>
                </a:lnTo>
                <a:lnTo>
                  <a:pt x="1250" y="1163"/>
                </a:lnTo>
                <a:lnTo>
                  <a:pt x="1168" y="1265"/>
                </a:lnTo>
                <a:lnTo>
                  <a:pt x="1086" y="1369"/>
                </a:lnTo>
                <a:lnTo>
                  <a:pt x="1047" y="1422"/>
                </a:lnTo>
                <a:lnTo>
                  <a:pt x="1007" y="1475"/>
                </a:lnTo>
                <a:lnTo>
                  <a:pt x="968" y="1527"/>
                </a:lnTo>
                <a:lnTo>
                  <a:pt x="930" y="1580"/>
                </a:lnTo>
                <a:lnTo>
                  <a:pt x="893" y="1633"/>
                </a:lnTo>
                <a:lnTo>
                  <a:pt x="858" y="1686"/>
                </a:lnTo>
                <a:lnTo>
                  <a:pt x="826" y="1739"/>
                </a:lnTo>
                <a:lnTo>
                  <a:pt x="810" y="1765"/>
                </a:lnTo>
                <a:lnTo>
                  <a:pt x="795" y="1791"/>
                </a:lnTo>
                <a:lnTo>
                  <a:pt x="780" y="1818"/>
                </a:lnTo>
                <a:lnTo>
                  <a:pt x="766" y="1844"/>
                </a:lnTo>
                <a:lnTo>
                  <a:pt x="753" y="1871"/>
                </a:lnTo>
                <a:lnTo>
                  <a:pt x="741" y="1897"/>
                </a:lnTo>
                <a:lnTo>
                  <a:pt x="729" y="1923"/>
                </a:lnTo>
                <a:lnTo>
                  <a:pt x="718" y="1950"/>
                </a:lnTo>
                <a:lnTo>
                  <a:pt x="707" y="1975"/>
                </a:lnTo>
                <a:lnTo>
                  <a:pt x="698" y="2001"/>
                </a:lnTo>
                <a:lnTo>
                  <a:pt x="689" y="2028"/>
                </a:lnTo>
                <a:lnTo>
                  <a:pt x="681" y="2053"/>
                </a:lnTo>
                <a:lnTo>
                  <a:pt x="674" y="2079"/>
                </a:lnTo>
                <a:lnTo>
                  <a:pt x="668" y="2104"/>
                </a:lnTo>
                <a:lnTo>
                  <a:pt x="663" y="2130"/>
                </a:lnTo>
                <a:lnTo>
                  <a:pt x="659" y="2156"/>
                </a:lnTo>
                <a:lnTo>
                  <a:pt x="656" y="2181"/>
                </a:lnTo>
                <a:lnTo>
                  <a:pt x="653" y="2206"/>
                </a:lnTo>
                <a:lnTo>
                  <a:pt x="653" y="2232"/>
                </a:lnTo>
                <a:lnTo>
                  <a:pt x="653" y="2257"/>
                </a:lnTo>
                <a:lnTo>
                  <a:pt x="654" y="2282"/>
                </a:lnTo>
                <a:lnTo>
                  <a:pt x="657" y="2306"/>
                </a:lnTo>
                <a:close/>
                <a:moveTo>
                  <a:pt x="1857" y="7179"/>
                </a:moveTo>
                <a:lnTo>
                  <a:pt x="1308" y="7179"/>
                </a:lnTo>
                <a:lnTo>
                  <a:pt x="1308" y="6458"/>
                </a:lnTo>
                <a:lnTo>
                  <a:pt x="1308" y="5737"/>
                </a:lnTo>
                <a:lnTo>
                  <a:pt x="1308" y="5016"/>
                </a:lnTo>
                <a:lnTo>
                  <a:pt x="1308" y="4296"/>
                </a:lnTo>
                <a:lnTo>
                  <a:pt x="1316" y="4299"/>
                </a:lnTo>
                <a:lnTo>
                  <a:pt x="1354" y="4308"/>
                </a:lnTo>
                <a:lnTo>
                  <a:pt x="1390" y="4318"/>
                </a:lnTo>
                <a:lnTo>
                  <a:pt x="1425" y="4326"/>
                </a:lnTo>
                <a:lnTo>
                  <a:pt x="1458" y="4332"/>
                </a:lnTo>
                <a:lnTo>
                  <a:pt x="1491" y="4337"/>
                </a:lnTo>
                <a:lnTo>
                  <a:pt x="1506" y="4340"/>
                </a:lnTo>
                <a:lnTo>
                  <a:pt x="1522" y="4342"/>
                </a:lnTo>
                <a:lnTo>
                  <a:pt x="1552" y="4344"/>
                </a:lnTo>
                <a:lnTo>
                  <a:pt x="1582" y="4346"/>
                </a:lnTo>
                <a:lnTo>
                  <a:pt x="1613" y="4346"/>
                </a:lnTo>
                <a:lnTo>
                  <a:pt x="1643" y="4343"/>
                </a:lnTo>
                <a:lnTo>
                  <a:pt x="1674" y="4340"/>
                </a:lnTo>
                <a:lnTo>
                  <a:pt x="1707" y="4335"/>
                </a:lnTo>
                <a:lnTo>
                  <a:pt x="1722" y="4332"/>
                </a:lnTo>
                <a:lnTo>
                  <a:pt x="1739" y="4329"/>
                </a:lnTo>
                <a:lnTo>
                  <a:pt x="1774" y="4320"/>
                </a:lnTo>
                <a:lnTo>
                  <a:pt x="1811" y="4311"/>
                </a:lnTo>
                <a:lnTo>
                  <a:pt x="1850" y="4299"/>
                </a:lnTo>
                <a:lnTo>
                  <a:pt x="1857" y="4296"/>
                </a:lnTo>
                <a:lnTo>
                  <a:pt x="1857" y="5016"/>
                </a:lnTo>
                <a:lnTo>
                  <a:pt x="1857" y="5737"/>
                </a:lnTo>
                <a:lnTo>
                  <a:pt x="1857" y="6458"/>
                </a:lnTo>
                <a:lnTo>
                  <a:pt x="1857" y="7179"/>
                </a:lnTo>
                <a:close/>
                <a:moveTo>
                  <a:pt x="1582" y="4163"/>
                </a:moveTo>
                <a:lnTo>
                  <a:pt x="1548" y="4163"/>
                </a:lnTo>
                <a:lnTo>
                  <a:pt x="1515" y="4162"/>
                </a:lnTo>
                <a:lnTo>
                  <a:pt x="1482" y="4161"/>
                </a:lnTo>
                <a:lnTo>
                  <a:pt x="1449" y="4158"/>
                </a:lnTo>
                <a:lnTo>
                  <a:pt x="1416" y="4156"/>
                </a:lnTo>
                <a:lnTo>
                  <a:pt x="1384" y="4152"/>
                </a:lnTo>
                <a:lnTo>
                  <a:pt x="1352" y="4149"/>
                </a:lnTo>
                <a:lnTo>
                  <a:pt x="1320" y="4144"/>
                </a:lnTo>
                <a:lnTo>
                  <a:pt x="1288" y="4139"/>
                </a:lnTo>
                <a:lnTo>
                  <a:pt x="1257" y="4134"/>
                </a:lnTo>
                <a:lnTo>
                  <a:pt x="1226" y="4128"/>
                </a:lnTo>
                <a:lnTo>
                  <a:pt x="1194" y="4121"/>
                </a:lnTo>
                <a:lnTo>
                  <a:pt x="1163" y="4114"/>
                </a:lnTo>
                <a:lnTo>
                  <a:pt x="1133" y="4107"/>
                </a:lnTo>
                <a:lnTo>
                  <a:pt x="1103" y="4098"/>
                </a:lnTo>
                <a:lnTo>
                  <a:pt x="1073" y="4090"/>
                </a:lnTo>
                <a:lnTo>
                  <a:pt x="1043" y="4082"/>
                </a:lnTo>
                <a:lnTo>
                  <a:pt x="1014" y="4072"/>
                </a:lnTo>
                <a:lnTo>
                  <a:pt x="984" y="4062"/>
                </a:lnTo>
                <a:lnTo>
                  <a:pt x="956" y="4052"/>
                </a:lnTo>
                <a:lnTo>
                  <a:pt x="899" y="4030"/>
                </a:lnTo>
                <a:lnTo>
                  <a:pt x="870" y="4018"/>
                </a:lnTo>
                <a:lnTo>
                  <a:pt x="843" y="4006"/>
                </a:lnTo>
                <a:lnTo>
                  <a:pt x="815" y="3993"/>
                </a:lnTo>
                <a:lnTo>
                  <a:pt x="789" y="3981"/>
                </a:lnTo>
                <a:lnTo>
                  <a:pt x="735" y="3953"/>
                </a:lnTo>
                <a:lnTo>
                  <a:pt x="683" y="3926"/>
                </a:lnTo>
                <a:lnTo>
                  <a:pt x="657" y="3911"/>
                </a:lnTo>
                <a:lnTo>
                  <a:pt x="632" y="3896"/>
                </a:lnTo>
                <a:lnTo>
                  <a:pt x="582" y="3866"/>
                </a:lnTo>
                <a:lnTo>
                  <a:pt x="557" y="3849"/>
                </a:lnTo>
                <a:lnTo>
                  <a:pt x="533" y="3833"/>
                </a:lnTo>
                <a:lnTo>
                  <a:pt x="510" y="3816"/>
                </a:lnTo>
                <a:lnTo>
                  <a:pt x="486" y="3800"/>
                </a:lnTo>
                <a:lnTo>
                  <a:pt x="464" y="3783"/>
                </a:lnTo>
                <a:lnTo>
                  <a:pt x="441" y="3766"/>
                </a:lnTo>
                <a:lnTo>
                  <a:pt x="396" y="3730"/>
                </a:lnTo>
                <a:lnTo>
                  <a:pt x="353" y="3694"/>
                </a:lnTo>
                <a:lnTo>
                  <a:pt x="312" y="3657"/>
                </a:lnTo>
                <a:lnTo>
                  <a:pt x="292" y="3639"/>
                </a:lnTo>
                <a:lnTo>
                  <a:pt x="272" y="3620"/>
                </a:lnTo>
                <a:lnTo>
                  <a:pt x="252" y="3601"/>
                </a:lnTo>
                <a:lnTo>
                  <a:pt x="233" y="3581"/>
                </a:lnTo>
                <a:lnTo>
                  <a:pt x="196" y="3542"/>
                </a:lnTo>
                <a:lnTo>
                  <a:pt x="161" y="3503"/>
                </a:lnTo>
                <a:lnTo>
                  <a:pt x="143" y="3483"/>
                </a:lnTo>
                <a:lnTo>
                  <a:pt x="126" y="3463"/>
                </a:lnTo>
                <a:lnTo>
                  <a:pt x="94" y="3423"/>
                </a:lnTo>
                <a:lnTo>
                  <a:pt x="63" y="3382"/>
                </a:lnTo>
                <a:lnTo>
                  <a:pt x="34" y="3341"/>
                </a:lnTo>
                <a:lnTo>
                  <a:pt x="20" y="3321"/>
                </a:lnTo>
                <a:lnTo>
                  <a:pt x="6" y="3301"/>
                </a:lnTo>
                <a:lnTo>
                  <a:pt x="0" y="3291"/>
                </a:lnTo>
                <a:lnTo>
                  <a:pt x="791" y="3291"/>
                </a:lnTo>
                <a:lnTo>
                  <a:pt x="1582" y="3291"/>
                </a:lnTo>
                <a:lnTo>
                  <a:pt x="2373" y="3291"/>
                </a:lnTo>
                <a:lnTo>
                  <a:pt x="3164" y="3291"/>
                </a:lnTo>
                <a:lnTo>
                  <a:pt x="3158" y="3299"/>
                </a:lnTo>
                <a:lnTo>
                  <a:pt x="3125" y="3350"/>
                </a:lnTo>
                <a:lnTo>
                  <a:pt x="3092" y="3399"/>
                </a:lnTo>
                <a:lnTo>
                  <a:pt x="3074" y="3423"/>
                </a:lnTo>
                <a:lnTo>
                  <a:pt x="3056" y="3447"/>
                </a:lnTo>
                <a:lnTo>
                  <a:pt x="3020" y="3493"/>
                </a:lnTo>
                <a:lnTo>
                  <a:pt x="3000" y="3515"/>
                </a:lnTo>
                <a:lnTo>
                  <a:pt x="2981" y="3538"/>
                </a:lnTo>
                <a:lnTo>
                  <a:pt x="2943" y="3581"/>
                </a:lnTo>
                <a:lnTo>
                  <a:pt x="2922" y="3603"/>
                </a:lnTo>
                <a:lnTo>
                  <a:pt x="2902" y="3623"/>
                </a:lnTo>
                <a:lnTo>
                  <a:pt x="2882" y="3644"/>
                </a:lnTo>
                <a:lnTo>
                  <a:pt x="2861" y="3664"/>
                </a:lnTo>
                <a:lnTo>
                  <a:pt x="2818" y="3704"/>
                </a:lnTo>
                <a:lnTo>
                  <a:pt x="2796" y="3722"/>
                </a:lnTo>
                <a:lnTo>
                  <a:pt x="2774" y="3741"/>
                </a:lnTo>
                <a:lnTo>
                  <a:pt x="2752" y="3759"/>
                </a:lnTo>
                <a:lnTo>
                  <a:pt x="2729" y="3777"/>
                </a:lnTo>
                <a:lnTo>
                  <a:pt x="2684" y="3812"/>
                </a:lnTo>
                <a:lnTo>
                  <a:pt x="2660" y="3828"/>
                </a:lnTo>
                <a:lnTo>
                  <a:pt x="2637" y="3845"/>
                </a:lnTo>
                <a:lnTo>
                  <a:pt x="2588" y="3876"/>
                </a:lnTo>
                <a:lnTo>
                  <a:pt x="2564" y="3892"/>
                </a:lnTo>
                <a:lnTo>
                  <a:pt x="2540" y="3906"/>
                </a:lnTo>
                <a:lnTo>
                  <a:pt x="2514" y="3921"/>
                </a:lnTo>
                <a:lnTo>
                  <a:pt x="2489" y="3935"/>
                </a:lnTo>
                <a:lnTo>
                  <a:pt x="2464" y="3950"/>
                </a:lnTo>
                <a:lnTo>
                  <a:pt x="2439" y="3963"/>
                </a:lnTo>
                <a:lnTo>
                  <a:pt x="2386" y="3988"/>
                </a:lnTo>
                <a:lnTo>
                  <a:pt x="2361" y="4000"/>
                </a:lnTo>
                <a:lnTo>
                  <a:pt x="2333" y="4012"/>
                </a:lnTo>
                <a:lnTo>
                  <a:pt x="2280" y="4034"/>
                </a:lnTo>
                <a:lnTo>
                  <a:pt x="2253" y="4044"/>
                </a:lnTo>
                <a:lnTo>
                  <a:pt x="2226" y="4054"/>
                </a:lnTo>
                <a:lnTo>
                  <a:pt x="2199" y="4064"/>
                </a:lnTo>
                <a:lnTo>
                  <a:pt x="2171" y="4073"/>
                </a:lnTo>
                <a:lnTo>
                  <a:pt x="2115" y="4090"/>
                </a:lnTo>
                <a:lnTo>
                  <a:pt x="2087" y="4097"/>
                </a:lnTo>
                <a:lnTo>
                  <a:pt x="2058" y="4106"/>
                </a:lnTo>
                <a:lnTo>
                  <a:pt x="2030" y="4112"/>
                </a:lnTo>
                <a:lnTo>
                  <a:pt x="2001" y="4119"/>
                </a:lnTo>
                <a:lnTo>
                  <a:pt x="1943" y="4131"/>
                </a:lnTo>
                <a:lnTo>
                  <a:pt x="1884" y="4140"/>
                </a:lnTo>
                <a:lnTo>
                  <a:pt x="1824" y="4149"/>
                </a:lnTo>
                <a:lnTo>
                  <a:pt x="1766" y="4155"/>
                </a:lnTo>
                <a:lnTo>
                  <a:pt x="1704" y="4160"/>
                </a:lnTo>
                <a:lnTo>
                  <a:pt x="1674" y="4162"/>
                </a:lnTo>
                <a:lnTo>
                  <a:pt x="1643" y="4163"/>
                </a:lnTo>
                <a:lnTo>
                  <a:pt x="1582" y="416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72064" y="1051892"/>
            <a:ext cx="4464496" cy="10809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718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A38093-ADEF-4186-B183-F189E8EE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7695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349451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1590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bg1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23" name="Group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24" name="Rectangle 23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478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xt and Picture Neg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349451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9" name="Rectangle 8"/>
          <p:cNvSpPr/>
          <p:nvPr/>
        </p:nvSpPr>
        <p:spPr>
          <a:xfrm>
            <a:off x="0" y="6669360"/>
            <a:ext cx="12192000" cy="18863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1" name="Rectangle 10"/>
            <p:cNvSpPr/>
            <p:nvPr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2" name="Freeform 6"/>
            <p:cNvSpPr>
              <a:spLocks noChangeAspect="1" noEditPoints="1"/>
            </p:cNvSpPr>
            <p:nvPr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096703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38093-ADEF-4186-B183-F189E8EE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7048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275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4823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Gray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5391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Re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7250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Gold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  <a:solidFill>
            <a:schemeClr val="tx2"/>
          </a:solidFill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0796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4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tx2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7" name="Group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8" name="Rectangle 17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48615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1773239"/>
            <a:ext cx="11229363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213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1773238"/>
            <a:ext cx="10657135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6575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7032104" cy="6858002"/>
          </a:xfrm>
          <a:custGeom>
            <a:avLst/>
            <a:gdLst/>
            <a:ahLst/>
            <a:cxnLst/>
            <a:rect l="l" t="t" r="r" b="b"/>
            <a:pathLst>
              <a:path w="7032104" h="6858002">
                <a:moveTo>
                  <a:pt x="5159896" y="0"/>
                </a:moveTo>
                <a:lnTo>
                  <a:pt x="7032104" y="0"/>
                </a:lnTo>
                <a:lnTo>
                  <a:pt x="5159896" y="6858001"/>
                </a:lnTo>
                <a:lnTo>
                  <a:pt x="5159896" y="6858002"/>
                </a:lnTo>
                <a:lnTo>
                  <a:pt x="0" y="6858002"/>
                </a:lnTo>
                <a:lnTo>
                  <a:pt x="0" y="2"/>
                </a:lnTo>
                <a:lnTo>
                  <a:pt x="5159896" y="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grpSp>
        <p:nvGrpSpPr>
          <p:cNvPr id="19" name="Group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20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541121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7032104" cy="6858002"/>
          </a:xfrm>
          <a:custGeom>
            <a:avLst/>
            <a:gdLst/>
            <a:ahLst/>
            <a:cxnLst/>
            <a:rect l="l" t="t" r="r" b="b"/>
            <a:pathLst>
              <a:path w="7032104" h="6858002">
                <a:moveTo>
                  <a:pt x="5159896" y="0"/>
                </a:moveTo>
                <a:lnTo>
                  <a:pt x="7032104" y="0"/>
                </a:lnTo>
                <a:lnTo>
                  <a:pt x="5159896" y="6858001"/>
                </a:lnTo>
                <a:lnTo>
                  <a:pt x="5159896" y="6858002"/>
                </a:lnTo>
                <a:lnTo>
                  <a:pt x="0" y="6858002"/>
                </a:lnTo>
                <a:lnTo>
                  <a:pt x="0" y="2"/>
                </a:lnTo>
                <a:lnTo>
                  <a:pt x="5159896" y="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22" name="Group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23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6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9477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Picture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accent2"/>
          </a:solidFill>
        </p:grpSpPr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4027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84E26E-2C1B-47B8-96CF-EBFB23877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10369103" cy="108054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3D799-2C68-4BBD-80F0-4448AC6E5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5638" y="1773239"/>
            <a:ext cx="11233150" cy="439261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9AB8C-3488-4A3F-940D-B8E97D0147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4472" y="6381328"/>
            <a:ext cx="936104" cy="21647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fld id="{2693D342-A410-4A97-9BFC-754B2A99A86A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8E9E1-C972-497D-AF9A-7A5F005A27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0" y="6381328"/>
            <a:ext cx="4248472" cy="21647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D12E0-B73B-476D-AC37-50C99E25F4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80576" y="6381551"/>
            <a:ext cx="431998" cy="2158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669360"/>
            <a:ext cx="12192000" cy="18863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22" name="Group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5" name="Rectangle 14"/>
            <p:cNvSpPr/>
            <p:nvPr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Freeform 6"/>
            <p:cNvSpPr>
              <a:spLocks noChangeAspect="1" noEditPoints="1"/>
            </p:cNvSpPr>
            <p:nvPr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(c)" hidden="1"/>
          <p:cNvSpPr txBox="1"/>
          <p:nvPr/>
        </p:nvSpPr>
        <p:spPr>
          <a:xfrm>
            <a:off x="12031551" y="6877509"/>
            <a:ext cx="157094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i-FI" sz="200" dirty="0">
                <a:solidFill>
                  <a:schemeClr val="bg1"/>
                </a:solidFill>
                <a:latin typeface="+mn-lt"/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  <a:latin typeface="+mn-lt"/>
              </a:rPr>
              <a:t> jyo</a:t>
            </a:r>
            <a:endParaRPr lang="en-GB" sz="200" dirty="0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2" name="(logo)" descr="Z:\GRW (grow)\logot\copyright_grow.png" hidden="1"/>
          <p:cNvPicPr>
            <a:picLocks noChangeAspect="1" noChangeArrowheads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" y="-50286"/>
            <a:ext cx="60261" cy="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4766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20" baseline="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69875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1pPr>
      <a:lvl2pPr marL="541338" indent="-271463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Lato" panose="020F0502020204030203" pitchFamily="34" charset="0"/>
        <a:buChar char="–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2pPr>
      <a:lvl3pPr marL="803275" indent="-261938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3pPr>
      <a:lvl4pPr marL="1073150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5pPr>
      <a:lvl6pPr marL="1614488" indent="-271463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6pPr>
      <a:lvl7pPr marL="1884363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7pPr>
      <a:lvl8pPr marL="2154238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8pPr>
      <a:lvl9pPr marL="2417763" indent="-26352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mailto:mari.p.kaapa@jyu.fi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00D36-B8F2-4D59-90AA-9B9B73A51D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4955" y="2636912"/>
            <a:ext cx="6737619" cy="2016224"/>
          </a:xfrm>
        </p:spPr>
        <p:txBody>
          <a:bodyPr/>
          <a:lstStyle/>
          <a:p>
            <a:r>
              <a:rPr lang="fi-FI" dirty="0"/>
              <a:t>Kandidaatintutkielma-seminaari nro2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C3FAE6-33AD-4908-B64C-7EA5D03ABC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4955" y="4653136"/>
            <a:ext cx="6737620" cy="1538942"/>
          </a:xfrm>
        </p:spPr>
        <p:txBody>
          <a:bodyPr/>
          <a:lstStyle/>
          <a:p>
            <a:r>
              <a:rPr lang="fi-FI" dirty="0"/>
              <a:t>Mari Kääpä</a:t>
            </a:r>
          </a:p>
          <a:p>
            <a:r>
              <a:rPr lang="fi-FI" dirty="0">
                <a:hlinkClick r:id="rId2"/>
              </a:rPr>
              <a:t>mari.p.kaapa@jyu.fi</a:t>
            </a:r>
            <a:endParaRPr lang="fi-FI" dirty="0"/>
          </a:p>
          <a:p>
            <a:r>
              <a:rPr lang="fi-FI" dirty="0"/>
              <a:t>040-805 4881</a:t>
            </a:r>
          </a:p>
        </p:txBody>
      </p:sp>
      <p:pic>
        <p:nvPicPr>
          <p:cNvPr id="5" name="Picture 4" descr="A picture containing fungus, outdoor, plant, wood&#10;&#10;Description automatically generated">
            <a:extLst>
              <a:ext uri="{FF2B5EF4-FFF2-40B4-BE49-F238E27FC236}">
                <a16:creationId xmlns:a16="http://schemas.microsoft.com/office/drawing/2014/main" id="{C7BE8A84-F439-4B54-8AE2-9B2255CCFB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52217" y="1270206"/>
            <a:ext cx="5780871" cy="4317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954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E66EB-7272-4BE9-B084-4DDC17299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325464"/>
            <a:ext cx="10369103" cy="898902"/>
          </a:xfrm>
        </p:spPr>
        <p:txBody>
          <a:bodyPr/>
          <a:lstStyle/>
          <a:p>
            <a:r>
              <a:rPr lang="fi-FI" dirty="0"/>
              <a:t>Tutkimussuunnitelman osat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F8C81-119A-442B-82A2-DBD715E76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3. 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Tulokset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 -osassa kuvataan muutamalla lauseella, 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millaisia tuloksia on kenties odotettavissa ja miten niitä on tarkoitus levittää ja hyödyntää.</a:t>
            </a:r>
          </a:p>
          <a:p>
            <a:pPr marL="0" indent="0">
              <a:buNone/>
            </a:pPr>
            <a:endParaRPr lang="fi-F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4. 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Eettiset ratkaisut 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esitellään lyhyesti (mitä eettisiä ongelmakohtia tutkimukseen liittyy, miten kirjoittaja aikoo ratkaista ne, esim. osallistujilta pyydetään lupa, ja heille kerrotaan, mistä tutkimuksessa on kyse)</a:t>
            </a:r>
          </a:p>
          <a:p>
            <a:pPr marL="0" indent="0">
              <a:buNone/>
            </a:pPr>
            <a:endParaRPr lang="fi-F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5. 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Tutkimuksen toteutus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: tutkimuksen toteutuksen paikka, aikataulu ja rahoitus / rahoituspyyntö. Aikataulun on oltava realistinen.</a:t>
            </a:r>
          </a:p>
          <a:p>
            <a:pPr marL="0" indent="0">
              <a:buNone/>
            </a:pPr>
            <a:endParaRPr lang="fi-F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Calibri" panose="020F0502020204030204" pitchFamily="34" charset="0"/>
              </a:rPr>
              <a:t>6. 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Calibri" panose="020F0502020204030204" pitchFamily="34" charset="0"/>
              </a:rPr>
              <a:t>Lähdeluettelo</a:t>
            </a:r>
            <a:endParaRPr lang="fi-FI" sz="2000" b="1" dirty="0"/>
          </a:p>
        </p:txBody>
      </p:sp>
    </p:spTree>
    <p:extLst>
      <p:ext uri="{BB962C8B-B14F-4D97-AF65-F5344CB8AC3E}">
        <p14:creationId xmlns:p14="http://schemas.microsoft.com/office/powerpoint/2010/main" val="3813283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8C5E2-719C-441F-8C7E-AB026114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Ennakkotehtävien läpikäyminen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C118F-2AE1-45C6-940C-1BBD628B58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7261" y="1669774"/>
            <a:ext cx="5504723" cy="4496077"/>
          </a:xfrm>
        </p:spPr>
        <p:txBody>
          <a:bodyPr/>
          <a:lstStyle/>
          <a:p>
            <a:r>
              <a:rPr lang="fi-FI" sz="2400" dirty="0"/>
              <a:t>Löytyykö aiheesta ”sopivasti” lähdekirjallisuutta</a:t>
            </a:r>
          </a:p>
          <a:p>
            <a:pPr marL="0" indent="0">
              <a:buNone/>
            </a:pPr>
            <a:r>
              <a:rPr lang="fi-FI" sz="2400" dirty="0"/>
              <a:t>	</a:t>
            </a:r>
            <a:r>
              <a:rPr lang="fi-FI" sz="2400" dirty="0">
                <a:sym typeface="Wingdings" panose="05000000000000000000" pitchFamily="2" charset="2"/>
              </a:rPr>
              <a:t> ei liian puhki tutkittu, mutta 	löytyy tutkimustietoa…</a:t>
            </a:r>
          </a:p>
          <a:p>
            <a:r>
              <a:rPr lang="fi-FI" sz="2400" dirty="0">
                <a:sym typeface="Wingdings" panose="05000000000000000000" pitchFamily="2" charset="2"/>
              </a:rPr>
              <a:t>Laajuus sopiva ja aiheesta saa käsitettävän otteen, sen voi rajata ja jäsentää  mahdollinen kanditutkielman aikarajoissa</a:t>
            </a:r>
          </a:p>
          <a:p>
            <a:r>
              <a:rPr lang="fi-FI" sz="2400" dirty="0">
                <a:sym typeface="Wingdings" panose="05000000000000000000" pitchFamily="2" charset="2"/>
              </a:rPr>
              <a:t>Aihe liikuttaa ja innostaa, mutta ei mene ”ihon alle”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6" name="Content Placeholder 5" descr="A picture containing invertebrate, coral, coelenterate&#10;&#10;Description automatically generated">
            <a:extLst>
              <a:ext uri="{FF2B5EF4-FFF2-40B4-BE49-F238E27FC236}">
                <a16:creationId xmlns:a16="http://schemas.microsoft.com/office/drawing/2014/main" id="{52DBAF8E-E999-4B62-ACF2-CD98FE5720F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914" y="2026235"/>
            <a:ext cx="5348970" cy="4011727"/>
          </a:xfrm>
        </p:spPr>
      </p:pic>
    </p:spTree>
    <p:extLst>
      <p:ext uri="{BB962C8B-B14F-4D97-AF65-F5344CB8AC3E}">
        <p14:creationId xmlns:p14="http://schemas.microsoft.com/office/powerpoint/2010/main" val="41434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01939-9C27-4054-970B-A3236CE57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Tieteellinen tieto, tutkimuksen avulla saatu tieto </a:t>
            </a:r>
            <a:r>
              <a:rPr lang="fi-FI" sz="2400" dirty="0"/>
              <a:t>(Hirsjärvi et al. 2009 )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6B1A8-2DCA-4676-9E13-CB075641C3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6835" y="1773239"/>
            <a:ext cx="5435149" cy="4392612"/>
          </a:xfrm>
        </p:spPr>
        <p:txBody>
          <a:bodyPr/>
          <a:lstStyle/>
          <a:p>
            <a:r>
              <a:rPr lang="fi-FI" sz="2000" dirty="0"/>
              <a:t>Täsmentää ongelmiin liittyviä kysymyksiä </a:t>
            </a:r>
            <a:r>
              <a:rPr lang="fi-FI" sz="2000" dirty="0">
                <a:sym typeface="Wingdings" panose="05000000000000000000" pitchFamily="2" charset="2"/>
              </a:rPr>
              <a:t> antaa syvyysulottuutta, lisää ymmärrystä</a:t>
            </a:r>
          </a:p>
          <a:p>
            <a:r>
              <a:rPr lang="fi-FI" sz="2000" dirty="0">
                <a:sym typeface="Wingdings" panose="05000000000000000000" pitchFamily="2" charset="2"/>
              </a:rPr>
              <a:t>Auttaa vapautumaan perinteisistä ajattelutottumuksista, antaa aineksia ajattelulle</a:t>
            </a:r>
          </a:p>
          <a:p>
            <a:r>
              <a:rPr lang="fi-FI" sz="2000" dirty="0">
                <a:sym typeface="Wingdings" panose="05000000000000000000" pitchFamily="2" charset="2"/>
              </a:rPr>
              <a:t>Rikastuttaa ja monipuolistaa arkitiedon luomaa kuvaa asioista ja tilanteista  uusia ideoita</a:t>
            </a:r>
          </a:p>
          <a:p>
            <a:r>
              <a:rPr lang="fi-FI" sz="2000" dirty="0">
                <a:sym typeface="Wingdings" panose="05000000000000000000" pitchFamily="2" charset="2"/>
              </a:rPr>
              <a:t>Herättää kiinnostusta uusiin asioihin</a:t>
            </a:r>
          </a:p>
          <a:p>
            <a:r>
              <a:rPr lang="fi-FI" sz="2000" dirty="0">
                <a:sym typeface="Wingdings" panose="05000000000000000000" pitchFamily="2" charset="2"/>
              </a:rPr>
              <a:t>Lisää harkintaa omissa ratkaisuissa  auttaa pääsemään systemaattisesti kiinni uusiin asioihin</a:t>
            </a:r>
          </a:p>
          <a:p>
            <a:r>
              <a:rPr lang="fi-FI" sz="2000" dirty="0">
                <a:sym typeface="Wingdings" panose="05000000000000000000" pitchFamily="2" charset="2"/>
              </a:rPr>
              <a:t>Luo uusia käsitteitä  uusia näkökulmia</a:t>
            </a:r>
          </a:p>
          <a:p>
            <a:endParaRPr lang="fi-FI" dirty="0"/>
          </a:p>
        </p:txBody>
      </p:sp>
      <p:pic>
        <p:nvPicPr>
          <p:cNvPr id="6" name="Content Placeholder 5" descr="A picture containing sky, boat, outdoor, sunset&#10;&#10;Description automatically generated">
            <a:extLst>
              <a:ext uri="{FF2B5EF4-FFF2-40B4-BE49-F238E27FC236}">
                <a16:creationId xmlns:a16="http://schemas.microsoft.com/office/drawing/2014/main" id="{0DB7F9D5-23A0-466B-A74C-3269ED8760F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072" y="1773239"/>
            <a:ext cx="5358502" cy="4018876"/>
          </a:xfrm>
        </p:spPr>
      </p:pic>
    </p:spTree>
    <p:extLst>
      <p:ext uri="{BB962C8B-B14F-4D97-AF65-F5344CB8AC3E}">
        <p14:creationId xmlns:p14="http://schemas.microsoft.com/office/powerpoint/2010/main" val="58438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B1A82-EF78-419B-AEAC-0E133BA31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Kenelle tutkimus (ja sen tulokset) on suunnattu? </a:t>
            </a:r>
            <a:br>
              <a:rPr lang="fi-FI" dirty="0"/>
            </a:br>
            <a:r>
              <a:rPr lang="fi-FI" dirty="0">
                <a:sym typeface="Wingdings" panose="05000000000000000000" pitchFamily="2" charset="2"/>
              </a:rPr>
              <a:t> vaikuttaa kirjoittamiseen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21B7A-D307-4950-92A8-61C4EED7D1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6469" y="1989138"/>
            <a:ext cx="5675243" cy="4392612"/>
          </a:xfrm>
        </p:spPr>
        <p:txBody>
          <a:bodyPr/>
          <a:lstStyle/>
          <a:p>
            <a:r>
              <a:rPr lang="fi-FI" sz="2000" dirty="0"/>
              <a:t>Tutkijakollegoille ja opinnäytteiden arvioijille</a:t>
            </a:r>
          </a:p>
          <a:p>
            <a:r>
              <a:rPr lang="fi-FI" sz="2000" dirty="0"/>
              <a:t>Käytännön työssä toimiville, alan perusteet hallitseville ihmisille</a:t>
            </a:r>
          </a:p>
          <a:p>
            <a:r>
              <a:rPr lang="fi-FI" sz="2000" dirty="0"/>
              <a:t>Yhteiskunnallisille päätöksentekijöille</a:t>
            </a:r>
          </a:p>
          <a:p>
            <a:r>
              <a:rPr lang="fi-FI" sz="2000" dirty="0"/>
              <a:t>Alasta ja tutkijan tuloksista kiinnostuneille maallikoille</a:t>
            </a:r>
          </a:p>
          <a:p>
            <a:pPr marL="0" indent="0">
              <a:buNone/>
            </a:pPr>
            <a:endParaRPr lang="fi-FI" sz="2000" dirty="0"/>
          </a:p>
          <a:p>
            <a:pPr>
              <a:buFont typeface="Wingdings" panose="05000000000000000000" pitchFamily="2" charset="2"/>
              <a:buChar char="à"/>
            </a:pPr>
            <a:r>
              <a:rPr lang="fi-FI" sz="2000" dirty="0">
                <a:sym typeface="Wingdings" panose="05000000000000000000" pitchFamily="2" charset="2"/>
              </a:rPr>
              <a:t>Aloita kirjoittaminen mahdollisimman pian, tekstiä voi hioa myöhemmin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sz="2000" dirty="0">
                <a:sym typeface="Wingdings" panose="05000000000000000000" pitchFamily="2" charset="2"/>
              </a:rPr>
              <a:t> tee muistiinpanoja, listoja, käsitekarttoja…, mitä vain, mikä auttaa!</a:t>
            </a:r>
            <a:endParaRPr lang="fi-FI" sz="2000" dirty="0"/>
          </a:p>
          <a:p>
            <a:endParaRPr lang="fi-FI" dirty="0"/>
          </a:p>
        </p:txBody>
      </p:sp>
      <p:pic>
        <p:nvPicPr>
          <p:cNvPr id="6" name="Content Placeholder 5" descr="A picture containing tree, outdoor, grass, person&#10;&#10;Description automatically generated">
            <a:extLst>
              <a:ext uri="{FF2B5EF4-FFF2-40B4-BE49-F238E27FC236}">
                <a16:creationId xmlns:a16="http://schemas.microsoft.com/office/drawing/2014/main" id="{E02130D1-3340-461F-9125-B88B41D6BDE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724" y="2024270"/>
            <a:ext cx="4895850" cy="3671887"/>
          </a:xfrm>
        </p:spPr>
      </p:pic>
    </p:spTree>
    <p:extLst>
      <p:ext uri="{BB962C8B-B14F-4D97-AF65-F5344CB8AC3E}">
        <p14:creationId xmlns:p14="http://schemas.microsoft.com/office/powerpoint/2010/main" val="294539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46520-F4B3-4D91-AB1B-23C6C6DB6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Alkuvaiheen filosofiset päätökset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171D1-3178-4551-BA15-606B191B3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969" y="1317356"/>
            <a:ext cx="11561735" cy="5540643"/>
          </a:xfrm>
        </p:spPr>
        <p:txBody>
          <a:bodyPr/>
          <a:lstStyle/>
          <a:p>
            <a:r>
              <a:rPr lang="fi-FI" sz="2000" dirty="0"/>
              <a:t>Tutkimuksen filosofinen viitekehys, </a:t>
            </a:r>
            <a:r>
              <a:rPr lang="fi-FI" sz="2000" dirty="0" err="1"/>
              <a:t>taustasitoomus</a:t>
            </a:r>
            <a:r>
              <a:rPr lang="fi-FI" sz="2000" dirty="0"/>
              <a:t>, perusoletus?</a:t>
            </a:r>
          </a:p>
          <a:p>
            <a:pPr marL="0" indent="0">
              <a:buNone/>
            </a:pPr>
            <a:r>
              <a:rPr lang="fi-FI" sz="2000" dirty="0"/>
              <a:t>	 (ontologia, epistemologia, logiikka, teleologia)</a:t>
            </a:r>
          </a:p>
          <a:p>
            <a:r>
              <a:rPr lang="fi-FI" sz="2000" dirty="0"/>
              <a:t>Soveltava tutkimus vai perustutkimus?</a:t>
            </a:r>
          </a:p>
          <a:p>
            <a:r>
              <a:rPr lang="fi-FI" sz="2000" dirty="0"/>
              <a:t>Tutkimusstrategia? (kokeellinen, </a:t>
            </a:r>
            <a:r>
              <a:rPr lang="fi-FI" sz="2000" dirty="0" err="1"/>
              <a:t>survey</a:t>
            </a:r>
            <a:r>
              <a:rPr lang="fi-FI" sz="2000" dirty="0"/>
              <a:t>, tapaus)</a:t>
            </a:r>
          </a:p>
          <a:p>
            <a:r>
              <a:rPr lang="fi-FI" sz="2000" dirty="0"/>
              <a:t>Kvantitatiivinen vai kvalitatiivinen?</a:t>
            </a:r>
          </a:p>
          <a:p>
            <a:endParaRPr lang="fi-FI" sz="2000" dirty="0"/>
          </a:p>
          <a:p>
            <a:r>
              <a:rPr lang="fi-FI" sz="2000" dirty="0">
                <a:sym typeface="Wingdings" panose="05000000000000000000" pitchFamily="2" charset="2"/>
              </a:rPr>
              <a:t> Taustateoria </a:t>
            </a:r>
          </a:p>
          <a:p>
            <a:r>
              <a:rPr lang="fi-FI" sz="2000" dirty="0">
                <a:sym typeface="Wingdings" panose="05000000000000000000" pitchFamily="2" charset="2"/>
              </a:rPr>
              <a:t>Aikaisempi tutkimus on paljastanut ilmiökokonaisuudesta säännönmukaisuuksia</a:t>
            </a:r>
          </a:p>
          <a:p>
            <a:r>
              <a:rPr lang="fi-FI" sz="2000" dirty="0">
                <a:sym typeface="Wingdings" panose="05000000000000000000" pitchFamily="2" charset="2"/>
              </a:rPr>
              <a:t>Teorioita lukemattomia, erilaisista olisi löydettävä omaan tutkimukseen sopiva näkökulma</a:t>
            </a:r>
          </a:p>
          <a:p>
            <a:r>
              <a:rPr lang="fi-FI" sz="2000" dirty="0">
                <a:sym typeface="Wingdings" panose="05000000000000000000" pitchFamily="2" charset="2"/>
              </a:rPr>
              <a:t>Teorian testaamista, teorian luomista vai teorian käyttämistä?</a:t>
            </a:r>
          </a:p>
          <a:p>
            <a:r>
              <a:rPr lang="fi-FI" sz="2000" dirty="0">
                <a:sym typeface="Wingdings" panose="05000000000000000000" pitchFamily="2" charset="2"/>
              </a:rPr>
              <a:t>Käsitteet, käsitteiden määrittely auttaa hahmottamaan kokonaisuutta</a:t>
            </a:r>
          </a:p>
          <a:p>
            <a:endParaRPr lang="fi-FI" sz="2000" dirty="0"/>
          </a:p>
          <a:p>
            <a:r>
              <a:rPr lang="fi-FI" sz="2000" b="1" dirty="0"/>
              <a:t>Perustele</a:t>
            </a:r>
            <a:r>
              <a:rPr lang="fi-FI" sz="2000" dirty="0"/>
              <a:t> valintasi hyvin</a:t>
            </a:r>
          </a:p>
        </p:txBody>
      </p:sp>
    </p:spTree>
    <p:extLst>
      <p:ext uri="{BB962C8B-B14F-4D97-AF65-F5344CB8AC3E}">
        <p14:creationId xmlns:p14="http://schemas.microsoft.com/office/powerpoint/2010/main" val="1581725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0F760-0CE7-4D98-A9A8-FFC850AFE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49"/>
            <a:ext cx="4034441" cy="3816781"/>
          </a:xfrm>
        </p:spPr>
        <p:txBody>
          <a:bodyPr/>
          <a:lstStyle/>
          <a:p>
            <a:r>
              <a:rPr lang="fi-FI" dirty="0"/>
              <a:t>Kvalitatiivisten tutkimustyyppien ryhmittely</a:t>
            </a:r>
            <a:br>
              <a:rPr lang="fi-FI" dirty="0"/>
            </a:br>
            <a:r>
              <a:rPr lang="fi-FI" dirty="0"/>
              <a:t>(Hirsjärvi et al. 2009)</a:t>
            </a:r>
          </a:p>
        </p:txBody>
      </p:sp>
      <p:pic>
        <p:nvPicPr>
          <p:cNvPr id="5" name="Content Placeholder 4" descr="A picture containing text, receipt&#10;&#10;Description automatically generated">
            <a:extLst>
              <a:ext uri="{FF2B5EF4-FFF2-40B4-BE49-F238E27FC236}">
                <a16:creationId xmlns:a16="http://schemas.microsoft.com/office/drawing/2014/main" id="{BF9FAA7C-EFC5-4EF5-A7F1-BFF07CA111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2346" y="111730"/>
            <a:ext cx="5439905" cy="6533418"/>
          </a:xfrm>
        </p:spPr>
      </p:pic>
    </p:spTree>
    <p:extLst>
      <p:ext uri="{BB962C8B-B14F-4D97-AF65-F5344CB8AC3E}">
        <p14:creationId xmlns:p14="http://schemas.microsoft.com/office/powerpoint/2010/main" val="2275107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2D575-5393-4328-9ED7-1508946D3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859" y="216976"/>
            <a:ext cx="10410716" cy="1131377"/>
          </a:xfrm>
        </p:spPr>
        <p:txBody>
          <a:bodyPr/>
          <a:lstStyle/>
          <a:p>
            <a:r>
              <a:rPr lang="fi-FI" dirty="0"/>
              <a:t>Tutkimussuunnitelman sisältö: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97F43-A335-4DCC-AB8D-A0EEDE64F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Oma kanta kurssin tavoitteisiin: Mitä erityisesti haluat oppia kandidaatin tutkielman teon myötä? Omat vahvuudet ja kehittämisen kohteet</a:t>
            </a:r>
            <a:endParaRPr lang="fi-FI" sz="24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Odotukset ja toiveet ohjaukselta</a:t>
            </a:r>
            <a:endParaRPr lang="fi-FI" sz="24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Kandidaatintutkielman aihe / tavoite: Miksi aihe kiinnostaa? Mikä herätti kiinnostuksesi? Mikä aiheessa ihmetyttää? Mihin haluaisin vastausta / mitä haluaisin selvittää? Mikä aiheessa on ongelmana? Mitä tiedän aiheesta entuudestaan?</a:t>
            </a:r>
            <a:endParaRPr lang="fi-FI" sz="24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Hahmotelmaa tutkimuksen taustasta tai teoriasta</a:t>
            </a:r>
            <a:endParaRPr lang="fi-FI" sz="24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Tutkimusote ja aineistonhankintamenetelmä – alustavia ideoita</a:t>
            </a:r>
            <a:endParaRPr lang="fi-FI" sz="24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Aikataulu</a:t>
            </a:r>
            <a:endParaRPr lang="fi-FI" sz="24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3919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58D22-E6A0-4266-AC87-23838C144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325464"/>
            <a:ext cx="10369103" cy="960895"/>
          </a:xfrm>
        </p:spPr>
        <p:txBody>
          <a:bodyPr/>
          <a:lstStyle/>
          <a:p>
            <a:r>
              <a:rPr lang="fi-FI" dirty="0"/>
              <a:t>Tutkimussuunnitelma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1C9DD-4716-43A7-8838-D32FDA56E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90" y="1286359"/>
            <a:ext cx="11981589" cy="5246177"/>
          </a:xfrm>
        </p:spPr>
        <p:txBody>
          <a:bodyPr/>
          <a:lstStyle/>
          <a:p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Oma tekstilajinsa, jonka tavoitteena on kuvata lukijalle lyhyesti, usein vain muutaman sivun mittaisesti ensiksi </a:t>
            </a:r>
            <a:r>
              <a:rPr lang="fi-FI" sz="24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tutkimuksen kohde, sen tausta, tarkoitus ja tutkimuskysymykset/tutkimusongelmat </a:t>
            </a: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ja toiseksi </a:t>
            </a:r>
            <a:r>
              <a:rPr lang="fi-FI" sz="24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tutkimusmenetelmät</a:t>
            </a: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 (aineisto ja sen keräys ja analyysi), </a:t>
            </a:r>
            <a:r>
              <a:rPr lang="fi-FI" sz="24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mahdolliset tulokset ja niiden merkitys</a:t>
            </a: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 ja </a:t>
            </a:r>
            <a:r>
              <a:rPr lang="fi-FI" sz="24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sovellettavuus</a:t>
            </a: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, </a:t>
            </a:r>
            <a:r>
              <a:rPr lang="fi-FI" sz="24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eettiset ratkaisut ja toteutus </a:t>
            </a: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(aikataulu ja rahoitus) ja </a:t>
            </a:r>
            <a:r>
              <a:rPr lang="fi-FI" sz="24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lähdekirjallisuus</a:t>
            </a: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.</a:t>
            </a:r>
          </a:p>
          <a:p>
            <a:r>
              <a:rPr lang="fi-FI" sz="2400" dirty="0">
                <a:solidFill>
                  <a:srgbClr val="333333"/>
                </a:solidFill>
                <a:latin typeface="Open Sans" panose="020B0606030504020204" pitchFamily="34" charset="0"/>
                <a:ea typeface="Times New Roman" panose="02020603050405020304" pitchFamily="18" charset="0"/>
              </a:rPr>
              <a:t>Tavoitteena </a:t>
            </a: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vakuuttaa lukijan siitä, että tutkimus on tarpeellinen ja mahdollista toteuttaa tietyssä aikataulussa. </a:t>
            </a:r>
            <a:endParaRPr lang="fi-FI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2400" dirty="0">
                <a:solidFill>
                  <a:srgbClr val="333333"/>
                </a:solidFill>
                <a:latin typeface="Open Sans" panose="020B0606030504020204" pitchFamily="34" charset="0"/>
                <a:ea typeface="Times New Roman" panose="02020603050405020304" pitchFamily="18" charset="0"/>
              </a:rPr>
              <a:t>R</a:t>
            </a: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akenne vaihtelee, mutta yleensä siitä on löydettävissä samat osat kuin tutkimusraportista: 1. Johdanto (mukaan lukien kirjallisuuskatsaus aikaisempaa tutkimukseen = tutkimuksen tausta), 2. Tutkimusmenetelmät, 3. Tulokset, 4. Eettiset ratkaisut, 5. Tutkimuksen toteutus ja 6. Lähdeviitteet</a:t>
            </a:r>
            <a:endParaRPr lang="fi-FI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78848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25DBA-EF18-4CD8-8871-BA0016B6D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9865" y="325464"/>
            <a:ext cx="10472710" cy="681926"/>
          </a:xfrm>
        </p:spPr>
        <p:txBody>
          <a:bodyPr/>
          <a:lstStyle/>
          <a:p>
            <a:r>
              <a:rPr lang="fi-FI" dirty="0"/>
              <a:t>Tutkimussuunnitelman osat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8F1B4-EDBA-465F-9230-3A8B20039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464" y="1503336"/>
            <a:ext cx="11670223" cy="4866467"/>
          </a:xfrm>
        </p:spPr>
        <p:txBody>
          <a:bodyPr/>
          <a:lstStyle/>
          <a:p>
            <a:pPr marL="0" indent="0">
              <a:buNone/>
            </a:pP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1. 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Johdanto 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-osassa kirjoittaja kertoo, 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miksi hän pitää tutkittavaa ilmiötä tärkeänä tutkia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. Johdantoon sisältyy myös 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kirjallisuuskatsaus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 (engl. </a:t>
            </a:r>
            <a:r>
              <a:rPr lang="fi-FI" sz="2000" dirty="0" err="1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literature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 </a:t>
            </a:r>
            <a:r>
              <a:rPr lang="fi-FI" sz="2000" dirty="0" err="1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review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). Kirjallisuuskatsauksessa (usein puhutaan myös 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teoriaosasta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) kirjoittaja kertoo lukijalle aikaisemmista aihetta käsittelevistä tutkimuksista ja tutkimuksen taustateorioista</a:t>
            </a:r>
            <a:endParaRPr lang="fi-F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Kirjallisuuskatsauksessa on määriteltävä tärkeät tutkimukseen liittyvät tieteelliset 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käsitteet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, esiteltävä lyhyesti 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aikaisempaa tutkimusta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, lakien ja säädösten selvittely ym.</a:t>
            </a:r>
            <a:endParaRPr lang="fi-F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Johdannon lopussa kirjoittaja esittelee ilmiötä koskevat 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tutkimuskysymykset/ongelmat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. Tutkimuskysymykset on mahdollista esittää myös omassa osiossa ennen tutkimusmenetelmiä. Tutkimuskysymykset ovat selkeästi ja tarkkarajaisesti asetettu siten, että aineistoa keräämällä ja sitä analysoimalla niihin voidaan vastata.</a:t>
            </a:r>
          </a:p>
          <a:p>
            <a:pPr marL="0" indent="0">
              <a:buNone/>
            </a:pPr>
            <a:endParaRPr lang="fi-F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2. 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Tutkimusmenetelmät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 -osaan sisältyy kaikki, mikä liittyy tutkimuksen toteutukseen: osallistujat / aineisto ja  aineistonkeruumenetelmät  ja aineiston analyysitavat.</a:t>
            </a:r>
            <a:endParaRPr lang="fi-F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fi-F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720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jyo">
  <a:themeElements>
    <a:clrScheme name="JYO 2020">
      <a:dk1>
        <a:srgbClr val="000000"/>
      </a:dk1>
      <a:lt1>
        <a:sysClr val="window" lastClr="FFFFFF"/>
      </a:lt1>
      <a:dk2>
        <a:srgbClr val="002957"/>
      </a:dk2>
      <a:lt2>
        <a:srgbClr val="EFEFEF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3E4E4"/>
      </a:accent5>
      <a:accent6>
        <a:srgbClr val="8094AB"/>
      </a:accent6>
      <a:hlink>
        <a:srgbClr val="F1563F"/>
      </a:hlink>
      <a:folHlink>
        <a:srgbClr val="F1563F"/>
      </a:folHlink>
    </a:clrScheme>
    <a:fontScheme name="JYO brand">
      <a:majorFont>
        <a:latin typeface="Ale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o" id="{F81D2DF1-862A-45CA-BF9A-2BE83EFD0923}" vid="{3A2E4FA6-D77B-4FF8-9815-6E5EF911CB3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2020 JYU Theme</Template>
  <TotalTime>1639</TotalTime>
  <Words>675</Words>
  <Application>Microsoft Office PowerPoint</Application>
  <PresentationFormat>Laajakuva</PresentationFormat>
  <Paragraphs>64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9" baseType="lpstr">
      <vt:lpstr>Aleo</vt:lpstr>
      <vt:lpstr>Calibri</vt:lpstr>
      <vt:lpstr>Lato</vt:lpstr>
      <vt:lpstr>Lato Black</vt:lpstr>
      <vt:lpstr>Open Sans</vt:lpstr>
      <vt:lpstr>Symbol</vt:lpstr>
      <vt:lpstr>Times New Roman</vt:lpstr>
      <vt:lpstr>Wingdings</vt:lpstr>
      <vt:lpstr>jyo</vt:lpstr>
      <vt:lpstr>Kandidaatintutkielma-seminaari nro2</vt:lpstr>
      <vt:lpstr>Ennakkotehtävien läpikäyminen</vt:lpstr>
      <vt:lpstr>Tieteellinen tieto, tutkimuksen avulla saatu tieto (Hirsjärvi et al. 2009 )</vt:lpstr>
      <vt:lpstr>Kenelle tutkimus (ja sen tulokset) on suunnattu?   vaikuttaa kirjoittamiseen</vt:lpstr>
      <vt:lpstr>Alkuvaiheen filosofiset päätökset</vt:lpstr>
      <vt:lpstr>Kvalitatiivisten tutkimustyyppien ryhmittely (Hirsjärvi et al. 2009)</vt:lpstr>
      <vt:lpstr>Tutkimussuunnitelman sisältö:</vt:lpstr>
      <vt:lpstr>Tutkimussuunnitelma</vt:lpstr>
      <vt:lpstr>Tutkimussuunnitelman osat</vt:lpstr>
      <vt:lpstr>Tutkimussuunnitelman osat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Kandidaatintutkielmaseminaari</dc:title>
  <dc:creator>Kääpä, Mari</dc:creator>
  <cp:lastModifiedBy>Kääpä, Mari</cp:lastModifiedBy>
  <cp:revision>11</cp:revision>
  <dcterms:created xsi:type="dcterms:W3CDTF">2021-09-13T05:03:28Z</dcterms:created>
  <dcterms:modified xsi:type="dcterms:W3CDTF">2021-10-12T08:28:00Z</dcterms:modified>
</cp:coreProperties>
</file>