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0" d="100"/>
          <a:sy n="60" d="100"/>
        </p:scale>
        <p:origin x="4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FYYSINEN HYVINVOINTI JA HENKINEN HYVINVOINTI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Elää syödäkseen vai syö elääkseen?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7410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 ja ihmisen toiminnanohjaus	</a:t>
            </a:r>
            <a:endParaRPr lang="fi-FI" dirty="0"/>
          </a:p>
        </p:txBody>
      </p:sp>
      <p:pic>
        <p:nvPicPr>
          <p:cNvPr id="1026" name="Picture 2" descr="Kuvahaun tulos haulle sleeping pers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634" y="2286000"/>
            <a:ext cx="5358869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5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 merkitys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FYYSINEN UNI</a:t>
            </a:r>
          </a:p>
          <a:p>
            <a:r>
              <a:rPr lang="fi-FI" dirty="0" smtClean="0"/>
              <a:t>* Elimistö laskeutuu lepotilaan</a:t>
            </a:r>
          </a:p>
          <a:p>
            <a:r>
              <a:rPr lang="fi-FI" dirty="0" smtClean="0"/>
              <a:t>* Suurin osa aistien toiminnoista laskeutuu valmiustilaan &gt; tarpeeksi voimakas ärsyke keskeyttää unen</a:t>
            </a:r>
          </a:p>
          <a:p>
            <a:r>
              <a:rPr lang="fi-FI" dirty="0" smtClean="0"/>
              <a:t>* Aivojen vastaanottaman informaation väheneminen antaa aivoille tilaa muuhun toimintaan &gt; unen aika on aivojen pitkien prosessien aika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UNI JA AIVOT</a:t>
            </a:r>
          </a:p>
          <a:p>
            <a:r>
              <a:rPr lang="fi-FI" dirty="0" smtClean="0"/>
              <a:t>* Unitutkimuksen myötä on vahvistunut käsitys ihmisen muistiprosesseista &gt; unen aikana muistikeskus aktivoituu ja aloittaa tallentamisen ja poistamisen &gt; uudet hermosoluyhteydet muodostuvat</a:t>
            </a:r>
          </a:p>
          <a:p>
            <a:r>
              <a:rPr lang="fi-FI" dirty="0" smtClean="0"/>
              <a:t>* Aivojen aineenvaihdunta nopeutuu &gt; aivot puhdistavat unen aikana päivälle kertyneitä kuona-aineita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64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 ja mieliala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* </a:t>
            </a:r>
            <a:r>
              <a:rPr lang="fi-FI" sz="3200" dirty="0" smtClean="0"/>
              <a:t>Unen puute:</a:t>
            </a:r>
          </a:p>
          <a:p>
            <a:pPr lvl="3"/>
            <a:r>
              <a:rPr lang="fi-FI" sz="2400" dirty="0" smtClean="0"/>
              <a:t>Toiminnanohjauksen ongelmat</a:t>
            </a:r>
          </a:p>
          <a:p>
            <a:pPr lvl="3"/>
            <a:r>
              <a:rPr lang="fi-FI" sz="2400" dirty="0" smtClean="0"/>
              <a:t>Ongelmanratkaisun vaikeudet</a:t>
            </a:r>
          </a:p>
          <a:p>
            <a:pPr lvl="3"/>
            <a:r>
              <a:rPr lang="fi-FI" sz="2400" dirty="0" smtClean="0"/>
              <a:t>Tarkkaavaisuuden häiriöt</a:t>
            </a:r>
          </a:p>
          <a:p>
            <a:pPr lvl="3"/>
            <a:r>
              <a:rPr lang="fi-FI" sz="2400" dirty="0" smtClean="0"/>
              <a:t>Vastaa päihtymystilaa</a:t>
            </a:r>
          </a:p>
          <a:p>
            <a:pPr lvl="3"/>
            <a:r>
              <a:rPr lang="fi-FI" sz="2400" dirty="0" smtClean="0"/>
              <a:t>Mielialan vaikeudet &gt; mielentervey</a:t>
            </a:r>
            <a:r>
              <a:rPr lang="fi-FI" dirty="0" smtClean="0"/>
              <a:t>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89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KEVYT UNI</a:t>
            </a:r>
          </a:p>
          <a:p>
            <a:r>
              <a:rPr lang="fi-FI" dirty="0" smtClean="0"/>
              <a:t>- Unen ja valvetilan välimuoto</a:t>
            </a:r>
          </a:p>
          <a:p>
            <a:r>
              <a:rPr lang="fi-FI" dirty="0" smtClean="0"/>
              <a:t>2. KEVYT UNI 2</a:t>
            </a:r>
          </a:p>
          <a:p>
            <a:r>
              <a:rPr lang="fi-FI" dirty="0" smtClean="0"/>
              <a:t>- Ruumiinlämpö laskee, syke alenee</a:t>
            </a:r>
          </a:p>
          <a:p>
            <a:r>
              <a:rPr lang="fi-FI" dirty="0" smtClean="0"/>
              <a:t>3. SYVÄ UNI</a:t>
            </a:r>
          </a:p>
          <a:p>
            <a:r>
              <a:rPr lang="fi-FI" dirty="0" smtClean="0"/>
              <a:t>- Elintoimintojen hidastuminen, aivojen kuonanpoisto</a:t>
            </a:r>
          </a:p>
          <a:p>
            <a:r>
              <a:rPr lang="fi-FI" dirty="0" smtClean="0"/>
              <a:t>4. REM / NREM</a:t>
            </a:r>
          </a:p>
          <a:p>
            <a:r>
              <a:rPr lang="fi-FI" dirty="0" smtClean="0"/>
              <a:t>- REM &gt; </a:t>
            </a:r>
            <a:r>
              <a:rPr lang="fi-FI" dirty="0" err="1" smtClean="0"/>
              <a:t>rapid</a:t>
            </a:r>
            <a:r>
              <a:rPr lang="fi-FI" dirty="0" smtClean="0"/>
              <a:t> </a:t>
            </a:r>
            <a:r>
              <a:rPr lang="fi-FI" dirty="0" err="1" smtClean="0"/>
              <a:t>eye</a:t>
            </a:r>
            <a:r>
              <a:rPr lang="fi-FI" dirty="0" smtClean="0"/>
              <a:t> </a:t>
            </a:r>
            <a:r>
              <a:rPr lang="fi-FI" dirty="0" err="1" smtClean="0"/>
              <a:t>movement</a:t>
            </a:r>
            <a:r>
              <a:rPr lang="fi-FI" dirty="0" smtClean="0"/>
              <a:t>; NREM &gt; </a:t>
            </a:r>
            <a:r>
              <a:rPr lang="fi-FI" dirty="0" err="1" smtClean="0"/>
              <a:t>non-rapid</a:t>
            </a:r>
            <a:r>
              <a:rPr lang="fi-FI" dirty="0" smtClean="0"/>
              <a:t> </a:t>
            </a:r>
            <a:r>
              <a:rPr lang="fi-FI" dirty="0" err="1" smtClean="0"/>
              <a:t>eye</a:t>
            </a:r>
            <a:r>
              <a:rPr lang="fi-FI" dirty="0" smtClean="0"/>
              <a:t> </a:t>
            </a:r>
            <a:r>
              <a:rPr lang="fi-FI" dirty="0" err="1" smtClean="0"/>
              <a:t>movement</a:t>
            </a:r>
            <a:r>
              <a:rPr lang="fi-FI" dirty="0" smtClean="0"/>
              <a:t> = </a:t>
            </a:r>
            <a:r>
              <a:rPr lang="fi-FI" dirty="0" err="1" smtClean="0"/>
              <a:t>ortouni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903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161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Integraali</vt:lpstr>
      <vt:lpstr>FYYSINEN HYVINVOINTI JA HENKINEN HYVINVOINTI</vt:lpstr>
      <vt:lpstr>Uni ja ihmisen toiminnanohjaus </vt:lpstr>
      <vt:lpstr>Unen merkitys</vt:lpstr>
      <vt:lpstr>Uni ja mieliala</vt:lpstr>
      <vt:lpstr>Unen vaiheet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FYYSINEN HYVINVOINTI JA HENKINEN HYVINVOINTI</dc:title>
  <dc:creator>Räsänen Juhani</dc:creator>
  <cp:lastModifiedBy>Räsänen Juhani</cp:lastModifiedBy>
  <cp:revision>5</cp:revision>
  <dcterms:created xsi:type="dcterms:W3CDTF">2019-02-28T09:01:07Z</dcterms:created>
  <dcterms:modified xsi:type="dcterms:W3CDTF">2019-02-28T09:48:16Z</dcterms:modified>
</cp:coreProperties>
</file>