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  <a:srgbClr val="ED56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6E6498-3616-4782-AF7B-D937CF134964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88B82A-AB39-45E8-BC0C-F70ACD19047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20894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Hallintalaitteet</a:t>
            </a:r>
            <a:br>
              <a:rPr lang="fi-FI" dirty="0" smtClean="0"/>
            </a:br>
            <a:r>
              <a:rPr lang="fi-FI" dirty="0" smtClean="0"/>
              <a:t>KONESAHA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8)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dirty="0" smtClean="0"/>
              <a:t>Konesahan rakenne</a:t>
            </a:r>
            <a:endParaRPr lang="fi-FI" dirty="0"/>
          </a:p>
        </p:txBody>
      </p:sp>
      <p:pic>
        <p:nvPicPr>
          <p:cNvPr id="4" name="Sisällön paikkamerkki 3" descr="IMG_6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>
            <a:off x="1331640" y="2492896"/>
            <a:ext cx="2058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Teräpyörästö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683568" y="5013176"/>
            <a:ext cx="3240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Leikkuunestejärjestelmä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0610090">
            <a:off x="2493899" y="3535765"/>
            <a:ext cx="28506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Konepuristimen</a:t>
            </a:r>
            <a:r>
              <a:rPr lang="fi-FI" sz="2000" b="1" dirty="0" smtClean="0"/>
              <a:t> </a:t>
            </a:r>
            <a:r>
              <a:rPr lang="fi-FI" sz="2000" b="1" dirty="0" smtClean="0">
                <a:solidFill>
                  <a:srgbClr val="333333"/>
                </a:solidFill>
              </a:rPr>
              <a:t>säätö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1548112">
            <a:off x="5923582" y="3721636"/>
            <a:ext cx="24482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Puristimen</a:t>
            </a:r>
            <a:r>
              <a:rPr lang="fi-FI" sz="2000" dirty="0" smtClean="0">
                <a:solidFill>
                  <a:srgbClr val="5F5F5F"/>
                </a:solidFill>
              </a:rPr>
              <a:t> </a:t>
            </a:r>
            <a:r>
              <a:rPr lang="fi-FI" sz="2000" b="1" dirty="0" smtClean="0">
                <a:solidFill>
                  <a:srgbClr val="333333"/>
                </a:solidFill>
              </a:rPr>
              <a:t>kiristys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>
            <a:off x="6804248" y="2708920"/>
            <a:ext cx="16561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Terän</a:t>
            </a:r>
            <a:r>
              <a:rPr lang="fi-FI" b="1" dirty="0" smtClean="0">
                <a:solidFill>
                  <a:srgbClr val="5F5F5F"/>
                </a:solidFill>
              </a:rPr>
              <a:t> </a:t>
            </a:r>
            <a:r>
              <a:rPr lang="fi-FI" b="1" dirty="0" smtClean="0">
                <a:solidFill>
                  <a:srgbClr val="333333"/>
                </a:solidFill>
              </a:rPr>
              <a:t>kiristys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Sahaus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EA5816"/>
                </a:solidFill>
              </a:rPr>
              <a:t>Kiinnitä kappale hyvin.</a:t>
            </a:r>
            <a:r>
              <a:rPr lang="fi-FI" dirty="0" smtClean="0">
                <a:ln>
                  <a:solidFill>
                    <a:srgbClr val="FF0000"/>
                  </a:solidFill>
                </a:ln>
                <a:solidFill>
                  <a:srgbClr val="ED5613"/>
                </a:solidFill>
              </a:rPr>
              <a:t> </a:t>
            </a:r>
            <a:r>
              <a:rPr lang="fi-FI" dirty="0" smtClean="0"/>
              <a:t>Tue pitkä kappale.</a:t>
            </a:r>
          </a:p>
          <a:p>
            <a:r>
              <a:rPr lang="fi-FI" dirty="0" smtClean="0"/>
              <a:t>Älä sahaa liian pieniä kappaleita; minimipituus on puristimen kidan leveys.</a:t>
            </a:r>
          </a:p>
          <a:p>
            <a:r>
              <a:rPr lang="fi-FI" dirty="0" smtClean="0"/>
              <a:t>Älä koske kappaleeseen koneen käydessä</a:t>
            </a:r>
            <a:r>
              <a:rPr lang="fi-FI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Käytä suojalaseja</a:t>
            </a:r>
            <a:r>
              <a:rPr lang="fi-FI" dirty="0" smtClean="0">
                <a:ln>
                  <a:solidFill>
                    <a:srgbClr val="FF0000"/>
                  </a:solidFill>
                </a:ln>
                <a:solidFill>
                  <a:srgbClr val="ED5613"/>
                </a:solidFill>
              </a:rPr>
              <a:t> </a:t>
            </a:r>
            <a:r>
              <a:rPr lang="fi-FI" dirty="0" smtClean="0"/>
              <a:t>ja tarvittaessa kuulosuojaimia.</a:t>
            </a:r>
            <a:endParaRPr lang="fi-FI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Henkilökohtaiset suojavälineet</a:t>
            </a:r>
            <a:endParaRPr lang="fi-FI" dirty="0"/>
          </a:p>
        </p:txBody>
      </p:sp>
      <p:pic>
        <p:nvPicPr>
          <p:cNvPr id="4" name="Sisällön paikkamerkki 3" descr="IMG_6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Kuvatekstinuoli ylös 4"/>
          <p:cNvSpPr/>
          <p:nvPr/>
        </p:nvSpPr>
        <p:spPr>
          <a:xfrm>
            <a:off x="2339752" y="4581128"/>
            <a:ext cx="158417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rgbClr val="333333"/>
                </a:solidFill>
              </a:rPr>
              <a:t>Suojalasit</a:t>
            </a:r>
            <a:endParaRPr lang="fi-FI" sz="2400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4932040" y="4581128"/>
            <a:ext cx="2088232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Kuulosuojaimet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i-FI" dirty="0" smtClean="0"/>
              <a:t>Konesahan käyttöliittymä</a:t>
            </a:r>
            <a:endParaRPr lang="fi-FI" dirty="0"/>
          </a:p>
        </p:txBody>
      </p:sp>
      <p:pic>
        <p:nvPicPr>
          <p:cNvPr id="4" name="Sisällön paikkamerkki 3" descr="IMG_6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19" y="980728"/>
            <a:ext cx="8532949" cy="5688632"/>
          </a:xfrm>
        </p:spPr>
      </p:pic>
      <p:sp>
        <p:nvSpPr>
          <p:cNvPr id="5" name="Nuoli oikealle 4"/>
          <p:cNvSpPr/>
          <p:nvPr/>
        </p:nvSpPr>
        <p:spPr>
          <a:xfrm>
            <a:off x="467544" y="3140968"/>
            <a:ext cx="2952328" cy="484632"/>
          </a:xfrm>
          <a:prstGeom prst="rightArrow">
            <a:avLst>
              <a:gd name="adj1" fmla="val 712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Teränopeuden</a:t>
            </a:r>
            <a:r>
              <a:rPr lang="fi-FI" sz="2000" b="1" dirty="0" smtClean="0">
                <a:solidFill>
                  <a:srgbClr val="5F5F5F"/>
                </a:solidFill>
              </a:rPr>
              <a:t> </a:t>
            </a:r>
            <a:r>
              <a:rPr lang="fi-FI" sz="2000" b="1" dirty="0" smtClean="0">
                <a:solidFill>
                  <a:srgbClr val="333333"/>
                </a:solidFill>
              </a:rPr>
              <a:t>valitsin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3347864" y="4005064"/>
            <a:ext cx="2448272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 smtClean="0">
                <a:solidFill>
                  <a:srgbClr val="333333"/>
                </a:solidFill>
              </a:rPr>
              <a:t>Hätä-seis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289963">
            <a:off x="1715175" y="1556988"/>
            <a:ext cx="3024336" cy="65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 smtClean="0">
                <a:solidFill>
                  <a:srgbClr val="333333"/>
                </a:solidFill>
              </a:rPr>
              <a:t>Stop/Start-kytkin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1200219">
            <a:off x="6410368" y="3382840"/>
            <a:ext cx="2880320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Terän laskunopeuden säädin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Sahauksen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Palauta ylimääräiset teräkset niille varatulle paikalle.</a:t>
            </a:r>
          </a:p>
          <a:p>
            <a:r>
              <a:rPr lang="fi-FI" dirty="0" smtClean="0"/>
              <a:t>Puhdista konepöytä metallipalasista.</a:t>
            </a:r>
          </a:p>
          <a:p>
            <a:r>
              <a:rPr lang="fi-FI" dirty="0" smtClean="0"/>
              <a:t>Palauta kone paikoilleen seinän viereen</a:t>
            </a:r>
            <a:r>
              <a:rPr lang="fi-FI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Siivoa jälkesi.</a:t>
            </a:r>
            <a:endParaRPr lang="fi-FI" dirty="0">
              <a:ln>
                <a:solidFill>
                  <a:srgbClr val="00B0F0"/>
                </a:solidFill>
              </a:ln>
              <a:solidFill>
                <a:srgbClr val="ED56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smtClean="0"/>
              <a:t>KONESAHA–työsuojeluohje </a:t>
            </a:r>
            <a:r>
              <a:rPr lang="fi-FI" sz="3600" dirty="0" smtClean="0"/>
              <a:t>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</TotalTime>
  <Words>206</Words>
  <Application>Microsoft Office PowerPoint</Application>
  <PresentationFormat>Näytössä katseltava diaesitys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Metro</vt:lpstr>
      <vt:lpstr>Työsuojeluohje Hallintalaitteet KONESAHA</vt:lpstr>
      <vt:lpstr>Konesahan rakenne</vt:lpstr>
      <vt:lpstr>Sahaus</vt:lpstr>
      <vt:lpstr>Henkilökohtaiset suojavälineet</vt:lpstr>
      <vt:lpstr>Konesahan käyttöliittymä</vt:lpstr>
      <vt:lpstr>Sahauksen jälkeen</vt:lpstr>
      <vt:lpstr>Dia 7</vt:lpstr>
      <vt:lpstr>Dia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Konesaha</dc:title>
  <dc:creator>HP</dc:creator>
  <cp:lastModifiedBy>HP</cp:lastModifiedBy>
  <cp:revision>11</cp:revision>
  <dcterms:created xsi:type="dcterms:W3CDTF">2014-04-02T10:59:48Z</dcterms:created>
  <dcterms:modified xsi:type="dcterms:W3CDTF">2014-11-08T19:34:13Z</dcterms:modified>
</cp:coreProperties>
</file>