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57" r:id="rId4"/>
    <p:sldId id="261" r:id="rId5"/>
    <p:sldId id="265" r:id="rId6"/>
    <p:sldId id="258" r:id="rId7"/>
    <p:sldId id="260" r:id="rId8"/>
    <p:sldId id="262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D5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C2896F-79B8-4750-8C48-CFE11F5C6086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3A4B43-5C0A-49AB-B2C1-173B1F5F0C6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</p:spPr>
        <p:txBody>
          <a:bodyPr/>
          <a:lstStyle/>
          <a:p>
            <a:r>
              <a:rPr lang="fi-FI" dirty="0" smtClean="0"/>
              <a:t>Käyttö- ja työsuojeluohje</a:t>
            </a:r>
            <a:br>
              <a:rPr lang="fi-FI" dirty="0" smtClean="0"/>
            </a:br>
            <a:r>
              <a:rPr lang="fi-FI" dirty="0" smtClean="0"/>
              <a:t>KAASUHITSAUSLAITTEET </a:t>
            </a:r>
            <a:br>
              <a:rPr lang="fi-FI" dirty="0" smtClean="0"/>
            </a:br>
            <a:r>
              <a:rPr lang="fi-FI" smtClean="0"/>
              <a:t>(happi- ja </a:t>
            </a:r>
            <a:r>
              <a:rPr lang="fi-FI" dirty="0" smtClean="0"/>
              <a:t>asetyleenilaite)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11)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KAASUHITSAUSLAITTEET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Hitsaus- ja leikkauspoltin:</a:t>
            </a:r>
            <a:endParaRPr lang="fi-FI" dirty="0"/>
          </a:p>
        </p:txBody>
      </p:sp>
      <p:pic>
        <p:nvPicPr>
          <p:cNvPr id="4" name="Sisällön paikkamerkki 3" descr="IMG_6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 rot="1356315">
            <a:off x="1226422" y="2254522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Hitsauspoltin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2123728" y="4797152"/>
            <a:ext cx="1728192" cy="1152128"/>
          </a:xfrm>
          <a:prstGeom prst="upArrowCallout">
            <a:avLst>
              <a:gd name="adj1" fmla="val 20792"/>
              <a:gd name="adj2" fmla="val 34894"/>
              <a:gd name="adj3" fmla="val 25000"/>
              <a:gd name="adj4" fmla="val 34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Leikkauspoltin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Kuvatekstinuoli ylös 6"/>
          <p:cNvSpPr/>
          <p:nvPr/>
        </p:nvSpPr>
        <p:spPr>
          <a:xfrm>
            <a:off x="5220072" y="5013176"/>
            <a:ext cx="1418456" cy="129614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6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Poltinkahva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Kuvatekstinuoli ylös 9"/>
          <p:cNvSpPr/>
          <p:nvPr/>
        </p:nvSpPr>
        <p:spPr>
          <a:xfrm>
            <a:off x="5508104" y="3212976"/>
            <a:ext cx="1778496" cy="10081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5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Takatulisuojat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 rot="20189749">
            <a:off x="1185822" y="3408805"/>
            <a:ext cx="3294467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Kuristimet:Happi/Asetyleeni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Kaasuhitsaus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Käsittele hitsauspoltinta varoen.</a:t>
            </a:r>
          </a:p>
          <a:p>
            <a:r>
              <a:rPr lang="fi-FI" dirty="0" smtClean="0"/>
              <a:t>Happilaitteita, kierteitä, liittimiä, tiivisteitä ei saa voidella.</a:t>
            </a:r>
          </a:p>
          <a:p>
            <a:r>
              <a:rPr lang="fi-FI" dirty="0" smtClean="0"/>
              <a:t>Tarkista hitsauslaitteiden kunto aina ennen käyttöä.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Kiinteä kaasuverkko:</a:t>
            </a:r>
            <a:endParaRPr lang="fi-FI" dirty="0"/>
          </a:p>
        </p:txBody>
      </p:sp>
      <p:pic>
        <p:nvPicPr>
          <p:cNvPr id="5" name="Sisällön paikkamerkki 4" descr="IMG_6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6" name="Sisällön paikkamerkki 5" descr="IMG_61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  <p:sp>
        <p:nvSpPr>
          <p:cNvPr id="7" name="Nuoli oikealle 6"/>
          <p:cNvSpPr/>
          <p:nvPr/>
        </p:nvSpPr>
        <p:spPr>
          <a:xfrm rot="1913582">
            <a:off x="111400" y="2062240"/>
            <a:ext cx="280831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Pääventtiilit: happi/asetyleeni (auki)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8892497">
            <a:off x="5625676" y="1093749"/>
            <a:ext cx="3489353" cy="9687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Terminaaliventtiilit</a:t>
            </a:r>
            <a:r>
              <a:rPr lang="fi-FI" b="1" dirty="0" smtClean="0"/>
              <a:t>: </a:t>
            </a:r>
            <a:r>
              <a:rPr lang="fi-FI" b="1" dirty="0" smtClean="0">
                <a:solidFill>
                  <a:srgbClr val="333333"/>
                </a:solidFill>
              </a:rPr>
              <a:t>happi/asetyleeni (kiinni)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 rot="2616225">
            <a:off x="3283177" y="2321462"/>
            <a:ext cx="2202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Työpainemittarit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Kuvatekstinuoli ylös 9"/>
          <p:cNvSpPr/>
          <p:nvPr/>
        </p:nvSpPr>
        <p:spPr>
          <a:xfrm>
            <a:off x="4572000" y="4941168"/>
            <a:ext cx="3528392" cy="13681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7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Takatulisuojat happi/asetyleeni (</a:t>
            </a:r>
            <a:r>
              <a:rPr lang="fi-FI" b="1" dirty="0" err="1" smtClean="0">
                <a:solidFill>
                  <a:srgbClr val="333333"/>
                </a:solidFill>
              </a:rPr>
              <a:t>resetoitavat</a:t>
            </a:r>
            <a:r>
              <a:rPr lang="fi-FI" b="1" dirty="0" smtClean="0">
                <a:solidFill>
                  <a:srgbClr val="333333"/>
                </a:solidFill>
              </a:rPr>
              <a:t>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Nuoli vasemmalle 10"/>
          <p:cNvSpPr/>
          <p:nvPr/>
        </p:nvSpPr>
        <p:spPr>
          <a:xfrm>
            <a:off x="6732240" y="3573016"/>
            <a:ext cx="20882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Työpaineen säätö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Poltinkahva(+leikkauspoltin)</a:t>
            </a:r>
            <a:endParaRPr lang="fi-FI" dirty="0"/>
          </a:p>
        </p:txBody>
      </p:sp>
      <p:pic>
        <p:nvPicPr>
          <p:cNvPr id="4" name="Sisällön paikkamerkki 3" descr="IMG_6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vasemmalle 4"/>
          <p:cNvSpPr/>
          <p:nvPr/>
        </p:nvSpPr>
        <p:spPr>
          <a:xfrm>
            <a:off x="5076056" y="2708920"/>
            <a:ext cx="14401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Tiiviste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20365599">
            <a:off x="4014497" y="1548207"/>
            <a:ext cx="20882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Leikkausliipaisin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Kuvatekstinuoli ylös 6"/>
          <p:cNvSpPr/>
          <p:nvPr/>
        </p:nvSpPr>
        <p:spPr>
          <a:xfrm>
            <a:off x="2987824" y="4559121"/>
            <a:ext cx="1872208" cy="1030119"/>
          </a:xfrm>
          <a:prstGeom prst="upArrowCallout">
            <a:avLst>
              <a:gd name="adj1" fmla="val 22765"/>
              <a:gd name="adj2" fmla="val 25000"/>
              <a:gd name="adj3" fmla="val 25000"/>
              <a:gd name="adj4" fmla="val 44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Poltinkahva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 rot="19766599">
            <a:off x="194040" y="4104084"/>
            <a:ext cx="22215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Lukitsinmekanismi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6084168" y="4509120"/>
            <a:ext cx="21602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Takatulisuojat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Kaasuhitsauksessa tarvittavat suojavälineet: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Hitsaus- ja leikkuutöissä on aina käytettävä sopivan tummuusasteen laseja.</a:t>
            </a:r>
          </a:p>
          <a:p>
            <a:r>
              <a:rPr lang="fi-FI" dirty="0" smtClean="0"/>
              <a:t>Kaasuhitsausletkuissa tulee olla </a:t>
            </a:r>
            <a:r>
              <a:rPr lang="fi-FI" b="1" i="1" dirty="0" smtClean="0"/>
              <a:t>takatulisuoja</a:t>
            </a:r>
            <a:r>
              <a:rPr lang="fi-FI" dirty="0" smtClean="0"/>
              <a:t>t, jotka on kiinnitetty suoraan polttimen varteen.</a:t>
            </a:r>
          </a:p>
          <a:p>
            <a:r>
              <a:rPr lang="fi-FI" b="1" i="1" dirty="0" smtClean="0"/>
              <a:t>Takaiskusuojat</a:t>
            </a:r>
            <a:r>
              <a:rPr lang="fi-FI" dirty="0" smtClean="0"/>
              <a:t> liitetään kaasupullon (happi ja polttokaasut) paineenalennusventtiiliin tai kaasuverkoston ottopisteeseen.</a:t>
            </a:r>
          </a:p>
          <a:p>
            <a:r>
              <a:rPr lang="fi-FI" dirty="0" smtClean="0"/>
              <a:t>Kaasupullojen lähellä tulee olla pitkävartinen, syttymätöntä materiaalia oleva kinnas.</a:t>
            </a:r>
          </a:p>
          <a:p>
            <a:r>
              <a:rPr lang="fi-FI" dirty="0" smtClean="0"/>
              <a:t>Hitsaajalla tulee olla pitkävartiset nahkakintaat ja syttymättömästä aineesta tehty suojavaate.</a:t>
            </a:r>
          </a:p>
          <a:p>
            <a:r>
              <a:rPr lang="fi-FI" dirty="0" smtClean="0"/>
              <a:t>Hitsauspaikasta sekä hitsauskohteesta  erikseen on järjestettävä tehokas kaasujen poisto.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Suojavälineet hitsaus-/leikkuutöissä:</a:t>
            </a:r>
            <a:endParaRPr lang="fi-FI" dirty="0"/>
          </a:p>
        </p:txBody>
      </p:sp>
      <p:pic>
        <p:nvPicPr>
          <p:cNvPr id="5" name="Sisällön paikkamerkki 4" descr="IMG_61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6" name="Sisällön paikkamerkki 5" descr="IMG_6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r>
              <a:rPr lang="fi-FI" dirty="0" smtClean="0">
                <a:solidFill>
                  <a:srgbClr val="ED5613"/>
                </a:solidFill>
              </a:rPr>
              <a:t>Savukaasuimuri</a:t>
            </a:r>
            <a:endParaRPr lang="fi-FI" dirty="0">
              <a:solidFill>
                <a:srgbClr val="ED5613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3"/>
          </p:nvPr>
        </p:nvSpPr>
        <p:spPr>
          <a:xfrm>
            <a:off x="4572000" y="332656"/>
            <a:ext cx="4041775" cy="648072"/>
          </a:xfrm>
        </p:spPr>
        <p:txBody>
          <a:bodyPr/>
          <a:lstStyle/>
          <a:p>
            <a:r>
              <a:rPr lang="fi-FI" dirty="0" smtClean="0">
                <a:solidFill>
                  <a:srgbClr val="ED5613"/>
                </a:solidFill>
              </a:rPr>
              <a:t>Käyttökytkimet</a:t>
            </a:r>
            <a:endParaRPr lang="fi-FI" dirty="0">
              <a:solidFill>
                <a:srgbClr val="ED5613"/>
              </a:solidFill>
            </a:endParaRPr>
          </a:p>
        </p:txBody>
      </p:sp>
      <p:pic>
        <p:nvPicPr>
          <p:cNvPr id="7" name="Sisällön paikkamerkki 6" descr="IMG_61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312368" cy="4968552"/>
          </a:xfrm>
        </p:spPr>
      </p:pic>
      <p:pic>
        <p:nvPicPr>
          <p:cNvPr id="9" name="Sisällön paikkamerkki 8" descr="IMG_61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312368" cy="4968552"/>
          </a:xfrm>
        </p:spPr>
      </p:pic>
      <p:sp>
        <p:nvSpPr>
          <p:cNvPr id="10" name="Nuoli oikealle 9"/>
          <p:cNvSpPr/>
          <p:nvPr/>
        </p:nvSpPr>
        <p:spPr>
          <a:xfrm rot="1316848">
            <a:off x="3209384" y="4210000"/>
            <a:ext cx="23465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Työvalo : </a:t>
            </a:r>
            <a:r>
              <a:rPr lang="fi-FI" sz="2000" b="1" dirty="0" err="1" smtClean="0">
                <a:solidFill>
                  <a:srgbClr val="333333"/>
                </a:solidFill>
              </a:rPr>
              <a:t>On/Off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2" name="Nuoli vasemmalle 11"/>
          <p:cNvSpPr/>
          <p:nvPr/>
        </p:nvSpPr>
        <p:spPr>
          <a:xfrm rot="19936930">
            <a:off x="5811457" y="3943769"/>
            <a:ext cx="29523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Savukaasuimuri: </a:t>
            </a:r>
            <a:r>
              <a:rPr lang="fi-FI" sz="2000" b="1" dirty="0" err="1" smtClean="0">
                <a:solidFill>
                  <a:srgbClr val="333333"/>
                </a:solidFill>
              </a:rPr>
              <a:t>On/Off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3" name="Nuoli oikealle 12"/>
          <p:cNvSpPr/>
          <p:nvPr/>
        </p:nvSpPr>
        <p:spPr>
          <a:xfrm>
            <a:off x="3563888" y="2204864"/>
            <a:ext cx="29523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Sulkupelti: Auki/Kiinni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kaasuhitsauksen/-leikkauksen jälkeen: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Palauta käyttämäsi välineet paikoilleen.</a:t>
            </a:r>
          </a:p>
          <a:p>
            <a:r>
              <a:rPr lang="fi-FI" dirty="0" smtClean="0"/>
              <a:t>Huolehdi, että kuumat metallikappaleet eivät aiheuta palovaaraa.</a:t>
            </a:r>
          </a:p>
          <a:p>
            <a:r>
              <a:rPr lang="fi-FI" dirty="0" smtClean="0"/>
              <a:t>Siivoa hitsauspöytä.</a:t>
            </a:r>
          </a:p>
          <a:p>
            <a:r>
              <a:rPr lang="fi-FI" dirty="0" smtClean="0"/>
              <a:t>Huolehdi, että </a:t>
            </a:r>
            <a:r>
              <a:rPr lang="fi-FI" dirty="0" err="1" smtClean="0"/>
              <a:t>kaasuletkusto/-välineet</a:t>
            </a:r>
            <a:r>
              <a:rPr lang="fi-FI" dirty="0" smtClean="0"/>
              <a:t> tulevat siististi paikoilleen.</a:t>
            </a:r>
            <a:endParaRPr lang="fi-FI" dirty="0"/>
          </a:p>
        </p:txBody>
      </p:sp>
      <p:pic>
        <p:nvPicPr>
          <p:cNvPr id="5" name="Sisällön paikkamerkki 4" descr="IMG_61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</TotalTime>
  <Words>316</Words>
  <Application>Microsoft Office PowerPoint</Application>
  <PresentationFormat>Näytössä katseltava diaesitys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Metro</vt:lpstr>
      <vt:lpstr>Käyttö- ja työsuojeluohje KAASUHITSAUSLAITTEET  (happi- ja asetyleenilaite)</vt:lpstr>
      <vt:lpstr>Hitsaus- ja leikkauspoltin:</vt:lpstr>
      <vt:lpstr>Kaasuhitsaus</vt:lpstr>
      <vt:lpstr>Kiinteä kaasuverkko:</vt:lpstr>
      <vt:lpstr>Poltinkahva(+leikkauspoltin)</vt:lpstr>
      <vt:lpstr>Kaasuhitsauksessa tarvittavat suojavälineet:</vt:lpstr>
      <vt:lpstr>Suojavälineet hitsaus-/leikkuutöissä:</vt:lpstr>
      <vt:lpstr>Dia 8</vt:lpstr>
      <vt:lpstr>Toimet kaasuhitsauksen/-leikkauksen jälkeen:</vt:lpstr>
      <vt:lpstr>Dia 10</vt:lpstr>
      <vt:lpstr>Dia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Kaasuhitsauslaitteet (happi-ja asetyleenilaite)</dc:title>
  <dc:creator>HP</dc:creator>
  <cp:lastModifiedBy>HP</cp:lastModifiedBy>
  <cp:revision>13</cp:revision>
  <dcterms:created xsi:type="dcterms:W3CDTF">2014-05-12T05:35:22Z</dcterms:created>
  <dcterms:modified xsi:type="dcterms:W3CDTF">2014-11-08T18:54:12Z</dcterms:modified>
</cp:coreProperties>
</file>