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i-FI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C93D86A-51B2-4C41-8F69-748B66C8CE5B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5EF610D-1A0C-4B08-9AD3-76B23780FEC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F22FC4F-4A89-4E59-A0DA-F775C73F2F6E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68C81E-A577-41B8-8B5C-B21436E3D81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7DCDD1E-CF30-441B-AAF0-ABE1CFF51105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89D451E-CA45-4E47-8642-BB0AF8868DF8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653BBFE-FD41-4283-BCAA-5B8652909DC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0EC34A-BA8F-42EA-B3D8-F7E9E6E57687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AF42D4F-8348-4C54-82B5-A7E7F20B8C13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04BC62-EFAD-4B87-8DC1-46944826F16D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12DA2B-C060-49ED-9159-AE02CF20851F}" type="slidenum">
              <a:rPr lang="fi-FI"/>
              <a:pPr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perustyyl. napsautt.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fi-FI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fi-FI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0136988F-6FE9-475E-AE0B-651E87D0E56B}" type="slidenum">
              <a:rPr lang="fi-FI"/>
              <a:pPr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fi-FI"/>
              <a:t>Maanviljelyn leviäminen</a:t>
            </a:r>
            <a:br>
              <a:rPr lang="fi-FI"/>
            </a:br>
            <a:r>
              <a:rPr lang="fi-FI" sz="3200"/>
              <a:t>kirjan sivu 29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/>
              <a:t>Mitä tietoja kartta antaa maanviljelyn leviämisestä?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3076" name="Picture 4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pic>
        <p:nvPicPr>
          <p:cNvPr id="4099" name="Picture 3"/>
          <p:cNvPicPr>
            <a:picLocks noChangeAspect="1" noChangeArrowheads="1"/>
          </p:cNvPicPr>
          <p:nvPr>
            <p:ph type="body" idx="1"/>
          </p:nvPr>
        </p:nvPicPr>
        <p:blipFill>
          <a:blip r:embed="rId2" cstate="print"/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ln/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179388" y="4868863"/>
            <a:ext cx="4603750" cy="366712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fi-FI"/>
              <a:t>Viljelyyn siirtymisen ajankohta ja alkupaikka</a:t>
            </a:r>
          </a:p>
        </p:txBody>
      </p:sp>
      <p:sp>
        <p:nvSpPr>
          <p:cNvPr id="4101" name="Text Box 5"/>
          <p:cNvSpPr txBox="1">
            <a:spLocks noChangeArrowheads="1"/>
          </p:cNvSpPr>
          <p:nvPr/>
        </p:nvSpPr>
        <p:spPr bwMode="auto">
          <a:xfrm>
            <a:off x="6983413" y="3213100"/>
            <a:ext cx="2160587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/>
              <a:t>Asutuskeskuksien synty jokilaaksoihin</a:t>
            </a:r>
          </a:p>
        </p:txBody>
      </p:sp>
      <p:sp>
        <p:nvSpPr>
          <p:cNvPr id="4105" name="Freeform 9"/>
          <p:cNvSpPr>
            <a:spLocks/>
          </p:cNvSpPr>
          <p:nvPr/>
        </p:nvSpPr>
        <p:spPr bwMode="auto">
          <a:xfrm>
            <a:off x="2484438" y="1916113"/>
            <a:ext cx="4248150" cy="2446337"/>
          </a:xfrm>
          <a:custGeom>
            <a:avLst/>
            <a:gdLst/>
            <a:ahLst/>
            <a:cxnLst>
              <a:cxn ang="0">
                <a:pos x="0" y="1541"/>
              </a:cxn>
              <a:cxn ang="0">
                <a:pos x="818" y="227"/>
              </a:cxn>
              <a:cxn ang="0">
                <a:pos x="2676" y="180"/>
              </a:cxn>
            </a:cxnLst>
            <a:rect l="0" t="0" r="r" b="b"/>
            <a:pathLst>
              <a:path w="2676" h="1541">
                <a:moveTo>
                  <a:pt x="0" y="1541"/>
                </a:moveTo>
                <a:cubicBezTo>
                  <a:pt x="136" y="1322"/>
                  <a:pt x="372" y="454"/>
                  <a:pt x="818" y="227"/>
                </a:cubicBezTo>
                <a:cubicBezTo>
                  <a:pt x="1264" y="0"/>
                  <a:pt x="2289" y="190"/>
                  <a:pt x="2676" y="180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6" name="Freeform 10"/>
          <p:cNvSpPr>
            <a:spLocks/>
          </p:cNvSpPr>
          <p:nvPr/>
        </p:nvSpPr>
        <p:spPr bwMode="auto">
          <a:xfrm>
            <a:off x="946150" y="1149350"/>
            <a:ext cx="5065713" cy="2027238"/>
          </a:xfrm>
          <a:custGeom>
            <a:avLst/>
            <a:gdLst/>
            <a:ahLst/>
            <a:cxnLst>
              <a:cxn ang="0">
                <a:pos x="0" y="1277"/>
              </a:cxn>
              <a:cxn ang="0">
                <a:pos x="1347" y="174"/>
              </a:cxn>
              <a:cxn ang="0">
                <a:pos x="3191" y="234"/>
              </a:cxn>
            </a:cxnLst>
            <a:rect l="0" t="0" r="r" b="b"/>
            <a:pathLst>
              <a:path w="3191" h="1277">
                <a:moveTo>
                  <a:pt x="0" y="1277"/>
                </a:moveTo>
                <a:cubicBezTo>
                  <a:pt x="224" y="1093"/>
                  <a:pt x="815" y="348"/>
                  <a:pt x="1347" y="174"/>
                </a:cubicBezTo>
                <a:cubicBezTo>
                  <a:pt x="1879" y="0"/>
                  <a:pt x="2807" y="222"/>
                  <a:pt x="3191" y="234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7" name="Freeform 11"/>
          <p:cNvSpPr>
            <a:spLocks/>
          </p:cNvSpPr>
          <p:nvPr/>
        </p:nvSpPr>
        <p:spPr bwMode="auto">
          <a:xfrm>
            <a:off x="201613" y="141288"/>
            <a:ext cx="6586537" cy="1439862"/>
          </a:xfrm>
          <a:custGeom>
            <a:avLst/>
            <a:gdLst/>
            <a:ahLst/>
            <a:cxnLst>
              <a:cxn ang="0">
                <a:pos x="0" y="907"/>
              </a:cxn>
              <a:cxn ang="0">
                <a:pos x="1090" y="275"/>
              </a:cxn>
              <a:cxn ang="0">
                <a:pos x="1874" y="18"/>
              </a:cxn>
              <a:cxn ang="0">
                <a:pos x="3231" y="165"/>
              </a:cxn>
              <a:cxn ang="0">
                <a:pos x="4149" y="819"/>
              </a:cxn>
            </a:cxnLst>
            <a:rect l="0" t="0" r="r" b="b"/>
            <a:pathLst>
              <a:path w="4149" h="907">
                <a:moveTo>
                  <a:pt x="0" y="907"/>
                </a:moveTo>
                <a:cubicBezTo>
                  <a:pt x="182" y="800"/>
                  <a:pt x="778" y="423"/>
                  <a:pt x="1090" y="275"/>
                </a:cubicBezTo>
                <a:cubicBezTo>
                  <a:pt x="1402" y="127"/>
                  <a:pt x="1517" y="36"/>
                  <a:pt x="1874" y="18"/>
                </a:cubicBezTo>
                <a:cubicBezTo>
                  <a:pt x="2231" y="0"/>
                  <a:pt x="2852" y="32"/>
                  <a:pt x="3231" y="165"/>
                </a:cubicBezTo>
                <a:cubicBezTo>
                  <a:pt x="3610" y="298"/>
                  <a:pt x="3958" y="683"/>
                  <a:pt x="4149" y="819"/>
                </a:cubicBezTo>
              </a:path>
            </a:pathLst>
          </a:cu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fi-FI"/>
          </a:p>
        </p:txBody>
      </p:sp>
      <p:sp>
        <p:nvSpPr>
          <p:cNvPr id="4102" name="Text Box 6"/>
          <p:cNvSpPr txBox="1">
            <a:spLocks noChangeArrowheads="1"/>
          </p:cNvSpPr>
          <p:nvPr/>
        </p:nvSpPr>
        <p:spPr bwMode="auto">
          <a:xfrm>
            <a:off x="4716463" y="188913"/>
            <a:ext cx="1584325" cy="6413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fi-FI"/>
              <a:t>Leviämisen aaltomaisuus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0" grpId="0" animBg="1"/>
      <p:bldP spid="4101" grpId="0" animBg="1"/>
      <p:bldP spid="4105" grpId="0" animBg="1"/>
      <p:bldP spid="4106" grpId="0" animBg="1"/>
      <p:bldP spid="4107" grpId="0" animBg="1"/>
      <p:bldP spid="4102" grpId="0" animBg="1"/>
    </p:bldLst>
  </p:timing>
</p:sld>
</file>

<file path=ppt/theme/theme1.xml><?xml version="1.0" encoding="utf-8"?>
<a:theme xmlns:a="http://schemas.openxmlformats.org/drawingml/2006/main" name="Oletusrakenne">
  <a:themeElements>
    <a:clrScheme name="Oletusrakenn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letusrakenn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letusrakenn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letusrakenn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letusrakenn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19</Words>
  <Application>Microsoft Office PowerPoint</Application>
  <PresentationFormat>Näytössä katseltava diaesitys (4:3)</PresentationFormat>
  <Paragraphs>5</Paragraphs>
  <Slides>3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1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5" baseType="lpstr">
      <vt:lpstr>Arial</vt:lpstr>
      <vt:lpstr>Oletusrakenne</vt:lpstr>
      <vt:lpstr>Maanviljelyn leviäminen kirjan sivu 29</vt:lpstr>
      <vt:lpstr>Dia 2</vt:lpstr>
      <vt:lpstr>Dia 3</vt:lpstr>
    </vt:vector>
  </TitlesOfParts>
  <Company>Mäkelänrinteen lukio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Maanviljelyn leviäminen</dc:title>
  <dc:creator>Vesa Vihervä</dc:creator>
  <cp:lastModifiedBy>Toni Uusimäki</cp:lastModifiedBy>
  <cp:revision>4</cp:revision>
  <dcterms:created xsi:type="dcterms:W3CDTF">2005-07-28T05:20:42Z</dcterms:created>
  <dcterms:modified xsi:type="dcterms:W3CDTF">2015-09-30T08:59:09Z</dcterms:modified>
</cp:coreProperties>
</file>