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CB2B-49F7-42C7-8DA6-CF43951103C2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C3018-165C-4348-B809-B4C5CF499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118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CB2B-49F7-42C7-8DA6-CF43951103C2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C3018-165C-4348-B809-B4C5CF499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226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CB2B-49F7-42C7-8DA6-CF43951103C2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C3018-165C-4348-B809-B4C5CF499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159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CB2B-49F7-42C7-8DA6-CF43951103C2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C3018-165C-4348-B809-B4C5CF499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154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CB2B-49F7-42C7-8DA6-CF43951103C2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C3018-165C-4348-B809-B4C5CF499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452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CB2B-49F7-42C7-8DA6-CF43951103C2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C3018-165C-4348-B809-B4C5CF499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187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CB2B-49F7-42C7-8DA6-CF43951103C2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C3018-165C-4348-B809-B4C5CF499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762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CB2B-49F7-42C7-8DA6-CF43951103C2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C3018-165C-4348-B809-B4C5CF499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698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CB2B-49F7-42C7-8DA6-CF43951103C2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C3018-165C-4348-B809-B4C5CF499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473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CB2B-49F7-42C7-8DA6-CF43951103C2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C3018-165C-4348-B809-B4C5CF499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061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CB2B-49F7-42C7-8DA6-CF43951103C2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C3018-165C-4348-B809-B4C5CF499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496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2CB2B-49F7-42C7-8DA6-CF43951103C2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C3018-165C-4348-B809-B4C5CF499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732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17430"/>
          </a:xfrm>
        </p:spPr>
        <p:txBody>
          <a:bodyPr/>
          <a:lstStyle/>
          <a:p>
            <a:r>
              <a:rPr lang="en-GB" b="1" dirty="0" smtClean="0"/>
              <a:t>Oma </a:t>
            </a:r>
            <a:r>
              <a:rPr lang="en-GB" b="1" dirty="0" err="1" smtClean="0"/>
              <a:t>projekti</a:t>
            </a:r>
            <a:endParaRPr lang="en-GB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35131" y="862149"/>
            <a:ext cx="11717383" cy="599585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dirty="0" smtClean="0"/>
              <a:t>Valitse (mieluiten syksyllä) kirjoittamaasi </a:t>
            </a:r>
            <a:r>
              <a:rPr lang="fi-FI" dirty="0"/>
              <a:t>reaaliaineeseen liittyvä lehtiartikkeli. Tee </a:t>
            </a:r>
            <a:r>
              <a:rPr lang="fi-FI" dirty="0" smtClean="0"/>
              <a:t>siitä</a:t>
            </a:r>
            <a:br>
              <a:rPr lang="fi-FI" dirty="0" smtClean="0"/>
            </a:br>
            <a:r>
              <a:rPr lang="fi-FI" dirty="0" smtClean="0"/>
              <a:t> 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1. englanti – suomi –sanasto</a:t>
            </a:r>
            <a:r>
              <a:rPr lang="fi-FI" dirty="0"/>
              <a:t> </a:t>
            </a:r>
            <a:r>
              <a:rPr lang="fi-FI" dirty="0" smtClean="0"/>
              <a:t>ja suomenkielinen tiivistelmä</a:t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2. pyydä apua reaaliaineen opettajalta </a:t>
            </a:r>
            <a:r>
              <a:rPr lang="fi-FI" b="1" dirty="0" smtClean="0"/>
              <a:t>tai</a:t>
            </a:r>
            <a:r>
              <a:rPr lang="fi-FI" dirty="0" smtClean="0"/>
              <a:t> katso vanhoja reaalikokeita: </a:t>
            </a:r>
            <a:br>
              <a:rPr lang="fi-FI" dirty="0" smtClean="0"/>
            </a:br>
            <a:r>
              <a:rPr lang="fi-FI" dirty="0" smtClean="0"/>
              <a:t>    Jos X olisi tärppi, mitä siitä kysyttäisiin. </a:t>
            </a:r>
            <a:r>
              <a:rPr lang="fi-FI" dirty="0" smtClean="0"/>
              <a:t>Kirjoita </a:t>
            </a:r>
            <a:r>
              <a:rPr lang="fi-FI" dirty="0" smtClean="0"/>
              <a:t>tärppikysymykseen </a:t>
            </a:r>
            <a:r>
              <a:rPr lang="fi-FI" dirty="0" smtClean="0"/>
              <a:t>englanniksi lyhyt </a:t>
            </a:r>
            <a:r>
              <a:rPr lang="fi-FI" dirty="0"/>
              <a:t> </a:t>
            </a:r>
            <a:r>
              <a:rPr lang="fi-FI" dirty="0" smtClean="0"/>
              <a:t> </a:t>
            </a:r>
            <a:br>
              <a:rPr lang="fi-FI" dirty="0" smtClean="0"/>
            </a:br>
            <a:r>
              <a:rPr lang="fi-FI" dirty="0" smtClean="0"/>
              <a:t>    </a:t>
            </a:r>
            <a:r>
              <a:rPr lang="fi-FI" dirty="0" smtClean="0"/>
              <a:t>ranskalaisin </a:t>
            </a:r>
            <a:r>
              <a:rPr lang="fi-FI" dirty="0" smtClean="0"/>
              <a:t>viivoin </a:t>
            </a:r>
            <a:r>
              <a:rPr lang="fi-FI" dirty="0" smtClean="0"/>
              <a:t>tehty vastausrunko.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>3</a:t>
            </a:r>
            <a:r>
              <a:rPr lang="fi-FI" dirty="0" smtClean="0"/>
              <a:t>. </a:t>
            </a:r>
            <a:r>
              <a:rPr lang="fi-FI" dirty="0" smtClean="0"/>
              <a:t>Valitse verkosta aiheeseesi liittyvä TED-</a:t>
            </a:r>
            <a:r>
              <a:rPr lang="fi-FI" dirty="0" err="1" smtClean="0"/>
              <a:t>talk</a:t>
            </a:r>
            <a:r>
              <a:rPr lang="fi-FI" dirty="0" smtClean="0"/>
              <a:t>-video. Katso se ja kirjoita </a:t>
            </a:r>
            <a:br>
              <a:rPr lang="fi-FI" dirty="0" smtClean="0"/>
            </a:br>
            <a:r>
              <a:rPr lang="fi-FI" dirty="0" smtClean="0"/>
              <a:t>     videosta lyhyt englanninkielinen tiivistelmä ranskalaisin viivoin ja kerro </a:t>
            </a:r>
            <a:br>
              <a:rPr lang="fi-FI" dirty="0" smtClean="0"/>
            </a:br>
            <a:r>
              <a:rPr lang="fi-FI" dirty="0" smtClean="0"/>
              <a:t>     englanniksi, mitä mieltä olet videon tarjoamasta näkökulmasta </a:t>
            </a:r>
            <a:r>
              <a:rPr lang="fi-FI" dirty="0" smtClean="0"/>
              <a:t>teemaan.</a:t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     TAI Kuuntele </a:t>
            </a:r>
            <a:r>
              <a:rPr lang="fi-FI" dirty="0" smtClean="0"/>
              <a:t>netistä teemaasi liittyvä englanninkielinen </a:t>
            </a:r>
            <a:r>
              <a:rPr lang="fi-FI" dirty="0" err="1" smtClean="0"/>
              <a:t>podcast</a:t>
            </a:r>
            <a:r>
              <a:rPr lang="fi-FI" dirty="0" smtClean="0"/>
              <a:t>. Kirjoita </a:t>
            </a:r>
            <a:br>
              <a:rPr lang="fi-FI" dirty="0" smtClean="0"/>
            </a:br>
            <a:r>
              <a:rPr lang="fi-FI" dirty="0" smtClean="0"/>
              <a:t>     </a:t>
            </a:r>
            <a:r>
              <a:rPr lang="fi-FI" dirty="0" err="1" smtClean="0"/>
              <a:t>podcastista</a:t>
            </a:r>
            <a:r>
              <a:rPr lang="fi-FI" dirty="0" smtClean="0"/>
              <a:t> englanninkielinen tiivistelmä ranskalaisin viivoin ja kerro </a:t>
            </a:r>
            <a:r>
              <a:rPr lang="fi-FI" dirty="0" smtClean="0"/>
              <a:t>englanniksi</a:t>
            </a:r>
            <a:r>
              <a:rPr lang="fi-FI" dirty="0" smtClean="0"/>
              <a:t>, 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     mitä </a:t>
            </a:r>
            <a:r>
              <a:rPr lang="fi-FI" dirty="0" smtClean="0"/>
              <a:t>meiltä olet </a:t>
            </a:r>
            <a:r>
              <a:rPr lang="fi-FI" dirty="0" err="1" smtClean="0"/>
              <a:t>podcastin</a:t>
            </a:r>
            <a:r>
              <a:rPr lang="fi-FI" dirty="0" smtClean="0"/>
              <a:t> sisällöstä</a:t>
            </a:r>
            <a:r>
              <a:rPr lang="fi-FI" dirty="0" smtClean="0"/>
              <a:t>.</a:t>
            </a:r>
          </a:p>
          <a:p>
            <a:pPr marL="0" indent="0">
              <a:buNone/>
            </a:pPr>
            <a:r>
              <a:rPr lang="fi-FI" dirty="0" smtClean="0"/>
              <a:t>NOPEILLE</a:t>
            </a:r>
          </a:p>
          <a:p>
            <a:pPr marL="0" indent="0">
              <a:buNone/>
            </a:pPr>
            <a:r>
              <a:rPr lang="fi-FI" dirty="0" smtClean="0"/>
              <a:t>4. Tee posteri</a:t>
            </a:r>
            <a:r>
              <a:rPr lang="fi-FI" dirty="0"/>
              <a:t>, jossa on kuvituskuvia kuvateksteineen ja tarvittaessa </a:t>
            </a:r>
            <a:r>
              <a:rPr lang="fi-FI" dirty="0" smtClean="0"/>
              <a:t>(</a:t>
            </a:r>
            <a:r>
              <a:rPr lang="fi-FI" dirty="0"/>
              <a:t>aiheestasi riippuen) 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     jokin </a:t>
            </a:r>
            <a:r>
              <a:rPr lang="fi-FI" dirty="0" err="1"/>
              <a:t>graafi</a:t>
            </a:r>
            <a:r>
              <a:rPr lang="fi-FI" dirty="0"/>
              <a:t>/taulukko</a:t>
            </a:r>
            <a:endParaRPr lang="fi-FI" dirty="0" smtClean="0"/>
          </a:p>
          <a:p>
            <a:r>
              <a:rPr lang="fi-FI" dirty="0" smtClean="0"/>
              <a:t>Lataa kaikki projektityösi </a:t>
            </a:r>
            <a:r>
              <a:rPr lang="fi-FI" dirty="0" err="1" smtClean="0"/>
              <a:t>Pedanet</a:t>
            </a:r>
            <a:r>
              <a:rPr lang="fi-FI" dirty="0" smtClean="0"/>
              <a:t>-alustalla oleviin palautuskansioihin. Kansiot ovat kurssialustalla siinä järjestyksessä, kun työt on tarkoitus tehdä. Ne ovat </a:t>
            </a:r>
            <a:r>
              <a:rPr lang="fi-FI" smtClean="0"/>
              <a:t>auki tiistai-iltaan asti.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7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174</Words>
  <Application>Microsoft Office PowerPoint</Application>
  <PresentationFormat>Laajakuva</PresentationFormat>
  <Paragraphs>5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Oma projekti</vt:lpstr>
    </vt:vector>
  </TitlesOfParts>
  <Company>Kouvola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 projekti</dc:title>
  <dc:creator>Franzon Päivi</dc:creator>
  <cp:lastModifiedBy>Franzon Päivi</cp:lastModifiedBy>
  <cp:revision>6</cp:revision>
  <dcterms:created xsi:type="dcterms:W3CDTF">2018-08-24T11:01:34Z</dcterms:created>
  <dcterms:modified xsi:type="dcterms:W3CDTF">2021-08-29T18:59:24Z</dcterms:modified>
</cp:coreProperties>
</file>