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CB2B-49F7-42C7-8DA6-CF43951103C2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3018-165C-4348-B809-B4C5CF499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CB2B-49F7-42C7-8DA6-CF43951103C2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3018-165C-4348-B809-B4C5CF499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2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CB2B-49F7-42C7-8DA6-CF43951103C2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3018-165C-4348-B809-B4C5CF499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15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CB2B-49F7-42C7-8DA6-CF43951103C2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3018-165C-4348-B809-B4C5CF499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15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CB2B-49F7-42C7-8DA6-CF43951103C2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3018-165C-4348-B809-B4C5CF499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45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CB2B-49F7-42C7-8DA6-CF43951103C2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3018-165C-4348-B809-B4C5CF499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18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CB2B-49F7-42C7-8DA6-CF43951103C2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3018-165C-4348-B809-B4C5CF499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76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CB2B-49F7-42C7-8DA6-CF43951103C2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3018-165C-4348-B809-B4C5CF499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69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CB2B-49F7-42C7-8DA6-CF43951103C2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3018-165C-4348-B809-B4C5CF499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47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CB2B-49F7-42C7-8DA6-CF43951103C2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3018-165C-4348-B809-B4C5CF499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06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CB2B-49F7-42C7-8DA6-CF43951103C2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3018-165C-4348-B809-B4C5CF499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9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2CB2B-49F7-42C7-8DA6-CF43951103C2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C3018-165C-4348-B809-B4C5CF4992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73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17430"/>
          </a:xfrm>
        </p:spPr>
        <p:txBody>
          <a:bodyPr/>
          <a:lstStyle/>
          <a:p>
            <a:r>
              <a:rPr lang="en-GB" b="1" dirty="0" smtClean="0"/>
              <a:t>Oma </a:t>
            </a:r>
            <a:r>
              <a:rPr lang="en-GB" b="1" dirty="0" err="1" smtClean="0"/>
              <a:t>projekti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35131" y="862149"/>
            <a:ext cx="11717383" cy="59958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 smtClean="0"/>
              <a:t>Valitse (mieluiten syksyllä) kirjoittamaasi </a:t>
            </a:r>
            <a:r>
              <a:rPr lang="fi-FI" dirty="0"/>
              <a:t>reaaliaineeseen liittyvä lehtiartikkeli. Tee </a:t>
            </a:r>
            <a:r>
              <a:rPr lang="fi-FI" dirty="0" smtClean="0"/>
              <a:t>siitä</a:t>
            </a:r>
            <a:br>
              <a:rPr lang="fi-FI" dirty="0" smtClean="0"/>
            </a:br>
            <a:r>
              <a:rPr lang="fi-FI" dirty="0" smtClean="0"/>
              <a:t> 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1. englanti – suomi –sanasto</a:t>
            </a:r>
            <a:r>
              <a:rPr lang="fi-FI" dirty="0"/>
              <a:t> </a:t>
            </a:r>
            <a:r>
              <a:rPr lang="fi-FI" dirty="0" smtClean="0"/>
              <a:t>ja suomenkielinen tiivistelmä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2. pyydä apua reaaliaineen opettajalta </a:t>
            </a:r>
            <a:r>
              <a:rPr lang="fi-FI" b="1" dirty="0" smtClean="0"/>
              <a:t>tai</a:t>
            </a:r>
            <a:r>
              <a:rPr lang="fi-FI" dirty="0" smtClean="0"/>
              <a:t> katso vanhoja reaalikokeita: </a:t>
            </a:r>
            <a:br>
              <a:rPr lang="fi-FI" dirty="0" smtClean="0"/>
            </a:br>
            <a:r>
              <a:rPr lang="fi-FI" dirty="0" smtClean="0"/>
              <a:t>    Jos X olisi tärppi, mitä siitä kysyttäisiin. </a:t>
            </a:r>
            <a:r>
              <a:rPr lang="fi-FI" dirty="0" smtClean="0"/>
              <a:t>Kirjoita </a:t>
            </a:r>
            <a:r>
              <a:rPr lang="fi-FI" dirty="0" smtClean="0"/>
              <a:t>tärppikysymykseen </a:t>
            </a:r>
            <a:r>
              <a:rPr lang="fi-FI" dirty="0" smtClean="0"/>
              <a:t>englanniksi lyhyt </a:t>
            </a:r>
            <a:r>
              <a:rPr lang="fi-FI" dirty="0"/>
              <a:t> 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    </a:t>
            </a:r>
            <a:r>
              <a:rPr lang="fi-FI" dirty="0" smtClean="0"/>
              <a:t>ranskalaisin </a:t>
            </a:r>
            <a:r>
              <a:rPr lang="fi-FI" dirty="0" smtClean="0"/>
              <a:t>viivoin </a:t>
            </a:r>
            <a:r>
              <a:rPr lang="fi-FI" dirty="0" smtClean="0"/>
              <a:t>tehty vastausrunko.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3</a:t>
            </a:r>
            <a:r>
              <a:rPr lang="fi-FI" dirty="0" smtClean="0"/>
              <a:t>. </a:t>
            </a:r>
            <a:r>
              <a:rPr lang="fi-FI" dirty="0" smtClean="0"/>
              <a:t>Valitse verkosta aiheeseesi liittyvä TED-</a:t>
            </a:r>
            <a:r>
              <a:rPr lang="fi-FI" dirty="0" err="1" smtClean="0"/>
              <a:t>talk</a:t>
            </a:r>
            <a:r>
              <a:rPr lang="fi-FI" dirty="0" smtClean="0"/>
              <a:t>-video. Katso se ja kirjoita </a:t>
            </a:r>
            <a:br>
              <a:rPr lang="fi-FI" dirty="0" smtClean="0"/>
            </a:br>
            <a:r>
              <a:rPr lang="fi-FI" dirty="0" smtClean="0"/>
              <a:t>     videosta lyhyt englanninkielinen tiivistelmä ranskalaisin viivoin ja kerro </a:t>
            </a:r>
            <a:br>
              <a:rPr lang="fi-FI" dirty="0" smtClean="0"/>
            </a:br>
            <a:r>
              <a:rPr lang="fi-FI" dirty="0" smtClean="0"/>
              <a:t>     englanniksi, mitä mieltä olet videon tarjoamasta näkökulmasta </a:t>
            </a:r>
            <a:r>
              <a:rPr lang="fi-FI" dirty="0" smtClean="0"/>
              <a:t>teemaan.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    TAI Kuuntele </a:t>
            </a:r>
            <a:r>
              <a:rPr lang="fi-FI" dirty="0" smtClean="0"/>
              <a:t>netistä teemaasi liittyvä englanninkielinen </a:t>
            </a:r>
            <a:r>
              <a:rPr lang="fi-FI" dirty="0" err="1" smtClean="0"/>
              <a:t>podcast</a:t>
            </a:r>
            <a:r>
              <a:rPr lang="fi-FI" dirty="0" smtClean="0"/>
              <a:t>. Kirjoita </a:t>
            </a:r>
            <a:br>
              <a:rPr lang="fi-FI" dirty="0" smtClean="0"/>
            </a:br>
            <a:r>
              <a:rPr lang="fi-FI" dirty="0" smtClean="0"/>
              <a:t>     </a:t>
            </a:r>
            <a:r>
              <a:rPr lang="fi-FI" dirty="0" err="1" smtClean="0"/>
              <a:t>podcastista</a:t>
            </a:r>
            <a:r>
              <a:rPr lang="fi-FI" dirty="0" smtClean="0"/>
              <a:t> englanninkielinen tiivistelmä ranskalaisin viivoin ja kerro </a:t>
            </a:r>
            <a:r>
              <a:rPr lang="fi-FI" dirty="0" smtClean="0"/>
              <a:t>englanniksi</a:t>
            </a:r>
            <a:r>
              <a:rPr lang="fi-FI" dirty="0" smtClean="0"/>
              <a:t>,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    mitä </a:t>
            </a:r>
            <a:r>
              <a:rPr lang="fi-FI" dirty="0" smtClean="0"/>
              <a:t>meiltä olet </a:t>
            </a:r>
            <a:r>
              <a:rPr lang="fi-FI" dirty="0" err="1" smtClean="0"/>
              <a:t>podcastin</a:t>
            </a:r>
            <a:r>
              <a:rPr lang="fi-FI" dirty="0" smtClean="0"/>
              <a:t> sisällöstä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NOPEILLE</a:t>
            </a:r>
          </a:p>
          <a:p>
            <a:pPr marL="0" indent="0">
              <a:buNone/>
            </a:pPr>
            <a:r>
              <a:rPr lang="fi-FI" dirty="0" smtClean="0"/>
              <a:t>4. Tee posteri</a:t>
            </a:r>
            <a:r>
              <a:rPr lang="fi-FI" dirty="0"/>
              <a:t>, jossa on kuvituskuvia kuvateksteineen ja tarvittaessa </a:t>
            </a:r>
            <a:r>
              <a:rPr lang="fi-FI" dirty="0" smtClean="0"/>
              <a:t>(</a:t>
            </a:r>
            <a:r>
              <a:rPr lang="fi-FI" dirty="0"/>
              <a:t>aiheestasi riippuen)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    jokin </a:t>
            </a:r>
            <a:r>
              <a:rPr lang="fi-FI" dirty="0" err="1"/>
              <a:t>graafi</a:t>
            </a:r>
            <a:r>
              <a:rPr lang="fi-FI" dirty="0"/>
              <a:t>/taulukko</a:t>
            </a:r>
            <a:endParaRPr lang="fi-FI" dirty="0" smtClean="0"/>
          </a:p>
          <a:p>
            <a:r>
              <a:rPr lang="fi-FI" dirty="0" smtClean="0"/>
              <a:t>Lataa kaikki projektityösi </a:t>
            </a:r>
            <a:r>
              <a:rPr lang="fi-FI" dirty="0" err="1" smtClean="0"/>
              <a:t>Pedanet</a:t>
            </a:r>
            <a:r>
              <a:rPr lang="fi-FI" dirty="0" smtClean="0"/>
              <a:t>-alustalla oleviin palautuskansioihin. Kansiot ovat kurssialustalla siinä järjestyksessä, kun työt on tarkoitus tehdä. Ne ovat </a:t>
            </a:r>
            <a:r>
              <a:rPr lang="fi-FI" smtClean="0"/>
              <a:t>auki tiistai-iltaan asti.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174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Oma projekti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 projekti</dc:title>
  <dc:creator>Franzon Päivi</dc:creator>
  <cp:lastModifiedBy>Franzon Päivi</cp:lastModifiedBy>
  <cp:revision>6</cp:revision>
  <dcterms:created xsi:type="dcterms:W3CDTF">2018-08-24T11:01:34Z</dcterms:created>
  <dcterms:modified xsi:type="dcterms:W3CDTF">2021-08-29T18:59:24Z</dcterms:modified>
</cp:coreProperties>
</file>