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58" r:id="rId5"/>
    <p:sldId id="261" r:id="rId6"/>
    <p:sldId id="262" r:id="rId7"/>
    <p:sldId id="260"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4" d="100"/>
          <a:sy n="64" d="100"/>
        </p:scale>
        <p:origin x="74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fi-FI"/>
              <a:t>Muokkaa perustyyl. napsautt.</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Content Placeholder 2"/>
          <p:cNvSpPr>
            <a:spLocks noGrp="1"/>
          </p:cNvSpPr>
          <p:nvPr>
            <p:ph idx="1"/>
          </p:nvPr>
        </p:nvSpPr>
        <p:spPr/>
        <p:txBody>
          <a:bodyPr anchor="ct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fi-FI"/>
              <a:t>Muokkaa perustyyl. napsautt.</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a:t>
            </a:r>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i-FI"/>
              <a:t>Muokkaa perustyyl. napsautt.</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fi-FI"/>
              <a:t>Muokkaa perustyyl. napsautt.</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a:t>
            </a:r>
          </a:p>
        </p:txBody>
      </p:sp>
      <p:sp>
        <p:nvSpPr>
          <p:cNvPr id="5" name="Date Placeholder 4"/>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fi-FI"/>
              <a:t>Muokkaa perustyyl. napsautt.</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11/26/2024</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amakuva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fi-FI"/>
              <a:t>Muokkaa perustyyl. napsautt.</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i-FI"/>
              <a:t>Lisää kuva napsauttamalla kuvaketta</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a:t>Muokkaa tekstin perustyylejä</a:t>
            </a:r>
          </a:p>
        </p:txBody>
      </p:sp>
      <p:sp>
        <p:nvSpPr>
          <p:cNvPr id="5" name="Date Placeholder 4"/>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tsikko ja kuvateksti">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fi-FI"/>
              <a:t>Muokkaa perustyyl. napsautt.</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a:t>
            </a:r>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inaus ja kuvateksti">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fi-FI"/>
              <a:t>Muokkaa perustyyl. napsautt.</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i-FI"/>
              <a:t>Muokkaa tekstin perustyylejä</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a:t>
            </a:r>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imikortti">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fi-FI"/>
              <a:t>Muokkaa perustyyl. napsautt.</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a:t>
            </a:r>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ainauksen nimikortti">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fi-FI"/>
              <a:t>Muokkaa perustyyl. napsautt.</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fi-FI"/>
              <a:t>Muokkaa tekstin perustyylejä</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a:t>
            </a:r>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osi tai epätosi">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fi-FI"/>
              <a:t>Muokkaa perustyyl. napsautt.</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fi-FI"/>
              <a:t>Muokkaa tekstin perustyylejä</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a:t>Muokkaa tekstin perustyylejä</a:t>
            </a:r>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fi-FI"/>
              <a:t>Muokkaa perustyyl. napsautt.</a:t>
            </a:r>
            <a:endParaRPr lang="en-US" dirty="0"/>
          </a:p>
        </p:txBody>
      </p:sp>
      <p:sp>
        <p:nvSpPr>
          <p:cNvPr id="3" name="Vertical Text Placeholder 2"/>
          <p:cNvSpPr>
            <a:spLocks noGrp="1"/>
          </p:cNvSpPr>
          <p:nvPr>
            <p:ph type="body" orient="vert" idx="1"/>
          </p:nvPr>
        </p:nvSpPr>
        <p:spPr/>
        <p:txBody>
          <a:bodyPr vert="eaVert" ancho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fi-FI"/>
              <a:t>Muokkaa perustyyl. napsautt.</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fi-FI"/>
              <a:t>Muokkaa perustyyl. napsautt.</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11/26/2024</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L80s_9kqdt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youtube.com/watch?v=PJJ_zmDWGqc"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yle.fi/aihe/artikkeli/2010/12/14/mites-tama-tuota-avataan-katso-miten-kavi-kun-toimittaja-soi-ensimmaista-kertaa#media=51015"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yle.fi/aihe/artikkeli/2008/02/07/10-vuotta-koyhyydesta#media=2262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dirty="0"/>
              <a:t>Suomi sotien jälkeen</a:t>
            </a:r>
          </a:p>
        </p:txBody>
      </p:sp>
      <p:sp>
        <p:nvSpPr>
          <p:cNvPr id="3" name="Alaotsikko 2"/>
          <p:cNvSpPr>
            <a:spLocks noGrp="1"/>
          </p:cNvSpPr>
          <p:nvPr>
            <p:ph type="subTitle" idx="1"/>
          </p:nvPr>
        </p:nvSpPr>
        <p:spPr/>
        <p:txBody>
          <a:bodyPr/>
          <a:lstStyle/>
          <a:p>
            <a:endParaRPr lang="fi-FI" dirty="0"/>
          </a:p>
        </p:txBody>
      </p:sp>
    </p:spTree>
    <p:extLst>
      <p:ext uri="{BB962C8B-B14F-4D97-AF65-F5344CB8AC3E}">
        <p14:creationId xmlns:p14="http://schemas.microsoft.com/office/powerpoint/2010/main" val="2559267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Kohti parempaa</a:t>
            </a:r>
            <a:endParaRPr lang="fi-FI" dirty="0"/>
          </a:p>
        </p:txBody>
      </p:sp>
      <p:sp>
        <p:nvSpPr>
          <p:cNvPr id="3" name="Sisällön paikkamerkki 2"/>
          <p:cNvSpPr>
            <a:spLocks noGrp="1"/>
          </p:cNvSpPr>
          <p:nvPr>
            <p:ph idx="1"/>
          </p:nvPr>
        </p:nvSpPr>
        <p:spPr/>
        <p:txBody>
          <a:bodyPr/>
          <a:lstStyle/>
          <a:p>
            <a:r>
              <a:rPr lang="fi-FI" dirty="0"/>
              <a:t>Vaaran vuosien jälkeen olot maassamme tasaantuivat</a:t>
            </a:r>
          </a:p>
          <a:p>
            <a:r>
              <a:rPr lang="fi-FI" dirty="0"/>
              <a:t>Vuosina 1945-50 vauvabuumi -&gt; suuret ikäluokat</a:t>
            </a:r>
          </a:p>
          <a:p>
            <a:r>
              <a:rPr lang="fi-FI" dirty="0"/>
              <a:t>Hyvinvointivaltiota kehitettiin: perheille verohelpotuksia, äitiyspakkaukset, lapsilisät, perheneuvolat. lisäksi valtio tuki lainoilla uudisrakentamista, kouluruokailu maksutonta</a:t>
            </a:r>
          </a:p>
          <a:p>
            <a:r>
              <a:rPr lang="fi-FI" dirty="0"/>
              <a:t>Suomen oli asutettava karjalan evakot ja uusia tontteja jaettiin -&gt; rintamamiestalot syntyivät talkoovoimin</a:t>
            </a:r>
          </a:p>
          <a:p>
            <a:r>
              <a:rPr lang="fi-FI" dirty="0"/>
              <a:t>Ruokaa säännösteltiin 1950-luvun alkuun saakka</a:t>
            </a:r>
          </a:p>
        </p:txBody>
      </p:sp>
    </p:spTree>
    <p:extLst>
      <p:ext uri="{BB962C8B-B14F-4D97-AF65-F5344CB8AC3E}">
        <p14:creationId xmlns:p14="http://schemas.microsoft.com/office/powerpoint/2010/main" val="3263733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Ilon vuosi 1952</a:t>
            </a:r>
          </a:p>
        </p:txBody>
      </p:sp>
      <p:sp>
        <p:nvSpPr>
          <p:cNvPr id="3" name="Sisällön paikkamerkki 2"/>
          <p:cNvSpPr>
            <a:spLocks noGrp="1"/>
          </p:cNvSpPr>
          <p:nvPr>
            <p:ph idx="1"/>
          </p:nvPr>
        </p:nvSpPr>
        <p:spPr/>
        <p:txBody>
          <a:bodyPr/>
          <a:lstStyle/>
          <a:p>
            <a:r>
              <a:rPr lang="fi-FI" dirty="0"/>
              <a:t>Armi Kuusela valittiin maailman kauneimmaksi</a:t>
            </a:r>
          </a:p>
          <a:p>
            <a:r>
              <a:rPr lang="fi-FI" dirty="0"/>
              <a:t>Helsingin olympialaiset</a:t>
            </a:r>
          </a:p>
          <a:p>
            <a:r>
              <a:rPr lang="fi-FI" dirty="0"/>
              <a:t>Viimeinen sotakorvausjuna matkasi </a:t>
            </a:r>
            <a:r>
              <a:rPr lang="fi-FI" dirty="0" err="1"/>
              <a:t>neuvostoliittoon</a:t>
            </a:r>
            <a:endParaRPr lang="fi-FI" dirty="0"/>
          </a:p>
        </p:txBody>
      </p:sp>
    </p:spTree>
    <p:extLst>
      <p:ext uri="{BB962C8B-B14F-4D97-AF65-F5344CB8AC3E}">
        <p14:creationId xmlns:p14="http://schemas.microsoft.com/office/powerpoint/2010/main" val="2641522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p:cNvPicPr>
            <a:picLocks noChangeAspect="1"/>
          </p:cNvPicPr>
          <p:nvPr/>
        </p:nvPicPr>
        <p:blipFill>
          <a:blip r:embed="rId2"/>
          <a:stretch>
            <a:fillRect/>
          </a:stretch>
        </p:blipFill>
        <p:spPr>
          <a:xfrm>
            <a:off x="2595562" y="1047750"/>
            <a:ext cx="7000875" cy="4762500"/>
          </a:xfrm>
          <a:prstGeom prst="rect">
            <a:avLst/>
          </a:prstGeom>
        </p:spPr>
      </p:pic>
    </p:spTree>
    <p:extLst>
      <p:ext uri="{BB962C8B-B14F-4D97-AF65-F5344CB8AC3E}">
        <p14:creationId xmlns:p14="http://schemas.microsoft.com/office/powerpoint/2010/main" val="495740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Elämäntapa muuttuu</a:t>
            </a:r>
          </a:p>
        </p:txBody>
      </p:sp>
      <p:sp>
        <p:nvSpPr>
          <p:cNvPr id="3" name="Sisällön paikkamerkki 2"/>
          <p:cNvSpPr>
            <a:spLocks noGrp="1"/>
          </p:cNvSpPr>
          <p:nvPr>
            <p:ph idx="1"/>
          </p:nvPr>
        </p:nvSpPr>
        <p:spPr/>
        <p:txBody>
          <a:bodyPr/>
          <a:lstStyle/>
          <a:p>
            <a:r>
              <a:rPr lang="fi-FI" dirty="0">
                <a:hlinkClick r:id="rId2"/>
              </a:rPr>
              <a:t>https://www.youtube.com/watch?v=L80s_9kqdts</a:t>
            </a:r>
            <a:r>
              <a:rPr lang="fi-FI" dirty="0"/>
              <a:t> </a:t>
            </a:r>
          </a:p>
          <a:p>
            <a:r>
              <a:rPr lang="fi-FI" dirty="0"/>
              <a:t>1960-luvulla suomalaiset muuttivat vauhdilla kaupunkeihin -&gt; maatalous koneellistui</a:t>
            </a:r>
          </a:p>
          <a:p>
            <a:r>
              <a:rPr lang="fi-FI" dirty="0"/>
              <a:t>Samaan aikaan muuttoliike etenkin ruotsiin kiihtyi (kirja s.133)</a:t>
            </a:r>
          </a:p>
          <a:p>
            <a:r>
              <a:rPr lang="fi-FI" dirty="0"/>
              <a:t>Liikatuotanto pakotti ”paketoimaan pellot”</a:t>
            </a:r>
          </a:p>
        </p:txBody>
      </p:sp>
    </p:spTree>
    <p:extLst>
      <p:ext uri="{BB962C8B-B14F-4D97-AF65-F5344CB8AC3E}">
        <p14:creationId xmlns:p14="http://schemas.microsoft.com/office/powerpoint/2010/main" val="105983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141413" y="609600"/>
            <a:ext cx="9905998" cy="1010194"/>
          </a:xfrm>
        </p:spPr>
        <p:txBody>
          <a:bodyPr/>
          <a:lstStyle/>
          <a:p>
            <a:r>
              <a:rPr lang="fi-FI" dirty="0"/>
              <a:t>Betonilähiöt</a:t>
            </a:r>
          </a:p>
        </p:txBody>
      </p:sp>
      <p:pic>
        <p:nvPicPr>
          <p:cNvPr id="4" name="Sisällön paikkamerkki 3"/>
          <p:cNvPicPr>
            <a:picLocks noGrp="1" noChangeAspect="1"/>
          </p:cNvPicPr>
          <p:nvPr>
            <p:ph idx="1"/>
          </p:nvPr>
        </p:nvPicPr>
        <p:blipFill>
          <a:blip r:embed="rId2"/>
          <a:stretch>
            <a:fillRect/>
          </a:stretch>
        </p:blipFill>
        <p:spPr>
          <a:xfrm>
            <a:off x="3052582" y="1335697"/>
            <a:ext cx="8388339" cy="5400000"/>
          </a:xfrm>
          <a:prstGeom prst="rect">
            <a:avLst/>
          </a:prstGeom>
        </p:spPr>
      </p:pic>
    </p:spTree>
    <p:extLst>
      <p:ext uri="{BB962C8B-B14F-4D97-AF65-F5344CB8AC3E}">
        <p14:creationId xmlns:p14="http://schemas.microsoft.com/office/powerpoint/2010/main" val="2243491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Viihdettä kansalle</a:t>
            </a:r>
          </a:p>
        </p:txBody>
      </p:sp>
      <p:sp>
        <p:nvSpPr>
          <p:cNvPr id="3" name="Sisällön paikkamerkki 2"/>
          <p:cNvSpPr>
            <a:spLocks noGrp="1"/>
          </p:cNvSpPr>
          <p:nvPr>
            <p:ph idx="1"/>
          </p:nvPr>
        </p:nvSpPr>
        <p:spPr/>
        <p:txBody>
          <a:bodyPr/>
          <a:lstStyle/>
          <a:p>
            <a:r>
              <a:rPr lang="fi-FI" dirty="0"/>
              <a:t>Tanssilavakulttuurin nousu, iskelmät ja rillumarei korostivat suomalaisuutta</a:t>
            </a:r>
          </a:p>
          <a:p>
            <a:r>
              <a:rPr lang="fi-FI" dirty="0"/>
              <a:t>Toisaalta amerikkalainen nuorisokulttuuri saapui vähitellen suomeen</a:t>
            </a:r>
          </a:p>
          <a:p>
            <a:r>
              <a:rPr lang="fi-FI" dirty="0"/>
              <a:t>Lättähatut ja myssymissit</a:t>
            </a:r>
          </a:p>
          <a:p>
            <a:r>
              <a:rPr lang="fi-FI" dirty="0">
                <a:hlinkClick r:id="rId2"/>
              </a:rPr>
              <a:t>https://www.youtube.com/watch?v=PJJ_zmDWGqc</a:t>
            </a:r>
            <a:r>
              <a:rPr lang="fi-FI" dirty="0"/>
              <a:t> </a:t>
            </a:r>
          </a:p>
        </p:txBody>
      </p:sp>
      <p:pic>
        <p:nvPicPr>
          <p:cNvPr id="4" name="Kuva 3"/>
          <p:cNvPicPr>
            <a:picLocks noChangeAspect="1"/>
          </p:cNvPicPr>
          <p:nvPr/>
        </p:nvPicPr>
        <p:blipFill>
          <a:blip r:embed="rId3"/>
          <a:stretch>
            <a:fillRect/>
          </a:stretch>
        </p:blipFill>
        <p:spPr>
          <a:xfrm>
            <a:off x="6686291" y="-219900"/>
            <a:ext cx="4613300" cy="3564000"/>
          </a:xfrm>
          <a:prstGeom prst="rect">
            <a:avLst/>
          </a:prstGeom>
        </p:spPr>
      </p:pic>
    </p:spTree>
    <p:extLst>
      <p:ext uri="{BB962C8B-B14F-4D97-AF65-F5344CB8AC3E}">
        <p14:creationId xmlns:p14="http://schemas.microsoft.com/office/powerpoint/2010/main" val="404625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141413" y="609600"/>
            <a:ext cx="9905998" cy="980049"/>
          </a:xfrm>
        </p:spPr>
        <p:txBody>
          <a:bodyPr/>
          <a:lstStyle/>
          <a:p>
            <a:r>
              <a:rPr lang="fi-FI" dirty="0"/>
              <a:t>Helpompaa elämää</a:t>
            </a:r>
          </a:p>
        </p:txBody>
      </p:sp>
      <p:sp>
        <p:nvSpPr>
          <p:cNvPr id="3" name="Sisällön paikkamerkki 2"/>
          <p:cNvSpPr>
            <a:spLocks noGrp="1"/>
          </p:cNvSpPr>
          <p:nvPr>
            <p:ph idx="1"/>
          </p:nvPr>
        </p:nvSpPr>
        <p:spPr/>
        <p:txBody>
          <a:bodyPr/>
          <a:lstStyle/>
          <a:p>
            <a:r>
              <a:rPr lang="fi-FI" dirty="0"/>
              <a:t>Kerrostaloissa ylellisyyttä: vesihanat, sähköliedet, sisävessat</a:t>
            </a:r>
          </a:p>
          <a:p>
            <a:r>
              <a:rPr lang="fi-FI" dirty="0"/>
              <a:t>Televisiot yleistyivät, kylpyammeet suosittuja</a:t>
            </a:r>
          </a:p>
          <a:p>
            <a:r>
              <a:rPr lang="fi-FI" dirty="0"/>
              <a:t>Monet kodin ulkopuoliset palvelut kuitenkin yleistyivät hitaasti: kirjastot, liikuntapaikat ym.</a:t>
            </a:r>
          </a:p>
        </p:txBody>
      </p:sp>
    </p:spTree>
    <p:extLst>
      <p:ext uri="{BB962C8B-B14F-4D97-AF65-F5344CB8AC3E}">
        <p14:creationId xmlns:p14="http://schemas.microsoft.com/office/powerpoint/2010/main" val="1484463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fontScale="90000"/>
          </a:bodyPr>
          <a:lstStyle/>
          <a:p>
            <a:r>
              <a:rPr lang="fi-FI" dirty="0"/>
              <a:t> </a:t>
            </a:r>
            <a:r>
              <a:rPr lang="fi-FI" sz="2200" dirty="0"/>
              <a:t>Katsokaa Elävästä arkistosta löytyvät kaksi dokumenttia.</a:t>
            </a:r>
            <a:br>
              <a:rPr lang="fi-FI" sz="2200" dirty="0"/>
            </a:br>
            <a:r>
              <a:rPr lang="fi-FI" sz="2200" dirty="0"/>
              <a:t>    Ensimmäisessä dokumentissa (kesto 4:05 min) esitellään kerroshampurilainen  vuonna 1976.</a:t>
            </a:r>
            <a:br>
              <a:rPr lang="fi-FI" sz="2200" dirty="0"/>
            </a:br>
            <a:r>
              <a:rPr lang="fi-FI" sz="2200" dirty="0"/>
              <a:t>    Toinen dokumentti (kesto 3:45 min) kertoo McDonald'sin tulosta Suomeen vuonna 1984.</a:t>
            </a:r>
          </a:p>
        </p:txBody>
      </p:sp>
      <p:sp>
        <p:nvSpPr>
          <p:cNvPr id="3" name="Sisällön paikkamerkki 2"/>
          <p:cNvSpPr>
            <a:spLocks noGrp="1"/>
          </p:cNvSpPr>
          <p:nvPr>
            <p:ph idx="1"/>
          </p:nvPr>
        </p:nvSpPr>
        <p:spPr/>
        <p:txBody>
          <a:bodyPr>
            <a:normAutofit fontScale="92500" lnSpcReduction="10000"/>
          </a:bodyPr>
          <a:lstStyle/>
          <a:p>
            <a:r>
              <a:rPr lang="fi-FI" dirty="0">
                <a:hlinkClick r:id="rId2"/>
              </a:rPr>
              <a:t>https://yle.fi/aihe/artikkeli/2010/12/14/mites-tama-tuota-avataan-katso-miten-kavi-kun-toimittaja-soi-ensimmaista-kertaa#media=51015</a:t>
            </a:r>
            <a:r>
              <a:rPr lang="fi-FI" dirty="0"/>
              <a:t> </a:t>
            </a:r>
          </a:p>
          <a:p>
            <a:endParaRPr lang="fi-FI" dirty="0"/>
          </a:p>
          <a:p>
            <a:r>
              <a:rPr lang="fi-FI" dirty="0"/>
              <a:t>a) Mistä huomaat dokumentteja katsoessa, että hampurilainen oli Suomessa uusi asia?</a:t>
            </a:r>
          </a:p>
          <a:p>
            <a:r>
              <a:rPr lang="fi-FI" b="1" dirty="0">
                <a:effectLst/>
              </a:rPr>
              <a:t>b) Miksi toimittajat näyttävät olevan huolestuneita hampurilaiskulttuurin leviämisestä Suomeen?</a:t>
            </a:r>
            <a:endParaRPr lang="fi-FI" dirty="0"/>
          </a:p>
          <a:p>
            <a:r>
              <a:rPr lang="fi-FI" dirty="0"/>
              <a:t>c) Onko huoli ollut aiheellinen?</a:t>
            </a:r>
          </a:p>
          <a:p>
            <a:r>
              <a:rPr lang="fi-FI" dirty="0"/>
              <a:t>d) Pohdi, miksi hampurilaisravintolat levisivät Suomeen juuri 1970-luvulta lähtien.</a:t>
            </a:r>
          </a:p>
          <a:p>
            <a:endParaRPr lang="fi-FI" dirty="0"/>
          </a:p>
        </p:txBody>
      </p:sp>
    </p:spTree>
    <p:extLst>
      <p:ext uri="{BB962C8B-B14F-4D97-AF65-F5344CB8AC3E}">
        <p14:creationId xmlns:p14="http://schemas.microsoft.com/office/powerpoint/2010/main" val="3358747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fi-FI" sz="1800" dirty="0"/>
              <a:t>Katsokaa Elävästä arkistosta löytyvät kaksi </a:t>
            </a:r>
            <a:r>
              <a:rPr lang="fi-FI" sz="1800" dirty="0">
                <a:hlinkClick r:id="rId2"/>
              </a:rPr>
              <a:t>dokumenttia</a:t>
            </a:r>
            <a:r>
              <a:rPr lang="fi-FI" sz="1800" dirty="0"/>
              <a:t>.</a:t>
            </a:r>
            <a:br>
              <a:rPr lang="fi-FI" sz="1800" dirty="0"/>
            </a:br>
            <a:r>
              <a:rPr lang="fi-FI" sz="1800" dirty="0"/>
              <a:t>Ensimmäisen dokumentin (Köyhyys) ensimmäiset 12 minuuttia kuvaavat Miettisten perheen köyhyyttä Rautalammilla vuonna 1968.</a:t>
            </a:r>
            <a:br>
              <a:rPr lang="fi-FI" sz="1800" dirty="0"/>
            </a:br>
            <a:r>
              <a:rPr lang="fi-FI" sz="1800" dirty="0"/>
              <a:t>Toinen dokumentti kuvaa samaa Miettisten perhettä Ruotsissa vuonna 1980. Tästäkin dokumentista vain muutaman alkuminuutin katselu riittää.</a:t>
            </a:r>
            <a:br>
              <a:rPr lang="fi-FI" sz="1800" dirty="0"/>
            </a:br>
            <a:endParaRPr lang="fi-FI" sz="1800" dirty="0"/>
          </a:p>
        </p:txBody>
      </p:sp>
      <p:sp>
        <p:nvSpPr>
          <p:cNvPr id="3" name="Sisällön paikkamerkki 2"/>
          <p:cNvSpPr>
            <a:spLocks noGrp="1"/>
          </p:cNvSpPr>
          <p:nvPr>
            <p:ph idx="1"/>
          </p:nvPr>
        </p:nvSpPr>
        <p:spPr/>
        <p:txBody>
          <a:bodyPr/>
          <a:lstStyle/>
          <a:p>
            <a:r>
              <a:rPr lang="fi-FI" dirty="0"/>
              <a:t>a) Miten köyhyys näkyy Miettisen perheen elämässä vuonna 1968?</a:t>
            </a:r>
          </a:p>
          <a:p>
            <a:r>
              <a:rPr lang="fi-FI" dirty="0"/>
              <a:t>b) Mistä heidän köyhyytensä johtuu?</a:t>
            </a:r>
          </a:p>
          <a:p>
            <a:r>
              <a:rPr lang="fi-FI" dirty="0"/>
              <a:t>c) Mitä perheen äiti ajattelee tulevaisuudesta?</a:t>
            </a:r>
          </a:p>
          <a:p>
            <a:r>
              <a:rPr lang="fi-FI" dirty="0"/>
              <a:t>d) Perhe muutti Ruotsiin parin vuoden kuluttua haastattelusta. Mistä voit päätellä, että heidän elintasonsa on noussut?</a:t>
            </a:r>
          </a:p>
          <a:p>
            <a:r>
              <a:rPr lang="fi-FI" dirty="0"/>
              <a:t>e) Mihin asioihin perheen isä on Ruotsissa tyytyväinen, entä mitä hän kaipaa?</a:t>
            </a:r>
          </a:p>
          <a:p>
            <a:endParaRPr lang="fi-FI" dirty="0"/>
          </a:p>
        </p:txBody>
      </p:sp>
    </p:spTree>
    <p:extLst>
      <p:ext uri="{BB962C8B-B14F-4D97-AF65-F5344CB8AC3E}">
        <p14:creationId xmlns:p14="http://schemas.microsoft.com/office/powerpoint/2010/main" val="23893305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kko">
  <a:themeElements>
    <a:clrScheme name="Mesh">
      <a:dk1>
        <a:sysClr val="windowText" lastClr="000000"/>
      </a:dk1>
      <a:lt1>
        <a:sysClr val="window" lastClr="FFFFFF"/>
      </a:lt1>
      <a:dk2>
        <a:srgbClr val="363D46"/>
      </a:dk2>
      <a:lt2>
        <a:srgbClr val="EBEBEB"/>
      </a:lt2>
      <a:accent1>
        <a:srgbClr val="5AD0B8"/>
      </a:accent1>
      <a:accent2>
        <a:srgbClr val="47BB7E"/>
      </a:accent2>
      <a:accent3>
        <a:srgbClr val="96CD4B"/>
      </a:accent3>
      <a:accent4>
        <a:srgbClr val="61C7DD"/>
      </a:accent4>
      <a:accent5>
        <a:srgbClr val="2495CF"/>
      </a:accent5>
      <a:accent6>
        <a:srgbClr val="5A74D1"/>
      </a:accent6>
      <a:hlink>
        <a:srgbClr val="72CEBB"/>
      </a:hlink>
      <a:folHlink>
        <a:srgbClr val="98E6D6"/>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0F262FD6-3409-4039-A531-64BD4D2F99E4}"/>
    </a:ext>
  </a:extLst>
</a:theme>
</file>

<file path=docProps/app.xml><?xml version="1.0" encoding="utf-8"?>
<Properties xmlns="http://schemas.openxmlformats.org/officeDocument/2006/extended-properties" xmlns:vt="http://schemas.openxmlformats.org/officeDocument/2006/docPropsVTypes">
  <Template>TM03457485[[fn=Verkko]]</Template>
  <TotalTime>96</TotalTime>
  <Words>379</Words>
  <Application>Microsoft Office PowerPoint</Application>
  <PresentationFormat>Laajakuva</PresentationFormat>
  <Paragraphs>39</Paragraphs>
  <Slides>10</Slides>
  <Notes>0</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10</vt:i4>
      </vt:variant>
    </vt:vector>
  </HeadingPairs>
  <TitlesOfParts>
    <vt:vector size="13" baseType="lpstr">
      <vt:lpstr>Arial</vt:lpstr>
      <vt:lpstr>Century Gothic</vt:lpstr>
      <vt:lpstr>Verkko</vt:lpstr>
      <vt:lpstr>Suomi sotien jälkeen</vt:lpstr>
      <vt:lpstr>Kohti parempaa</vt:lpstr>
      <vt:lpstr>Ilon vuosi 1952</vt:lpstr>
      <vt:lpstr>PowerPoint-esitys</vt:lpstr>
      <vt:lpstr>Elämäntapa muuttuu</vt:lpstr>
      <vt:lpstr>Betonilähiöt</vt:lpstr>
      <vt:lpstr>Viihdettä kansalle</vt:lpstr>
      <vt:lpstr>Helpompaa elämää</vt:lpstr>
      <vt:lpstr> Katsokaa Elävästä arkistosta löytyvät kaksi dokumenttia.     Ensimmäisessä dokumentissa (kesto 4:05 min) esitellään kerroshampurilainen  vuonna 1976.     Toinen dokumentti (kesto 3:45 min) kertoo McDonald'sin tulosta Suomeen vuonna 1984.</vt:lpstr>
      <vt:lpstr>Katsokaa Elävästä arkistosta löytyvät kaksi dokumenttia. Ensimmäisen dokumentin (Köyhyys) ensimmäiset 12 minuuttia kuvaavat Miettisten perheen köyhyyttä Rautalammilla vuonna 1968. Toinen dokumentti kuvaa samaa Miettisten perhettä Ruotsissa vuonna 1980. Tästäkin dokumentista vain muutaman alkuminuutin katselu riittää. </vt:lpstr>
    </vt:vector>
  </TitlesOfParts>
  <Company>Kouvolan Kaupunki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Suomi sotien jälkeen</dc:title>
  <dc:creator>Helenius Niki</dc:creator>
  <cp:lastModifiedBy>Helenius Niki</cp:lastModifiedBy>
  <cp:revision>9</cp:revision>
  <dcterms:created xsi:type="dcterms:W3CDTF">2022-03-10T17:21:12Z</dcterms:created>
  <dcterms:modified xsi:type="dcterms:W3CDTF">2024-11-26T06:17:18Z</dcterms:modified>
</cp:coreProperties>
</file>