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9" r:id="rId3"/>
    <p:sldId id="357" r:id="rId4"/>
    <p:sldId id="358" r:id="rId5"/>
    <p:sldId id="360" r:id="rId6"/>
    <p:sldId id="356" r:id="rId7"/>
    <p:sldId id="353" r:id="rId8"/>
    <p:sldId id="258" r:id="rId9"/>
    <p:sldId id="260" r:id="rId10"/>
    <p:sldId id="318" r:id="rId11"/>
    <p:sldId id="306" r:id="rId12"/>
    <p:sldId id="305" r:id="rId13"/>
    <p:sldId id="319" r:id="rId14"/>
    <p:sldId id="267" r:id="rId15"/>
    <p:sldId id="268" r:id="rId16"/>
    <p:sldId id="320" r:id="rId17"/>
    <p:sldId id="271" r:id="rId18"/>
    <p:sldId id="272" r:id="rId19"/>
    <p:sldId id="321" r:id="rId20"/>
    <p:sldId id="311" r:id="rId21"/>
    <p:sldId id="279" r:id="rId22"/>
    <p:sldId id="322" r:id="rId23"/>
    <p:sldId id="352" r:id="rId24"/>
    <p:sldId id="312" r:id="rId25"/>
    <p:sldId id="308" r:id="rId26"/>
    <p:sldId id="323" r:id="rId27"/>
    <p:sldId id="313" r:id="rId28"/>
    <p:sldId id="287" r:id="rId29"/>
    <p:sldId id="324" r:id="rId30"/>
    <p:sldId id="314" r:id="rId31"/>
    <p:sldId id="290" r:id="rId32"/>
    <p:sldId id="325" r:id="rId33"/>
    <p:sldId id="316" r:id="rId34"/>
    <p:sldId id="293" r:id="rId35"/>
    <p:sldId id="326" r:id="rId36"/>
    <p:sldId id="354" r:id="rId37"/>
    <p:sldId id="350" r:id="rId38"/>
    <p:sldId id="351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071A7-74BA-409D-BBBE-205EB180CC33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FCC663-2E46-4F7A-AAD7-8808AAAD2248}">
      <dgm:prSet/>
      <dgm:spPr/>
      <dgm:t>
        <a:bodyPr/>
        <a:lstStyle/>
        <a:p>
          <a:r>
            <a:rPr lang="fi-FI" dirty="0"/>
            <a:t>Tiina Kotila-Paaso, pj. arviointivastaava</a:t>
          </a:r>
          <a:endParaRPr lang="en-US" dirty="0"/>
        </a:p>
      </dgm:t>
    </dgm:pt>
    <dgm:pt modelId="{E9FF4113-B8E2-49FC-B6B0-6208FEE4D293}" type="parTrans" cxnId="{723353FB-7B4C-436D-93BF-B57B50CB4FD3}">
      <dgm:prSet/>
      <dgm:spPr/>
      <dgm:t>
        <a:bodyPr/>
        <a:lstStyle/>
        <a:p>
          <a:endParaRPr lang="en-US"/>
        </a:p>
      </dgm:t>
    </dgm:pt>
    <dgm:pt modelId="{3D734277-5BF7-4239-BA02-915BF6278311}" type="sibTrans" cxnId="{723353FB-7B4C-436D-93BF-B57B50CB4FD3}">
      <dgm:prSet/>
      <dgm:spPr/>
      <dgm:t>
        <a:bodyPr/>
        <a:lstStyle/>
        <a:p>
          <a:endParaRPr lang="en-US"/>
        </a:p>
      </dgm:t>
    </dgm:pt>
    <dgm:pt modelId="{DA2AE06E-77CC-4197-9142-C469BB34279C}">
      <dgm:prSet/>
      <dgm:spPr/>
      <dgm:t>
        <a:bodyPr/>
        <a:lstStyle/>
        <a:p>
          <a:r>
            <a:rPr lang="fi-FI" dirty="0"/>
            <a:t>Tiina Itävuori, apulaisjohtaja</a:t>
          </a:r>
          <a:endParaRPr lang="en-US" dirty="0"/>
        </a:p>
      </dgm:t>
    </dgm:pt>
    <dgm:pt modelId="{2BAD6BFE-2377-4F5B-9329-20B3543FF8C9}" type="parTrans" cxnId="{80E8508A-D410-4412-8BD5-95B9609D8ADD}">
      <dgm:prSet/>
      <dgm:spPr/>
      <dgm:t>
        <a:bodyPr/>
        <a:lstStyle/>
        <a:p>
          <a:endParaRPr lang="en-US"/>
        </a:p>
      </dgm:t>
    </dgm:pt>
    <dgm:pt modelId="{E1102084-E904-469E-8532-9580F4223DD9}" type="sibTrans" cxnId="{80E8508A-D410-4412-8BD5-95B9609D8ADD}">
      <dgm:prSet/>
      <dgm:spPr/>
      <dgm:t>
        <a:bodyPr/>
        <a:lstStyle/>
        <a:p>
          <a:endParaRPr lang="en-US"/>
        </a:p>
      </dgm:t>
    </dgm:pt>
    <dgm:pt modelId="{F70E7A24-8CD2-4343-8F0A-EDD0720A88EB}">
      <dgm:prSet/>
      <dgm:spPr/>
      <dgm:t>
        <a:bodyPr/>
        <a:lstStyle/>
        <a:p>
          <a:r>
            <a:rPr lang="fi-FI" dirty="0"/>
            <a:t>Eija Johansson, henkilöstön edustaja</a:t>
          </a:r>
          <a:endParaRPr lang="en-US" dirty="0"/>
        </a:p>
      </dgm:t>
    </dgm:pt>
    <dgm:pt modelId="{9454DDBA-62AE-46AE-939A-7A0B987340E0}" type="parTrans" cxnId="{D94C2BDE-2E28-45B9-BBE3-425722DEDC50}">
      <dgm:prSet/>
      <dgm:spPr/>
      <dgm:t>
        <a:bodyPr/>
        <a:lstStyle/>
        <a:p>
          <a:endParaRPr lang="en-US"/>
        </a:p>
      </dgm:t>
    </dgm:pt>
    <dgm:pt modelId="{2207E3D7-5570-4265-8A7B-6868AAF8F089}" type="sibTrans" cxnId="{D94C2BDE-2E28-45B9-BBE3-425722DEDC50}">
      <dgm:prSet/>
      <dgm:spPr/>
      <dgm:t>
        <a:bodyPr/>
        <a:lstStyle/>
        <a:p>
          <a:endParaRPr lang="en-US"/>
        </a:p>
      </dgm:t>
    </dgm:pt>
    <dgm:pt modelId="{B6A36D04-452D-4828-A06F-391E662824AB}">
      <dgm:prSet/>
      <dgm:spPr/>
      <dgm:t>
        <a:bodyPr/>
        <a:lstStyle/>
        <a:p>
          <a:r>
            <a:rPr lang="fi-FI" dirty="0"/>
            <a:t>Taru Olkkonen, resurssiopettaja</a:t>
          </a:r>
          <a:endParaRPr lang="en-US" dirty="0"/>
        </a:p>
      </dgm:t>
    </dgm:pt>
    <dgm:pt modelId="{6EE25239-876C-4991-A4F6-F6A4DE0A78A5}" type="parTrans" cxnId="{78171CDE-DCB3-4C52-A61C-9B7240EB52EF}">
      <dgm:prSet/>
      <dgm:spPr/>
      <dgm:t>
        <a:bodyPr/>
        <a:lstStyle/>
        <a:p>
          <a:endParaRPr lang="en-US"/>
        </a:p>
      </dgm:t>
    </dgm:pt>
    <dgm:pt modelId="{9E4CA8F7-A013-4B94-9542-4523B4FCC193}" type="sibTrans" cxnId="{78171CDE-DCB3-4C52-A61C-9B7240EB52EF}">
      <dgm:prSet/>
      <dgm:spPr/>
      <dgm:t>
        <a:bodyPr/>
        <a:lstStyle/>
        <a:p>
          <a:endParaRPr lang="en-US"/>
        </a:p>
      </dgm:t>
    </dgm:pt>
    <dgm:pt modelId="{F7611E54-ACC0-4AC5-BB9B-06CC8E7CF039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Leena Halttunen, koulunkäynninohjaaja</a:t>
          </a:r>
        </a:p>
      </dgm:t>
    </dgm:pt>
    <dgm:pt modelId="{AAD0530B-9CD8-4297-AB7B-81408E588AA0}" type="parTrans" cxnId="{17BD4BBD-3371-4D5B-B751-B0D9511726E7}">
      <dgm:prSet/>
      <dgm:spPr/>
      <dgm:t>
        <a:bodyPr/>
        <a:lstStyle/>
        <a:p>
          <a:endParaRPr lang="en-US"/>
        </a:p>
      </dgm:t>
    </dgm:pt>
    <dgm:pt modelId="{34DFA67B-5ACD-4D09-B317-0BE4B489A325}" type="sibTrans" cxnId="{17BD4BBD-3371-4D5B-B751-B0D9511726E7}">
      <dgm:prSet/>
      <dgm:spPr/>
      <dgm:t>
        <a:bodyPr/>
        <a:lstStyle/>
        <a:p>
          <a:endParaRPr lang="en-US"/>
        </a:p>
      </dgm:t>
    </dgm:pt>
    <dgm:pt modelId="{55636ADA-13BC-4939-8F65-8FC54209A492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Oiva Koivisto, oppilasedustaja</a:t>
          </a:r>
        </a:p>
      </dgm:t>
    </dgm:pt>
    <dgm:pt modelId="{B41EDA41-04AB-4A95-828F-13B0D1A05753}" type="parTrans" cxnId="{EC13C107-0DE9-4181-8DEA-59253E66562F}">
      <dgm:prSet/>
      <dgm:spPr/>
      <dgm:t>
        <a:bodyPr/>
        <a:lstStyle/>
        <a:p>
          <a:endParaRPr lang="fi-FI"/>
        </a:p>
      </dgm:t>
    </dgm:pt>
    <dgm:pt modelId="{77D4CFAC-E184-4B74-A004-8F4E5AF3F705}" type="sibTrans" cxnId="{EC13C107-0DE9-4181-8DEA-59253E66562F}">
      <dgm:prSet/>
      <dgm:spPr/>
      <dgm:t>
        <a:bodyPr/>
        <a:lstStyle/>
        <a:p>
          <a:endParaRPr lang="fi-FI"/>
        </a:p>
      </dgm:t>
    </dgm:pt>
    <dgm:pt modelId="{3FF9F58F-D32C-4A04-8FE7-5B21912B2D6E}">
      <dgm:prSet phldr="0"/>
      <dgm:spPr/>
      <dgm:t>
        <a:bodyPr/>
        <a:lstStyle/>
        <a:p>
          <a:pPr rtl="0"/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Heli Peltonen, luokanopettaja</a:t>
          </a:r>
        </a:p>
      </dgm:t>
    </dgm:pt>
    <dgm:pt modelId="{CB41A71C-BD87-4A21-8DAD-BCB726DD1017}" type="parTrans" cxnId="{6CA480AA-6A23-4FB8-8DEC-0F22141616EA}">
      <dgm:prSet/>
      <dgm:spPr/>
      <dgm:t>
        <a:bodyPr/>
        <a:lstStyle/>
        <a:p>
          <a:endParaRPr lang="fi-FI"/>
        </a:p>
      </dgm:t>
    </dgm:pt>
    <dgm:pt modelId="{3CA7D027-A614-4C27-A953-75226D069753}" type="sibTrans" cxnId="{6CA480AA-6A23-4FB8-8DEC-0F22141616EA}">
      <dgm:prSet/>
      <dgm:spPr/>
      <dgm:t>
        <a:bodyPr/>
        <a:lstStyle/>
        <a:p>
          <a:endParaRPr lang="fi-FI"/>
        </a:p>
      </dgm:t>
    </dgm:pt>
    <dgm:pt modelId="{D17D7A84-5552-41D3-A949-61800B21BBEE}" type="pres">
      <dgm:prSet presAssocID="{6A6071A7-74BA-409D-BBBE-205EB180CC33}" presName="vert0" presStyleCnt="0">
        <dgm:presLayoutVars>
          <dgm:dir/>
          <dgm:animOne val="branch"/>
          <dgm:animLvl val="lvl"/>
        </dgm:presLayoutVars>
      </dgm:prSet>
      <dgm:spPr/>
    </dgm:pt>
    <dgm:pt modelId="{CE1A0B95-401F-4F5C-AF36-4A947A0210E3}" type="pres">
      <dgm:prSet presAssocID="{80FCC663-2E46-4F7A-AAD7-8808AAAD2248}" presName="thickLine" presStyleLbl="alignNode1" presStyleIdx="0" presStyleCnt="7"/>
      <dgm:spPr/>
    </dgm:pt>
    <dgm:pt modelId="{79D763EB-C3E1-418B-962A-5EE2266958F1}" type="pres">
      <dgm:prSet presAssocID="{80FCC663-2E46-4F7A-AAD7-8808AAAD2248}" presName="horz1" presStyleCnt="0"/>
      <dgm:spPr/>
    </dgm:pt>
    <dgm:pt modelId="{7F24230B-8C9F-48DE-8B79-ED09B72A7ED8}" type="pres">
      <dgm:prSet presAssocID="{80FCC663-2E46-4F7A-AAD7-8808AAAD2248}" presName="tx1" presStyleLbl="revTx" presStyleIdx="0" presStyleCnt="7"/>
      <dgm:spPr/>
    </dgm:pt>
    <dgm:pt modelId="{8C0139C3-628C-4306-95EE-B17D4D220842}" type="pres">
      <dgm:prSet presAssocID="{80FCC663-2E46-4F7A-AAD7-8808AAAD2248}" presName="vert1" presStyleCnt="0"/>
      <dgm:spPr/>
    </dgm:pt>
    <dgm:pt modelId="{481F1DE9-BA9E-4FA8-9AA8-76EAD16C60D4}" type="pres">
      <dgm:prSet presAssocID="{DA2AE06E-77CC-4197-9142-C469BB34279C}" presName="thickLine" presStyleLbl="alignNode1" presStyleIdx="1" presStyleCnt="7"/>
      <dgm:spPr/>
    </dgm:pt>
    <dgm:pt modelId="{FCFD9AB1-6F55-4C27-8518-EE2439D86217}" type="pres">
      <dgm:prSet presAssocID="{DA2AE06E-77CC-4197-9142-C469BB34279C}" presName="horz1" presStyleCnt="0"/>
      <dgm:spPr/>
    </dgm:pt>
    <dgm:pt modelId="{C752918F-5A55-4442-9F38-EF04CCC3CF70}" type="pres">
      <dgm:prSet presAssocID="{DA2AE06E-77CC-4197-9142-C469BB34279C}" presName="tx1" presStyleLbl="revTx" presStyleIdx="1" presStyleCnt="7"/>
      <dgm:spPr/>
    </dgm:pt>
    <dgm:pt modelId="{9CFBA65C-43D1-497B-B222-3D8B99B06F91}" type="pres">
      <dgm:prSet presAssocID="{DA2AE06E-77CC-4197-9142-C469BB34279C}" presName="vert1" presStyleCnt="0"/>
      <dgm:spPr/>
    </dgm:pt>
    <dgm:pt modelId="{4804C8D7-DA0F-4A64-A51C-50B5B301A3A4}" type="pres">
      <dgm:prSet presAssocID="{F70E7A24-8CD2-4343-8F0A-EDD0720A88EB}" presName="thickLine" presStyleLbl="alignNode1" presStyleIdx="2" presStyleCnt="7"/>
      <dgm:spPr/>
    </dgm:pt>
    <dgm:pt modelId="{A3B031E8-5C36-4E27-B608-9F208B928FDF}" type="pres">
      <dgm:prSet presAssocID="{F70E7A24-8CD2-4343-8F0A-EDD0720A88EB}" presName="horz1" presStyleCnt="0"/>
      <dgm:spPr/>
    </dgm:pt>
    <dgm:pt modelId="{9BF90E91-248E-4F3A-BE1D-D59800B42073}" type="pres">
      <dgm:prSet presAssocID="{F70E7A24-8CD2-4343-8F0A-EDD0720A88EB}" presName="tx1" presStyleLbl="revTx" presStyleIdx="2" presStyleCnt="7"/>
      <dgm:spPr/>
    </dgm:pt>
    <dgm:pt modelId="{22A3A8A8-C211-49C7-91F2-00753F22F000}" type="pres">
      <dgm:prSet presAssocID="{F70E7A24-8CD2-4343-8F0A-EDD0720A88EB}" presName="vert1" presStyleCnt="0"/>
      <dgm:spPr/>
    </dgm:pt>
    <dgm:pt modelId="{417B526B-4D3E-41C9-A818-9C4B2F006E44}" type="pres">
      <dgm:prSet presAssocID="{3FF9F58F-D32C-4A04-8FE7-5B21912B2D6E}" presName="thickLine" presStyleLbl="alignNode1" presStyleIdx="3" presStyleCnt="7"/>
      <dgm:spPr/>
    </dgm:pt>
    <dgm:pt modelId="{137AA484-8FDD-4BDD-8E0D-4DF2B75DAE66}" type="pres">
      <dgm:prSet presAssocID="{3FF9F58F-D32C-4A04-8FE7-5B21912B2D6E}" presName="horz1" presStyleCnt="0"/>
      <dgm:spPr/>
    </dgm:pt>
    <dgm:pt modelId="{D6B0B5FB-C7BF-4066-8230-2F91C7CF9139}" type="pres">
      <dgm:prSet presAssocID="{3FF9F58F-D32C-4A04-8FE7-5B21912B2D6E}" presName="tx1" presStyleLbl="revTx" presStyleIdx="3" presStyleCnt="7"/>
      <dgm:spPr/>
    </dgm:pt>
    <dgm:pt modelId="{988EE8DC-485B-45AE-BAF7-1DE4370A71EF}" type="pres">
      <dgm:prSet presAssocID="{3FF9F58F-D32C-4A04-8FE7-5B21912B2D6E}" presName="vert1" presStyleCnt="0"/>
      <dgm:spPr/>
    </dgm:pt>
    <dgm:pt modelId="{F3D7737A-6C7F-4C7A-8C34-FDA19D115C34}" type="pres">
      <dgm:prSet presAssocID="{B6A36D04-452D-4828-A06F-391E662824AB}" presName="thickLine" presStyleLbl="alignNode1" presStyleIdx="4" presStyleCnt="7"/>
      <dgm:spPr/>
    </dgm:pt>
    <dgm:pt modelId="{2B908223-27F1-4BB7-9EA5-0B41F96FEF02}" type="pres">
      <dgm:prSet presAssocID="{B6A36D04-452D-4828-A06F-391E662824AB}" presName="horz1" presStyleCnt="0"/>
      <dgm:spPr/>
    </dgm:pt>
    <dgm:pt modelId="{66955F32-C3DE-4496-86AE-659D3C249B4F}" type="pres">
      <dgm:prSet presAssocID="{B6A36D04-452D-4828-A06F-391E662824AB}" presName="tx1" presStyleLbl="revTx" presStyleIdx="4" presStyleCnt="7"/>
      <dgm:spPr/>
    </dgm:pt>
    <dgm:pt modelId="{B4276D4A-1945-41D3-93AA-1C3A235F95E8}" type="pres">
      <dgm:prSet presAssocID="{B6A36D04-452D-4828-A06F-391E662824AB}" presName="vert1" presStyleCnt="0"/>
      <dgm:spPr/>
    </dgm:pt>
    <dgm:pt modelId="{11CA4862-95A5-455A-B187-02604E16EF4A}" type="pres">
      <dgm:prSet presAssocID="{F7611E54-ACC0-4AC5-BB9B-06CC8E7CF039}" presName="thickLine" presStyleLbl="alignNode1" presStyleIdx="5" presStyleCnt="7"/>
      <dgm:spPr/>
    </dgm:pt>
    <dgm:pt modelId="{FC35BFBB-BFF1-4D22-BBE8-66A1AAAC53E2}" type="pres">
      <dgm:prSet presAssocID="{F7611E54-ACC0-4AC5-BB9B-06CC8E7CF039}" presName="horz1" presStyleCnt="0"/>
      <dgm:spPr/>
    </dgm:pt>
    <dgm:pt modelId="{A1393D99-4695-4E85-AB71-B58114A8D41D}" type="pres">
      <dgm:prSet presAssocID="{F7611E54-ACC0-4AC5-BB9B-06CC8E7CF039}" presName="tx1" presStyleLbl="revTx" presStyleIdx="5" presStyleCnt="7"/>
      <dgm:spPr/>
    </dgm:pt>
    <dgm:pt modelId="{711F0B5D-6A7B-49BD-BCA3-148B54292040}" type="pres">
      <dgm:prSet presAssocID="{F7611E54-ACC0-4AC5-BB9B-06CC8E7CF039}" presName="vert1" presStyleCnt="0"/>
      <dgm:spPr/>
    </dgm:pt>
    <dgm:pt modelId="{05FC9E4B-0BC1-4E1C-A1E3-59A79D3954FB}" type="pres">
      <dgm:prSet presAssocID="{55636ADA-13BC-4939-8F65-8FC54209A492}" presName="thickLine" presStyleLbl="alignNode1" presStyleIdx="6" presStyleCnt="7"/>
      <dgm:spPr/>
    </dgm:pt>
    <dgm:pt modelId="{0947B205-CEA5-43F2-A214-159FF0A70390}" type="pres">
      <dgm:prSet presAssocID="{55636ADA-13BC-4939-8F65-8FC54209A492}" presName="horz1" presStyleCnt="0"/>
      <dgm:spPr/>
    </dgm:pt>
    <dgm:pt modelId="{5233C74C-BCC1-4AC5-8155-4051CBA60597}" type="pres">
      <dgm:prSet presAssocID="{55636ADA-13BC-4939-8F65-8FC54209A492}" presName="tx1" presStyleLbl="revTx" presStyleIdx="6" presStyleCnt="7"/>
      <dgm:spPr/>
    </dgm:pt>
    <dgm:pt modelId="{9E76B19B-9027-41CD-870D-6CA75CB114EF}" type="pres">
      <dgm:prSet presAssocID="{55636ADA-13BC-4939-8F65-8FC54209A492}" presName="vert1" presStyleCnt="0"/>
      <dgm:spPr/>
    </dgm:pt>
  </dgm:ptLst>
  <dgm:cxnLst>
    <dgm:cxn modelId="{EC13C107-0DE9-4181-8DEA-59253E66562F}" srcId="{6A6071A7-74BA-409D-BBBE-205EB180CC33}" destId="{55636ADA-13BC-4939-8F65-8FC54209A492}" srcOrd="6" destOrd="0" parTransId="{B41EDA41-04AB-4A95-828F-13B0D1A05753}" sibTransId="{77D4CFAC-E184-4B74-A004-8F4E5AF3F705}"/>
    <dgm:cxn modelId="{D3FF8817-63C9-4AED-A517-1C6D94211BEB}" type="presOf" srcId="{80FCC663-2E46-4F7A-AAD7-8808AAAD2248}" destId="{7F24230B-8C9F-48DE-8B79-ED09B72A7ED8}" srcOrd="0" destOrd="0" presId="urn:microsoft.com/office/officeart/2008/layout/LinedList"/>
    <dgm:cxn modelId="{78A6D850-E87E-46F7-B520-EAD43E13C4EB}" type="presOf" srcId="{F7611E54-ACC0-4AC5-BB9B-06CC8E7CF039}" destId="{A1393D99-4695-4E85-AB71-B58114A8D41D}" srcOrd="0" destOrd="0" presId="urn:microsoft.com/office/officeart/2008/layout/LinedList"/>
    <dgm:cxn modelId="{6627B159-CDDB-4398-8C64-EF655C766EF8}" type="presOf" srcId="{DA2AE06E-77CC-4197-9142-C469BB34279C}" destId="{C752918F-5A55-4442-9F38-EF04CCC3CF70}" srcOrd="0" destOrd="0" presId="urn:microsoft.com/office/officeart/2008/layout/LinedList"/>
    <dgm:cxn modelId="{80E8508A-D410-4412-8BD5-95B9609D8ADD}" srcId="{6A6071A7-74BA-409D-BBBE-205EB180CC33}" destId="{DA2AE06E-77CC-4197-9142-C469BB34279C}" srcOrd="1" destOrd="0" parTransId="{2BAD6BFE-2377-4F5B-9329-20B3543FF8C9}" sibTransId="{E1102084-E904-469E-8532-9580F4223DD9}"/>
    <dgm:cxn modelId="{6CA480AA-6A23-4FB8-8DEC-0F22141616EA}" srcId="{6A6071A7-74BA-409D-BBBE-205EB180CC33}" destId="{3FF9F58F-D32C-4A04-8FE7-5B21912B2D6E}" srcOrd="3" destOrd="0" parTransId="{CB41A71C-BD87-4A21-8DAD-BCB726DD1017}" sibTransId="{3CA7D027-A614-4C27-A953-75226D069753}"/>
    <dgm:cxn modelId="{275A5CAC-D815-4D80-9DE9-DC798ECB4B58}" type="presOf" srcId="{B6A36D04-452D-4828-A06F-391E662824AB}" destId="{66955F32-C3DE-4496-86AE-659D3C249B4F}" srcOrd="0" destOrd="0" presId="urn:microsoft.com/office/officeart/2008/layout/LinedList"/>
    <dgm:cxn modelId="{17BD4BBD-3371-4D5B-B751-B0D9511726E7}" srcId="{6A6071A7-74BA-409D-BBBE-205EB180CC33}" destId="{F7611E54-ACC0-4AC5-BB9B-06CC8E7CF039}" srcOrd="5" destOrd="0" parTransId="{AAD0530B-9CD8-4297-AB7B-81408E588AA0}" sibTransId="{34DFA67B-5ACD-4D09-B317-0BE4B489A325}"/>
    <dgm:cxn modelId="{78171CDE-DCB3-4C52-A61C-9B7240EB52EF}" srcId="{6A6071A7-74BA-409D-BBBE-205EB180CC33}" destId="{B6A36D04-452D-4828-A06F-391E662824AB}" srcOrd="4" destOrd="0" parTransId="{6EE25239-876C-4991-A4F6-F6A4DE0A78A5}" sibTransId="{9E4CA8F7-A013-4B94-9542-4523B4FCC193}"/>
    <dgm:cxn modelId="{D94C2BDE-2E28-45B9-BBE3-425722DEDC50}" srcId="{6A6071A7-74BA-409D-BBBE-205EB180CC33}" destId="{F70E7A24-8CD2-4343-8F0A-EDD0720A88EB}" srcOrd="2" destOrd="0" parTransId="{9454DDBA-62AE-46AE-939A-7A0B987340E0}" sibTransId="{2207E3D7-5570-4265-8A7B-6868AAF8F089}"/>
    <dgm:cxn modelId="{FB524BEA-934E-41ED-9062-9A66A285FD16}" type="presOf" srcId="{55636ADA-13BC-4939-8F65-8FC54209A492}" destId="{5233C74C-BCC1-4AC5-8155-4051CBA60597}" srcOrd="0" destOrd="0" presId="urn:microsoft.com/office/officeart/2008/layout/LinedList"/>
    <dgm:cxn modelId="{428810ED-A71D-430B-AD9E-4742C7C6946B}" type="presOf" srcId="{3FF9F58F-D32C-4A04-8FE7-5B21912B2D6E}" destId="{D6B0B5FB-C7BF-4066-8230-2F91C7CF9139}" srcOrd="0" destOrd="0" presId="urn:microsoft.com/office/officeart/2008/layout/LinedList"/>
    <dgm:cxn modelId="{AD0345F3-7F9A-47F7-9412-2BCDCCF1D532}" type="presOf" srcId="{6A6071A7-74BA-409D-BBBE-205EB180CC33}" destId="{D17D7A84-5552-41D3-A949-61800B21BBEE}" srcOrd="0" destOrd="0" presId="urn:microsoft.com/office/officeart/2008/layout/LinedList"/>
    <dgm:cxn modelId="{DC7BB1F5-92B4-4E97-872B-61612CB88513}" type="presOf" srcId="{F70E7A24-8CD2-4343-8F0A-EDD0720A88EB}" destId="{9BF90E91-248E-4F3A-BE1D-D59800B42073}" srcOrd="0" destOrd="0" presId="urn:microsoft.com/office/officeart/2008/layout/LinedList"/>
    <dgm:cxn modelId="{723353FB-7B4C-436D-93BF-B57B50CB4FD3}" srcId="{6A6071A7-74BA-409D-BBBE-205EB180CC33}" destId="{80FCC663-2E46-4F7A-AAD7-8808AAAD2248}" srcOrd="0" destOrd="0" parTransId="{E9FF4113-B8E2-49FC-B6B0-6208FEE4D293}" sibTransId="{3D734277-5BF7-4239-BA02-915BF6278311}"/>
    <dgm:cxn modelId="{DDF19404-CE46-4291-BB1E-392231AE49C8}" type="presParOf" srcId="{D17D7A84-5552-41D3-A949-61800B21BBEE}" destId="{CE1A0B95-401F-4F5C-AF36-4A947A0210E3}" srcOrd="0" destOrd="0" presId="urn:microsoft.com/office/officeart/2008/layout/LinedList"/>
    <dgm:cxn modelId="{4970EB50-766E-4C09-B7E6-1D36BEA04798}" type="presParOf" srcId="{D17D7A84-5552-41D3-A949-61800B21BBEE}" destId="{79D763EB-C3E1-418B-962A-5EE2266958F1}" srcOrd="1" destOrd="0" presId="urn:microsoft.com/office/officeart/2008/layout/LinedList"/>
    <dgm:cxn modelId="{B8E01D2E-2C31-450C-A939-F4A4CB85C4EE}" type="presParOf" srcId="{79D763EB-C3E1-418B-962A-5EE2266958F1}" destId="{7F24230B-8C9F-48DE-8B79-ED09B72A7ED8}" srcOrd="0" destOrd="0" presId="urn:microsoft.com/office/officeart/2008/layout/LinedList"/>
    <dgm:cxn modelId="{BBB9F539-D975-4C11-B356-28BCD7B02DD0}" type="presParOf" srcId="{79D763EB-C3E1-418B-962A-5EE2266958F1}" destId="{8C0139C3-628C-4306-95EE-B17D4D220842}" srcOrd="1" destOrd="0" presId="urn:microsoft.com/office/officeart/2008/layout/LinedList"/>
    <dgm:cxn modelId="{837F4D2B-DB2A-4C5D-8066-79936707AE42}" type="presParOf" srcId="{D17D7A84-5552-41D3-A949-61800B21BBEE}" destId="{481F1DE9-BA9E-4FA8-9AA8-76EAD16C60D4}" srcOrd="2" destOrd="0" presId="urn:microsoft.com/office/officeart/2008/layout/LinedList"/>
    <dgm:cxn modelId="{363D16B6-EE5E-42C3-9AA2-B13A0E5A34A9}" type="presParOf" srcId="{D17D7A84-5552-41D3-A949-61800B21BBEE}" destId="{FCFD9AB1-6F55-4C27-8518-EE2439D86217}" srcOrd="3" destOrd="0" presId="urn:microsoft.com/office/officeart/2008/layout/LinedList"/>
    <dgm:cxn modelId="{0F4890DE-AB8B-4CC3-9D68-DD98931EBDDD}" type="presParOf" srcId="{FCFD9AB1-6F55-4C27-8518-EE2439D86217}" destId="{C752918F-5A55-4442-9F38-EF04CCC3CF70}" srcOrd="0" destOrd="0" presId="urn:microsoft.com/office/officeart/2008/layout/LinedList"/>
    <dgm:cxn modelId="{6D475E13-61FD-4873-972F-2934854879BA}" type="presParOf" srcId="{FCFD9AB1-6F55-4C27-8518-EE2439D86217}" destId="{9CFBA65C-43D1-497B-B222-3D8B99B06F91}" srcOrd="1" destOrd="0" presId="urn:microsoft.com/office/officeart/2008/layout/LinedList"/>
    <dgm:cxn modelId="{10D6413D-C466-4BCA-9646-5A31A3BC8F5C}" type="presParOf" srcId="{D17D7A84-5552-41D3-A949-61800B21BBEE}" destId="{4804C8D7-DA0F-4A64-A51C-50B5B301A3A4}" srcOrd="4" destOrd="0" presId="urn:microsoft.com/office/officeart/2008/layout/LinedList"/>
    <dgm:cxn modelId="{9B451AD4-E6ED-4769-9636-4AD81430AF7E}" type="presParOf" srcId="{D17D7A84-5552-41D3-A949-61800B21BBEE}" destId="{A3B031E8-5C36-4E27-B608-9F208B928FDF}" srcOrd="5" destOrd="0" presId="urn:microsoft.com/office/officeart/2008/layout/LinedList"/>
    <dgm:cxn modelId="{EC9D8645-0E5A-48BD-899A-A710FD59049C}" type="presParOf" srcId="{A3B031E8-5C36-4E27-B608-9F208B928FDF}" destId="{9BF90E91-248E-4F3A-BE1D-D59800B42073}" srcOrd="0" destOrd="0" presId="urn:microsoft.com/office/officeart/2008/layout/LinedList"/>
    <dgm:cxn modelId="{168A7ECE-D4E8-4805-83E9-871E2AB144A9}" type="presParOf" srcId="{A3B031E8-5C36-4E27-B608-9F208B928FDF}" destId="{22A3A8A8-C211-49C7-91F2-00753F22F000}" srcOrd="1" destOrd="0" presId="urn:microsoft.com/office/officeart/2008/layout/LinedList"/>
    <dgm:cxn modelId="{1F3779BB-61F9-4DFE-B4B0-AF42C9BC1E7A}" type="presParOf" srcId="{D17D7A84-5552-41D3-A949-61800B21BBEE}" destId="{417B526B-4D3E-41C9-A818-9C4B2F006E44}" srcOrd="6" destOrd="0" presId="urn:microsoft.com/office/officeart/2008/layout/LinedList"/>
    <dgm:cxn modelId="{3A2A50DF-B268-4655-BA54-0E9E42BE6BAF}" type="presParOf" srcId="{D17D7A84-5552-41D3-A949-61800B21BBEE}" destId="{137AA484-8FDD-4BDD-8E0D-4DF2B75DAE66}" srcOrd="7" destOrd="0" presId="urn:microsoft.com/office/officeart/2008/layout/LinedList"/>
    <dgm:cxn modelId="{FD0A12C6-D933-454C-8D45-B9EBF50A24E3}" type="presParOf" srcId="{137AA484-8FDD-4BDD-8E0D-4DF2B75DAE66}" destId="{D6B0B5FB-C7BF-4066-8230-2F91C7CF9139}" srcOrd="0" destOrd="0" presId="urn:microsoft.com/office/officeart/2008/layout/LinedList"/>
    <dgm:cxn modelId="{C394A0B2-7D9B-4F0A-B4B1-808A1B94244D}" type="presParOf" srcId="{137AA484-8FDD-4BDD-8E0D-4DF2B75DAE66}" destId="{988EE8DC-485B-45AE-BAF7-1DE4370A71EF}" srcOrd="1" destOrd="0" presId="urn:microsoft.com/office/officeart/2008/layout/LinedList"/>
    <dgm:cxn modelId="{AC561DE5-0DAF-4570-BB1F-E51751B88AE4}" type="presParOf" srcId="{D17D7A84-5552-41D3-A949-61800B21BBEE}" destId="{F3D7737A-6C7F-4C7A-8C34-FDA19D115C34}" srcOrd="8" destOrd="0" presId="urn:microsoft.com/office/officeart/2008/layout/LinedList"/>
    <dgm:cxn modelId="{95EF545E-4B1F-4265-86D8-D465AF5DDC5C}" type="presParOf" srcId="{D17D7A84-5552-41D3-A949-61800B21BBEE}" destId="{2B908223-27F1-4BB7-9EA5-0B41F96FEF02}" srcOrd="9" destOrd="0" presId="urn:microsoft.com/office/officeart/2008/layout/LinedList"/>
    <dgm:cxn modelId="{EAE3492D-AABB-4B66-AE5E-43B77A991582}" type="presParOf" srcId="{2B908223-27F1-4BB7-9EA5-0B41F96FEF02}" destId="{66955F32-C3DE-4496-86AE-659D3C249B4F}" srcOrd="0" destOrd="0" presId="urn:microsoft.com/office/officeart/2008/layout/LinedList"/>
    <dgm:cxn modelId="{B68B2578-8463-4F28-AA27-E1569A6D7712}" type="presParOf" srcId="{2B908223-27F1-4BB7-9EA5-0B41F96FEF02}" destId="{B4276D4A-1945-41D3-93AA-1C3A235F95E8}" srcOrd="1" destOrd="0" presId="urn:microsoft.com/office/officeart/2008/layout/LinedList"/>
    <dgm:cxn modelId="{0546F911-0F96-4EEC-97EC-560CA575D8CA}" type="presParOf" srcId="{D17D7A84-5552-41D3-A949-61800B21BBEE}" destId="{11CA4862-95A5-455A-B187-02604E16EF4A}" srcOrd="10" destOrd="0" presId="urn:microsoft.com/office/officeart/2008/layout/LinedList"/>
    <dgm:cxn modelId="{6F9BA059-AAC9-48F0-82A6-39E90D24FACE}" type="presParOf" srcId="{D17D7A84-5552-41D3-A949-61800B21BBEE}" destId="{FC35BFBB-BFF1-4D22-BBE8-66A1AAAC53E2}" srcOrd="11" destOrd="0" presId="urn:microsoft.com/office/officeart/2008/layout/LinedList"/>
    <dgm:cxn modelId="{3F0F6D52-B87B-4FB9-9AFB-590C4920520C}" type="presParOf" srcId="{FC35BFBB-BFF1-4D22-BBE8-66A1AAAC53E2}" destId="{A1393D99-4695-4E85-AB71-B58114A8D41D}" srcOrd="0" destOrd="0" presId="urn:microsoft.com/office/officeart/2008/layout/LinedList"/>
    <dgm:cxn modelId="{ED6C12E7-99A7-43EB-8CAB-DF0217C0BD5A}" type="presParOf" srcId="{FC35BFBB-BFF1-4D22-BBE8-66A1AAAC53E2}" destId="{711F0B5D-6A7B-49BD-BCA3-148B54292040}" srcOrd="1" destOrd="0" presId="urn:microsoft.com/office/officeart/2008/layout/LinedList"/>
    <dgm:cxn modelId="{62B2F08B-ACC0-42BE-9647-895183F4B0C4}" type="presParOf" srcId="{D17D7A84-5552-41D3-A949-61800B21BBEE}" destId="{05FC9E4B-0BC1-4E1C-A1E3-59A79D3954FB}" srcOrd="12" destOrd="0" presId="urn:microsoft.com/office/officeart/2008/layout/LinedList"/>
    <dgm:cxn modelId="{7ABD7281-0532-47F3-8725-A9B201B520C7}" type="presParOf" srcId="{D17D7A84-5552-41D3-A949-61800B21BBEE}" destId="{0947B205-CEA5-43F2-A214-159FF0A70390}" srcOrd="13" destOrd="0" presId="urn:microsoft.com/office/officeart/2008/layout/LinedList"/>
    <dgm:cxn modelId="{21AAC725-5627-4B1F-BE31-5696B4BD05D0}" type="presParOf" srcId="{0947B205-CEA5-43F2-A214-159FF0A70390}" destId="{5233C74C-BCC1-4AC5-8155-4051CBA60597}" srcOrd="0" destOrd="0" presId="urn:microsoft.com/office/officeart/2008/layout/LinedList"/>
    <dgm:cxn modelId="{C43E9A7D-D077-4F37-B5AE-F0085D057E0B}" type="presParOf" srcId="{0947B205-CEA5-43F2-A214-159FF0A70390}" destId="{9E76B19B-9027-41CD-870D-6CA75CB114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Perusopetuksen laatukriteerit:</a:t>
          </a:r>
          <a:endParaRPr lang="fi-FI" dirty="0">
            <a:latin typeface="Calibri Light" panose="020F0302020204030204"/>
          </a:endParaRPr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E2F2119D-D243-493F-8CCC-35C503F463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11 Oppimisympäristön turvallisuus</a:t>
          </a:r>
        </a:p>
      </dgm:t>
    </dgm:pt>
    <dgm:pt modelId="{13CE6BA0-0F90-437F-A8C4-18DF983C5DE0}" type="parTrans" cxnId="{3FF2B76A-2B27-4D36-A38B-EADB99BCA41C}">
      <dgm:prSet/>
      <dgm:spPr/>
    </dgm:pt>
    <dgm:pt modelId="{EF39E90F-DBB8-4C4B-8084-C0D258C5907F}" type="sibTrans" cxnId="{3FF2B76A-2B27-4D36-A38B-EADB99BCA41C}">
      <dgm:prSet/>
      <dgm:spPr/>
    </dgm:pt>
    <dgm:pt modelId="{E396CD29-DE68-48E9-B706-77AEE827D1C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i-FI" dirty="0"/>
            <a:t>5 Opetussuunnitelman toteuttaminen</a:t>
          </a:r>
          <a:endParaRPr lang="en-US" dirty="0"/>
        </a:p>
      </dgm:t>
    </dgm:pt>
    <dgm:pt modelId="{7ABFB3CE-3F71-4899-869A-E27E88900208}" type="parTrans" cxnId="{025CE5BD-C655-404A-A8CE-18ED0FB48245}">
      <dgm:prSet/>
      <dgm:spPr/>
    </dgm:pt>
    <dgm:pt modelId="{8816C5E3-5644-40C2-91ED-1E58DAB2D122}" type="sibTrans" cxnId="{025CE5BD-C655-404A-A8CE-18ED0FB48245}">
      <dgm:prSet/>
      <dgm:spPr/>
    </dgm:pt>
    <dgm:pt modelId="{7CA93EBE-CA84-4D08-ACE7-955CC1799C4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6 Opetus ja opetusjärjestelyt</a:t>
          </a:r>
          <a:endParaRPr lang="en-US" dirty="0"/>
        </a:p>
      </dgm:t>
    </dgm:pt>
    <dgm:pt modelId="{8A5FCBD2-E3F9-455D-9EC9-F163FC5018B4}" type="parTrans" cxnId="{31034A50-8542-456D-9BBA-AF1EB7CB97E0}">
      <dgm:prSet/>
      <dgm:spPr/>
    </dgm:pt>
    <dgm:pt modelId="{2E1E80EC-1C1E-4A97-B574-F3446B3E3D05}" type="sibTrans" cxnId="{31034A50-8542-456D-9BBA-AF1EB7CB97E0}">
      <dgm:prSet/>
      <dgm:spPr/>
    </dgm:pt>
    <dgm:pt modelId="{6245E53A-D261-4B17-8571-BA8343307F1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7 Oppimisen, kasvun ja hyvinvoinnin tuki</a:t>
          </a:r>
          <a:endParaRPr lang="en-US" dirty="0"/>
        </a:p>
      </dgm:t>
    </dgm:pt>
    <dgm:pt modelId="{45C7137D-4D6A-44EB-B2DD-ACAF7EC5BE75}" type="parTrans" cxnId="{B4DC48E2-4BDF-4F3F-8FFE-9E8D11D361BC}">
      <dgm:prSet/>
      <dgm:spPr/>
    </dgm:pt>
    <dgm:pt modelId="{0FF798E1-DB27-4CEA-BF8F-64D4712625A4}" type="sibTrans" cxnId="{B4DC48E2-4BDF-4F3F-8FFE-9E8D11D361BC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6FB7FB-9EBE-488D-A9FC-2240CF7E5007}" type="pres">
      <dgm:prSet presAssocID="{F3A64244-70E4-44CC-A65F-8F5D8123D201}" presName="spacer" presStyleCnt="0"/>
      <dgm:spPr/>
    </dgm:pt>
    <dgm:pt modelId="{16E80D8A-7FFD-4666-9DC1-9A0717F68501}" type="pres">
      <dgm:prSet presAssocID="{E396CD29-DE68-48E9-B706-77AEE827D1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C50B1E-E03D-429A-AED7-070901A75651}" type="pres">
      <dgm:prSet presAssocID="{8816C5E3-5644-40C2-91ED-1E58DAB2D122}" presName="spacer" presStyleCnt="0"/>
      <dgm:spPr/>
    </dgm:pt>
    <dgm:pt modelId="{314C2C75-BAB4-4793-BAEC-299B04408EBB}" type="pres">
      <dgm:prSet presAssocID="{7CA93EBE-CA84-4D08-ACE7-955CC1799C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609A3E3-1E5A-4D05-8F88-F8BCCDA4E377}" type="pres">
      <dgm:prSet presAssocID="{2E1E80EC-1C1E-4A97-B574-F3446B3E3D05}" presName="spacer" presStyleCnt="0"/>
      <dgm:spPr/>
    </dgm:pt>
    <dgm:pt modelId="{BBC005C6-C4CD-4C7E-B4F2-D95E03487A60}" type="pres">
      <dgm:prSet presAssocID="{6245E53A-D261-4B17-8571-BA8343307F1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DFC2E3-04DC-4C37-AB31-2210C2388723}" type="pres">
      <dgm:prSet presAssocID="{0FF798E1-DB27-4CEA-BF8F-64D4712625A4}" presName="spacer" presStyleCnt="0"/>
      <dgm:spPr/>
    </dgm:pt>
    <dgm:pt modelId="{5059ED87-CF25-48A7-B89A-DA67AA19668C}" type="pres">
      <dgm:prSet presAssocID="{E2F2119D-D243-493F-8CCC-35C503F463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9B8D24-5521-4133-B848-CCE9843B2E90}" type="presOf" srcId="{1A24885B-FAE9-44A6-B8F3-8743142643AB}" destId="{61362E14-E8AD-4E16-BCC1-3D1F04AB6043}" srcOrd="0" destOrd="0" presId="urn:microsoft.com/office/officeart/2005/8/layout/vList2"/>
    <dgm:cxn modelId="{A471FF3A-53CA-422A-BFEC-F9D8DEB33917}" type="presOf" srcId="{E2F2119D-D243-493F-8CCC-35C503F4635C}" destId="{5059ED87-CF25-48A7-B89A-DA67AA19668C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3FF2B76A-2B27-4D36-A38B-EADB99BCA41C}" srcId="{7EA00B5B-5A3D-42B8-9F47-582AAD089115}" destId="{E2F2119D-D243-493F-8CCC-35C503F4635C}" srcOrd="4" destOrd="0" parTransId="{13CE6BA0-0F90-437F-A8C4-18DF983C5DE0}" sibTransId="{EF39E90F-DBB8-4C4B-8084-C0D258C5907F}"/>
    <dgm:cxn modelId="{BA95666B-5DF1-4B5A-82EC-5725018B02E4}" type="presOf" srcId="{E396CD29-DE68-48E9-B706-77AEE827D1C2}" destId="{16E80D8A-7FFD-4666-9DC1-9A0717F68501}" srcOrd="0" destOrd="0" presId="urn:microsoft.com/office/officeart/2005/8/layout/vList2"/>
    <dgm:cxn modelId="{31034A50-8542-456D-9BBA-AF1EB7CB97E0}" srcId="{7EA00B5B-5A3D-42B8-9F47-582AAD089115}" destId="{7CA93EBE-CA84-4D08-ACE7-955CC1799C4C}" srcOrd="2" destOrd="0" parTransId="{8A5FCBD2-E3F9-455D-9EC9-F163FC5018B4}" sibTransId="{2E1E80EC-1C1E-4A97-B574-F3446B3E3D05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3D2C128C-2046-4802-B6D1-B9F03013D3EE}" type="presOf" srcId="{7CA93EBE-CA84-4D08-ACE7-955CC1799C4C}" destId="{314C2C75-BAB4-4793-BAEC-299B04408EBB}" srcOrd="0" destOrd="0" presId="urn:microsoft.com/office/officeart/2005/8/layout/vList2"/>
    <dgm:cxn modelId="{025CE5BD-C655-404A-A8CE-18ED0FB48245}" srcId="{7EA00B5B-5A3D-42B8-9F47-582AAD089115}" destId="{E396CD29-DE68-48E9-B706-77AEE827D1C2}" srcOrd="1" destOrd="0" parTransId="{7ABFB3CE-3F71-4899-869A-E27E88900208}" sibTransId="{8816C5E3-5644-40C2-91ED-1E58DAB2D122}"/>
    <dgm:cxn modelId="{AE72DADC-0D24-472E-981F-9CD81B8593ED}" type="presOf" srcId="{6245E53A-D261-4B17-8571-BA8343307F18}" destId="{BBC005C6-C4CD-4C7E-B4F2-D95E03487A60}" srcOrd="0" destOrd="0" presId="urn:microsoft.com/office/officeart/2005/8/layout/vList2"/>
    <dgm:cxn modelId="{B4DC48E2-4BDF-4F3F-8FFE-9E8D11D361BC}" srcId="{7EA00B5B-5A3D-42B8-9F47-582AAD089115}" destId="{6245E53A-D261-4B17-8571-BA8343307F18}" srcOrd="3" destOrd="0" parTransId="{45C7137D-4D6A-44EB-B2DD-ACAF7EC5BE75}" sibTransId="{0FF798E1-DB27-4CEA-BF8F-64D4712625A4}"/>
    <dgm:cxn modelId="{4A2FA5B7-1450-41FF-B8E7-3EB760BC693F}" type="presParOf" srcId="{0929B4FB-0F33-4C9C-A230-55A9D6C3EBDE}" destId="{61362E14-E8AD-4E16-BCC1-3D1F04AB6043}" srcOrd="0" destOrd="0" presId="urn:microsoft.com/office/officeart/2005/8/layout/vList2"/>
    <dgm:cxn modelId="{27DB3B0D-A965-4432-B0F8-C75CFA786A16}" type="presParOf" srcId="{0929B4FB-0F33-4C9C-A230-55A9D6C3EBDE}" destId="{0B6FB7FB-9EBE-488D-A9FC-2240CF7E5007}" srcOrd="1" destOrd="0" presId="urn:microsoft.com/office/officeart/2005/8/layout/vList2"/>
    <dgm:cxn modelId="{00DAF727-C282-47D1-8EBC-1A4DB7B398D0}" type="presParOf" srcId="{0929B4FB-0F33-4C9C-A230-55A9D6C3EBDE}" destId="{16E80D8A-7FFD-4666-9DC1-9A0717F68501}" srcOrd="2" destOrd="0" presId="urn:microsoft.com/office/officeart/2005/8/layout/vList2"/>
    <dgm:cxn modelId="{C08A189C-03AA-4649-A2BE-6F39D468AFAA}" type="presParOf" srcId="{0929B4FB-0F33-4C9C-A230-55A9D6C3EBDE}" destId="{9EC50B1E-E03D-429A-AED7-070901A75651}" srcOrd="3" destOrd="0" presId="urn:microsoft.com/office/officeart/2005/8/layout/vList2"/>
    <dgm:cxn modelId="{2C296DA3-B6B9-43A5-B5D8-26ED664222D8}" type="presParOf" srcId="{0929B4FB-0F33-4C9C-A230-55A9D6C3EBDE}" destId="{314C2C75-BAB4-4793-BAEC-299B04408EBB}" srcOrd="4" destOrd="0" presId="urn:microsoft.com/office/officeart/2005/8/layout/vList2"/>
    <dgm:cxn modelId="{77DD0B60-0760-49E8-A3D6-388ED336D0D8}" type="presParOf" srcId="{0929B4FB-0F33-4C9C-A230-55A9D6C3EBDE}" destId="{2609A3E3-1E5A-4D05-8F88-F8BCCDA4E377}" srcOrd="5" destOrd="0" presId="urn:microsoft.com/office/officeart/2005/8/layout/vList2"/>
    <dgm:cxn modelId="{F996D861-E7C1-4500-8D9A-7D66DE422BD9}" type="presParOf" srcId="{0929B4FB-0F33-4C9C-A230-55A9D6C3EBDE}" destId="{BBC005C6-C4CD-4C7E-B4F2-D95E03487A60}" srcOrd="6" destOrd="0" presId="urn:microsoft.com/office/officeart/2005/8/layout/vList2"/>
    <dgm:cxn modelId="{287D2613-4CED-47DE-9EE0-438D57F1D71A}" type="presParOf" srcId="{0929B4FB-0F33-4C9C-A230-55A9D6C3EBDE}" destId="{53DFC2E3-04DC-4C37-AB31-2210C2388723}" srcOrd="7" destOrd="0" presId="urn:microsoft.com/office/officeart/2005/8/layout/vList2"/>
    <dgm:cxn modelId="{EEC066DD-1B6A-4564-AE64-E8E9CBC3B02A}" type="presParOf" srcId="{0929B4FB-0F33-4C9C-A230-55A9D6C3EBDE}" destId="{5059ED87-CF25-48A7-B89A-DA67AA1966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/>
            <a:t>Perusopetuksen laatukriteerit:</a:t>
          </a:r>
          <a:endParaRPr lang="en-US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87CA1803-824B-4DF7-AB37-41D5A4381ECD}">
      <dgm:prSet/>
      <dgm:spPr/>
      <dgm:t>
        <a:bodyPr/>
        <a:lstStyle/>
        <a:p>
          <a:r>
            <a:rPr lang="fi-FI"/>
            <a:t>1 Johtaminen</a:t>
          </a:r>
          <a:endParaRPr lang="en-US"/>
        </a:p>
      </dgm:t>
    </dgm:pt>
    <dgm:pt modelId="{4C053005-E803-49D6-99A0-B7F66C47D8C2}" type="parTrans" cxnId="{BE1D6452-2436-4BAE-AC19-48EBABEE62F0}">
      <dgm:prSet/>
      <dgm:spPr/>
      <dgm:t>
        <a:bodyPr/>
        <a:lstStyle/>
        <a:p>
          <a:endParaRPr lang="en-US"/>
        </a:p>
      </dgm:t>
    </dgm:pt>
    <dgm:pt modelId="{177771F5-E642-44EC-A6CA-FFA15FABDC1A}" type="sibTrans" cxnId="{BE1D6452-2436-4BAE-AC19-48EBABEE62F0}">
      <dgm:prSet/>
      <dgm:spPr/>
      <dgm:t>
        <a:bodyPr/>
        <a:lstStyle/>
        <a:p>
          <a:endParaRPr lang="en-US"/>
        </a:p>
      </dgm:t>
    </dgm:pt>
    <dgm:pt modelId="{416FC59B-5AA2-4469-8729-30BA9EA11CBA}" type="pres">
      <dgm:prSet presAssocID="{7EA00B5B-5A3D-42B8-9F47-582AAD0891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A20F2-9B4A-4DE0-B72D-B474D00C0D4A}" type="pres">
      <dgm:prSet presAssocID="{1A24885B-FAE9-44A6-B8F3-8743142643AB}" presName="root" presStyleCnt="0"/>
      <dgm:spPr/>
    </dgm:pt>
    <dgm:pt modelId="{07859BFC-0751-4436-8BED-E83B00334BF9}" type="pres">
      <dgm:prSet presAssocID="{1A24885B-FAE9-44A6-B8F3-8743142643AB}" presName="rootComposite" presStyleCnt="0"/>
      <dgm:spPr/>
    </dgm:pt>
    <dgm:pt modelId="{9A0ED15F-FFD0-4256-9281-113AEE1B7266}" type="pres">
      <dgm:prSet presAssocID="{1A24885B-FAE9-44A6-B8F3-8743142643AB}" presName="rootText" presStyleLbl="node1" presStyleIdx="0" presStyleCnt="2"/>
      <dgm:spPr/>
    </dgm:pt>
    <dgm:pt modelId="{7B634313-24D6-4485-AB73-A7A96559E9F0}" type="pres">
      <dgm:prSet presAssocID="{1A24885B-FAE9-44A6-B8F3-8743142643AB}" presName="rootConnector" presStyleLbl="node1" presStyleIdx="0" presStyleCnt="2"/>
      <dgm:spPr/>
    </dgm:pt>
    <dgm:pt modelId="{CDA356CE-48AC-4A18-8762-BB5A04FBA9C9}" type="pres">
      <dgm:prSet presAssocID="{1A24885B-FAE9-44A6-B8F3-8743142643AB}" presName="childShape" presStyleCnt="0"/>
      <dgm:spPr/>
    </dgm:pt>
    <dgm:pt modelId="{DF10F62B-8A9F-4F6C-915C-C4BBABA310CE}" type="pres">
      <dgm:prSet presAssocID="{87CA1803-824B-4DF7-AB37-41D5A4381ECD}" presName="root" presStyleCnt="0"/>
      <dgm:spPr/>
    </dgm:pt>
    <dgm:pt modelId="{0ADBB2AE-DAB5-45F9-8A05-3459F8170C50}" type="pres">
      <dgm:prSet presAssocID="{87CA1803-824B-4DF7-AB37-41D5A4381ECD}" presName="rootComposite" presStyleCnt="0"/>
      <dgm:spPr/>
    </dgm:pt>
    <dgm:pt modelId="{82C414E7-4551-4AF3-B4EA-A46A330ADB32}" type="pres">
      <dgm:prSet presAssocID="{87CA1803-824B-4DF7-AB37-41D5A4381ECD}" presName="rootText" presStyleLbl="node1" presStyleIdx="1" presStyleCnt="2"/>
      <dgm:spPr/>
    </dgm:pt>
    <dgm:pt modelId="{7599084A-8F19-46BA-9A6B-9730A8363EAD}" type="pres">
      <dgm:prSet presAssocID="{87CA1803-824B-4DF7-AB37-41D5A4381ECD}" presName="rootConnector" presStyleLbl="node1" presStyleIdx="1" presStyleCnt="2"/>
      <dgm:spPr/>
    </dgm:pt>
    <dgm:pt modelId="{6E1DB582-E72B-4425-815E-BB172F9E4436}" type="pres">
      <dgm:prSet presAssocID="{87CA1803-824B-4DF7-AB37-41D5A4381ECD}" presName="childShape" presStyleCnt="0"/>
      <dgm:spPr/>
    </dgm:pt>
  </dgm:ptLst>
  <dgm:cxnLst>
    <dgm:cxn modelId="{84944C12-F57D-41A4-8C03-6266A6030DDC}" type="presOf" srcId="{87CA1803-824B-4DF7-AB37-41D5A4381ECD}" destId="{7599084A-8F19-46BA-9A6B-9730A8363EAD}" srcOrd="1" destOrd="0" presId="urn:microsoft.com/office/officeart/2005/8/layout/hierarchy3"/>
    <dgm:cxn modelId="{151F7F2E-297B-47C8-A8E0-CBD8EB785148}" type="presOf" srcId="{7EA00B5B-5A3D-42B8-9F47-582AAD089115}" destId="{416FC59B-5AA2-4469-8729-30BA9EA11CBA}" srcOrd="0" destOrd="0" presId="urn:microsoft.com/office/officeart/2005/8/layout/hierarchy3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48A5542-8956-4F35-8202-47B20362D4A3}" type="presOf" srcId="{1A24885B-FAE9-44A6-B8F3-8743142643AB}" destId="{7B634313-24D6-4485-AB73-A7A96559E9F0}" srcOrd="1" destOrd="0" presId="urn:microsoft.com/office/officeart/2005/8/layout/hierarchy3"/>
    <dgm:cxn modelId="{BE1D6452-2436-4BAE-AC19-48EBABEE62F0}" srcId="{7EA00B5B-5A3D-42B8-9F47-582AAD089115}" destId="{87CA1803-824B-4DF7-AB37-41D5A4381ECD}" srcOrd="1" destOrd="0" parTransId="{4C053005-E803-49D6-99A0-B7F66C47D8C2}" sibTransId="{177771F5-E642-44EC-A6CA-FFA15FABDC1A}"/>
    <dgm:cxn modelId="{59F66BE3-3142-4D71-9F81-6D45D9CCC794}" type="presOf" srcId="{1A24885B-FAE9-44A6-B8F3-8743142643AB}" destId="{9A0ED15F-FFD0-4256-9281-113AEE1B7266}" srcOrd="0" destOrd="0" presId="urn:microsoft.com/office/officeart/2005/8/layout/hierarchy3"/>
    <dgm:cxn modelId="{7D8A6BE5-6A27-4BDD-A3A3-EDD9B1276D21}" type="presOf" srcId="{87CA1803-824B-4DF7-AB37-41D5A4381ECD}" destId="{82C414E7-4551-4AF3-B4EA-A46A330ADB32}" srcOrd="0" destOrd="0" presId="urn:microsoft.com/office/officeart/2005/8/layout/hierarchy3"/>
    <dgm:cxn modelId="{E91E4E21-B533-4D3F-AA03-8985D7878CBC}" type="presParOf" srcId="{416FC59B-5AA2-4469-8729-30BA9EA11CBA}" destId="{6E2A20F2-9B4A-4DE0-B72D-B474D00C0D4A}" srcOrd="0" destOrd="0" presId="urn:microsoft.com/office/officeart/2005/8/layout/hierarchy3"/>
    <dgm:cxn modelId="{C26831AA-8CA7-4FE5-B7FB-F3EC7E013212}" type="presParOf" srcId="{6E2A20F2-9B4A-4DE0-B72D-B474D00C0D4A}" destId="{07859BFC-0751-4436-8BED-E83B00334BF9}" srcOrd="0" destOrd="0" presId="urn:microsoft.com/office/officeart/2005/8/layout/hierarchy3"/>
    <dgm:cxn modelId="{37AD7DA4-DD09-4AF6-96F4-BADDFD9CD321}" type="presParOf" srcId="{07859BFC-0751-4436-8BED-E83B00334BF9}" destId="{9A0ED15F-FFD0-4256-9281-113AEE1B7266}" srcOrd="0" destOrd="0" presId="urn:microsoft.com/office/officeart/2005/8/layout/hierarchy3"/>
    <dgm:cxn modelId="{02EE2282-8F13-4561-9EDC-AD23B3E031FF}" type="presParOf" srcId="{07859BFC-0751-4436-8BED-E83B00334BF9}" destId="{7B634313-24D6-4485-AB73-A7A96559E9F0}" srcOrd="1" destOrd="0" presId="urn:microsoft.com/office/officeart/2005/8/layout/hierarchy3"/>
    <dgm:cxn modelId="{6F0BC1DE-89A6-421F-8E75-49B11A7AB72E}" type="presParOf" srcId="{6E2A20F2-9B4A-4DE0-B72D-B474D00C0D4A}" destId="{CDA356CE-48AC-4A18-8762-BB5A04FBA9C9}" srcOrd="1" destOrd="0" presId="urn:microsoft.com/office/officeart/2005/8/layout/hierarchy3"/>
    <dgm:cxn modelId="{8C4B1F4F-EFB3-4380-8177-0F9A85FCB14C}" type="presParOf" srcId="{416FC59B-5AA2-4469-8729-30BA9EA11CBA}" destId="{DF10F62B-8A9F-4F6C-915C-C4BBABA310CE}" srcOrd="1" destOrd="0" presId="urn:microsoft.com/office/officeart/2005/8/layout/hierarchy3"/>
    <dgm:cxn modelId="{24B8BD4C-50E4-48EB-856D-F595A5EFF20E}" type="presParOf" srcId="{DF10F62B-8A9F-4F6C-915C-C4BBABA310CE}" destId="{0ADBB2AE-DAB5-45F9-8A05-3459F8170C50}" srcOrd="0" destOrd="0" presId="urn:microsoft.com/office/officeart/2005/8/layout/hierarchy3"/>
    <dgm:cxn modelId="{6EBC695D-104A-447A-B1A9-FC0FCB4C4AE0}" type="presParOf" srcId="{0ADBB2AE-DAB5-45F9-8A05-3459F8170C50}" destId="{82C414E7-4551-4AF3-B4EA-A46A330ADB32}" srcOrd="0" destOrd="0" presId="urn:microsoft.com/office/officeart/2005/8/layout/hierarchy3"/>
    <dgm:cxn modelId="{4D956DCB-D1F9-4842-9441-634C0EAA7D36}" type="presParOf" srcId="{0ADBB2AE-DAB5-45F9-8A05-3459F8170C50}" destId="{7599084A-8F19-46BA-9A6B-9730A8363EAD}" srcOrd="1" destOrd="0" presId="urn:microsoft.com/office/officeart/2005/8/layout/hierarchy3"/>
    <dgm:cxn modelId="{0BD7D4F9-36F2-468B-A0D9-3F20F794DBBE}" type="presParOf" srcId="{DF10F62B-8A9F-4F6C-915C-C4BBABA310CE}" destId="{6E1DB582-E72B-4425-815E-BB172F9E44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87CA1803-824B-4DF7-AB37-41D5A4381ECD}">
      <dgm:prSet phldr="0"/>
      <dgm:spPr/>
      <dgm:t>
        <a:bodyPr/>
        <a:lstStyle/>
        <a:p>
          <a:r>
            <a:rPr lang="fi-FI" dirty="0">
              <a:latin typeface="Calibri Light" panose="020F0302020204030204"/>
            </a:rPr>
            <a:t>Arviointi</a:t>
          </a:r>
          <a:endParaRPr lang="fi-FI" dirty="0"/>
        </a:p>
      </dgm:t>
    </dgm:pt>
    <dgm:pt modelId="{4C053005-E803-49D6-99A0-B7F66C47D8C2}" type="parTrans" cxnId="{BE1D6452-2436-4BAE-AC19-48EBABEE62F0}">
      <dgm:prSet/>
      <dgm:spPr/>
      <dgm:t>
        <a:bodyPr/>
        <a:lstStyle/>
        <a:p>
          <a:endParaRPr lang="en-US"/>
        </a:p>
      </dgm:t>
    </dgm:pt>
    <dgm:pt modelId="{177771F5-E642-44EC-A6CA-FFA15FABDC1A}" type="sibTrans" cxnId="{BE1D6452-2436-4BAE-AC19-48EBABEE62F0}">
      <dgm:prSet/>
      <dgm:spPr/>
      <dgm:t>
        <a:bodyPr/>
        <a:lstStyle/>
        <a:p>
          <a:endParaRPr lang="en-US"/>
        </a:p>
      </dgm:t>
    </dgm:pt>
    <dgm:pt modelId="{416FC59B-5AA2-4469-8729-30BA9EA11CBA}" type="pres">
      <dgm:prSet presAssocID="{7EA00B5B-5A3D-42B8-9F47-582AAD0891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A20F2-9B4A-4DE0-B72D-B474D00C0D4A}" type="pres">
      <dgm:prSet presAssocID="{1A24885B-FAE9-44A6-B8F3-8743142643AB}" presName="root" presStyleCnt="0"/>
      <dgm:spPr/>
    </dgm:pt>
    <dgm:pt modelId="{07859BFC-0751-4436-8BED-E83B00334BF9}" type="pres">
      <dgm:prSet presAssocID="{1A24885B-FAE9-44A6-B8F3-8743142643AB}" presName="rootComposite" presStyleCnt="0"/>
      <dgm:spPr/>
    </dgm:pt>
    <dgm:pt modelId="{9A0ED15F-FFD0-4256-9281-113AEE1B7266}" type="pres">
      <dgm:prSet presAssocID="{1A24885B-FAE9-44A6-B8F3-8743142643AB}" presName="rootText" presStyleLbl="node1" presStyleIdx="0" presStyleCnt="2"/>
      <dgm:spPr/>
    </dgm:pt>
    <dgm:pt modelId="{7B634313-24D6-4485-AB73-A7A96559E9F0}" type="pres">
      <dgm:prSet presAssocID="{1A24885B-FAE9-44A6-B8F3-8743142643AB}" presName="rootConnector" presStyleLbl="node1" presStyleIdx="0" presStyleCnt="2"/>
      <dgm:spPr/>
    </dgm:pt>
    <dgm:pt modelId="{CDA356CE-48AC-4A18-8762-BB5A04FBA9C9}" type="pres">
      <dgm:prSet presAssocID="{1A24885B-FAE9-44A6-B8F3-8743142643AB}" presName="childShape" presStyleCnt="0"/>
      <dgm:spPr/>
    </dgm:pt>
    <dgm:pt modelId="{DF10F62B-8A9F-4F6C-915C-C4BBABA310CE}" type="pres">
      <dgm:prSet presAssocID="{87CA1803-824B-4DF7-AB37-41D5A4381ECD}" presName="root" presStyleCnt="0"/>
      <dgm:spPr/>
    </dgm:pt>
    <dgm:pt modelId="{0ADBB2AE-DAB5-45F9-8A05-3459F8170C50}" type="pres">
      <dgm:prSet presAssocID="{87CA1803-824B-4DF7-AB37-41D5A4381ECD}" presName="rootComposite" presStyleCnt="0"/>
      <dgm:spPr/>
    </dgm:pt>
    <dgm:pt modelId="{82C414E7-4551-4AF3-B4EA-A46A330ADB32}" type="pres">
      <dgm:prSet presAssocID="{87CA1803-824B-4DF7-AB37-41D5A4381ECD}" presName="rootText" presStyleLbl="node1" presStyleIdx="1" presStyleCnt="2"/>
      <dgm:spPr/>
    </dgm:pt>
    <dgm:pt modelId="{7599084A-8F19-46BA-9A6B-9730A8363EAD}" type="pres">
      <dgm:prSet presAssocID="{87CA1803-824B-4DF7-AB37-41D5A4381ECD}" presName="rootConnector" presStyleLbl="node1" presStyleIdx="1" presStyleCnt="2"/>
      <dgm:spPr/>
    </dgm:pt>
    <dgm:pt modelId="{6E1DB582-E72B-4425-815E-BB172F9E4436}" type="pres">
      <dgm:prSet presAssocID="{87CA1803-824B-4DF7-AB37-41D5A4381ECD}" presName="childShape" presStyleCnt="0"/>
      <dgm:spPr/>
    </dgm:pt>
  </dgm:ptLst>
  <dgm:cxnLst>
    <dgm:cxn modelId="{84944C12-F57D-41A4-8C03-6266A6030DDC}" type="presOf" srcId="{87CA1803-824B-4DF7-AB37-41D5A4381ECD}" destId="{7599084A-8F19-46BA-9A6B-9730A8363EAD}" srcOrd="1" destOrd="0" presId="urn:microsoft.com/office/officeart/2005/8/layout/hierarchy3"/>
    <dgm:cxn modelId="{151F7F2E-297B-47C8-A8E0-CBD8EB785148}" type="presOf" srcId="{7EA00B5B-5A3D-42B8-9F47-582AAD089115}" destId="{416FC59B-5AA2-4469-8729-30BA9EA11CBA}" srcOrd="0" destOrd="0" presId="urn:microsoft.com/office/officeart/2005/8/layout/hierarchy3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48A5542-8956-4F35-8202-47B20362D4A3}" type="presOf" srcId="{1A24885B-FAE9-44A6-B8F3-8743142643AB}" destId="{7B634313-24D6-4485-AB73-A7A96559E9F0}" srcOrd="1" destOrd="0" presId="urn:microsoft.com/office/officeart/2005/8/layout/hierarchy3"/>
    <dgm:cxn modelId="{BE1D6452-2436-4BAE-AC19-48EBABEE62F0}" srcId="{7EA00B5B-5A3D-42B8-9F47-582AAD089115}" destId="{87CA1803-824B-4DF7-AB37-41D5A4381ECD}" srcOrd="1" destOrd="0" parTransId="{4C053005-E803-49D6-99A0-B7F66C47D8C2}" sibTransId="{177771F5-E642-44EC-A6CA-FFA15FABDC1A}"/>
    <dgm:cxn modelId="{59F66BE3-3142-4D71-9F81-6D45D9CCC794}" type="presOf" srcId="{1A24885B-FAE9-44A6-B8F3-8743142643AB}" destId="{9A0ED15F-FFD0-4256-9281-113AEE1B7266}" srcOrd="0" destOrd="0" presId="urn:microsoft.com/office/officeart/2005/8/layout/hierarchy3"/>
    <dgm:cxn modelId="{7D8A6BE5-6A27-4BDD-A3A3-EDD9B1276D21}" type="presOf" srcId="{87CA1803-824B-4DF7-AB37-41D5A4381ECD}" destId="{82C414E7-4551-4AF3-B4EA-A46A330ADB32}" srcOrd="0" destOrd="0" presId="urn:microsoft.com/office/officeart/2005/8/layout/hierarchy3"/>
    <dgm:cxn modelId="{E91E4E21-B533-4D3F-AA03-8985D7878CBC}" type="presParOf" srcId="{416FC59B-5AA2-4469-8729-30BA9EA11CBA}" destId="{6E2A20F2-9B4A-4DE0-B72D-B474D00C0D4A}" srcOrd="0" destOrd="0" presId="urn:microsoft.com/office/officeart/2005/8/layout/hierarchy3"/>
    <dgm:cxn modelId="{C26831AA-8CA7-4FE5-B7FB-F3EC7E013212}" type="presParOf" srcId="{6E2A20F2-9B4A-4DE0-B72D-B474D00C0D4A}" destId="{07859BFC-0751-4436-8BED-E83B00334BF9}" srcOrd="0" destOrd="0" presId="urn:microsoft.com/office/officeart/2005/8/layout/hierarchy3"/>
    <dgm:cxn modelId="{37AD7DA4-DD09-4AF6-96F4-BADDFD9CD321}" type="presParOf" srcId="{07859BFC-0751-4436-8BED-E83B00334BF9}" destId="{9A0ED15F-FFD0-4256-9281-113AEE1B7266}" srcOrd="0" destOrd="0" presId="urn:microsoft.com/office/officeart/2005/8/layout/hierarchy3"/>
    <dgm:cxn modelId="{02EE2282-8F13-4561-9EDC-AD23B3E031FF}" type="presParOf" srcId="{07859BFC-0751-4436-8BED-E83B00334BF9}" destId="{7B634313-24D6-4485-AB73-A7A96559E9F0}" srcOrd="1" destOrd="0" presId="urn:microsoft.com/office/officeart/2005/8/layout/hierarchy3"/>
    <dgm:cxn modelId="{6F0BC1DE-89A6-421F-8E75-49B11A7AB72E}" type="presParOf" srcId="{6E2A20F2-9B4A-4DE0-B72D-B474D00C0D4A}" destId="{CDA356CE-48AC-4A18-8762-BB5A04FBA9C9}" srcOrd="1" destOrd="0" presId="urn:microsoft.com/office/officeart/2005/8/layout/hierarchy3"/>
    <dgm:cxn modelId="{8C4B1F4F-EFB3-4380-8177-0F9A85FCB14C}" type="presParOf" srcId="{416FC59B-5AA2-4469-8729-30BA9EA11CBA}" destId="{DF10F62B-8A9F-4F6C-915C-C4BBABA310CE}" srcOrd="1" destOrd="0" presId="urn:microsoft.com/office/officeart/2005/8/layout/hierarchy3"/>
    <dgm:cxn modelId="{24B8BD4C-50E4-48EB-856D-F595A5EFF20E}" type="presParOf" srcId="{DF10F62B-8A9F-4F6C-915C-C4BBABA310CE}" destId="{0ADBB2AE-DAB5-45F9-8A05-3459F8170C50}" srcOrd="0" destOrd="0" presId="urn:microsoft.com/office/officeart/2005/8/layout/hierarchy3"/>
    <dgm:cxn modelId="{6EBC695D-104A-447A-B1A9-FC0FCB4C4AE0}" type="presParOf" srcId="{0ADBB2AE-DAB5-45F9-8A05-3459F8170C50}" destId="{82C414E7-4551-4AF3-B4EA-A46A330ADB32}" srcOrd="0" destOrd="0" presId="urn:microsoft.com/office/officeart/2005/8/layout/hierarchy3"/>
    <dgm:cxn modelId="{4D956DCB-D1F9-4842-9441-634C0EAA7D36}" type="presParOf" srcId="{0ADBB2AE-DAB5-45F9-8A05-3459F8170C50}" destId="{7599084A-8F19-46BA-9A6B-9730A8363EAD}" srcOrd="1" destOrd="0" presId="urn:microsoft.com/office/officeart/2005/8/layout/hierarchy3"/>
    <dgm:cxn modelId="{0BD7D4F9-36F2-468B-A0D9-3F20F794DBBE}" type="presParOf" srcId="{DF10F62B-8A9F-4F6C-915C-C4BBABA310CE}" destId="{6E1DB582-E72B-4425-815E-BB172F9E44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71F72-AAB4-48C4-9ADE-A13C9E37A51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7D9CCF-818E-4653-B60C-175908590C44}">
      <dgm:prSet/>
      <dgm:spPr/>
      <dgm:t>
        <a:bodyPr/>
        <a:lstStyle/>
        <a:p>
          <a:r>
            <a:rPr lang="fi-FI"/>
            <a:t>Taustalla perusopetuksen laatukriteerit</a:t>
          </a:r>
          <a:endParaRPr lang="en-US"/>
        </a:p>
      </dgm:t>
    </dgm:pt>
    <dgm:pt modelId="{A09FDC9B-3E58-491F-9F33-81AA8DB820F8}" type="parTrans" cxnId="{F3AEA7E0-7FEB-425E-9C2E-F5B4826984DC}">
      <dgm:prSet/>
      <dgm:spPr/>
      <dgm:t>
        <a:bodyPr/>
        <a:lstStyle/>
        <a:p>
          <a:endParaRPr lang="en-US"/>
        </a:p>
      </dgm:t>
    </dgm:pt>
    <dgm:pt modelId="{A1915DFD-4045-46EE-BCF3-7C9EF78E01C2}" type="sibTrans" cxnId="{F3AEA7E0-7FEB-425E-9C2E-F5B4826984DC}">
      <dgm:prSet/>
      <dgm:spPr/>
      <dgm:t>
        <a:bodyPr/>
        <a:lstStyle/>
        <a:p>
          <a:endParaRPr lang="en-US"/>
        </a:p>
      </dgm:t>
    </dgm:pt>
    <dgm:pt modelId="{84A5EC27-EBAC-4B5F-957E-6822DF61EA4D}">
      <dgm:prSet/>
      <dgm:spPr/>
      <dgm:t>
        <a:bodyPr/>
        <a:lstStyle/>
        <a:p>
          <a:r>
            <a:rPr lang="fi-FI"/>
            <a:t>2 Henkilöstö</a:t>
          </a:r>
          <a:endParaRPr lang="en-US"/>
        </a:p>
      </dgm:t>
    </dgm:pt>
    <dgm:pt modelId="{BC89C024-A402-4B78-8823-F75A925BE327}" type="parTrans" cxnId="{CA6DCCF7-7CBB-4FB4-9256-58DBFA3C67B0}">
      <dgm:prSet/>
      <dgm:spPr/>
      <dgm:t>
        <a:bodyPr/>
        <a:lstStyle/>
        <a:p>
          <a:endParaRPr lang="en-US"/>
        </a:p>
      </dgm:t>
    </dgm:pt>
    <dgm:pt modelId="{93510644-6EA4-4D79-A228-29B363916458}" type="sibTrans" cxnId="{CA6DCCF7-7CBB-4FB4-9256-58DBFA3C67B0}">
      <dgm:prSet/>
      <dgm:spPr/>
      <dgm:t>
        <a:bodyPr/>
        <a:lstStyle/>
        <a:p>
          <a:endParaRPr lang="en-US"/>
        </a:p>
      </dgm:t>
    </dgm:pt>
    <dgm:pt modelId="{C94AA092-10D1-4361-8838-F6759944837F}" type="pres">
      <dgm:prSet presAssocID="{E0171F72-AAB4-48C4-9ADE-A13C9E37A5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4AE48-0C85-47C5-944B-4D812C328744}" type="pres">
      <dgm:prSet presAssocID="{787D9CCF-818E-4653-B60C-175908590C44}" presName="root" presStyleCnt="0"/>
      <dgm:spPr/>
    </dgm:pt>
    <dgm:pt modelId="{A7DDDAAD-A273-49AC-B36B-171B4A486F94}" type="pres">
      <dgm:prSet presAssocID="{787D9CCF-818E-4653-B60C-175908590C44}" presName="rootComposite" presStyleCnt="0"/>
      <dgm:spPr/>
    </dgm:pt>
    <dgm:pt modelId="{27D66E1B-9323-49F1-8142-92ACDA7B0BA5}" type="pres">
      <dgm:prSet presAssocID="{787D9CCF-818E-4653-B60C-175908590C44}" presName="rootText" presStyleLbl="node1" presStyleIdx="0" presStyleCnt="2"/>
      <dgm:spPr/>
    </dgm:pt>
    <dgm:pt modelId="{9F16B9A6-7AC4-4357-9698-A8E2AF759AA9}" type="pres">
      <dgm:prSet presAssocID="{787D9CCF-818E-4653-B60C-175908590C44}" presName="rootConnector" presStyleLbl="node1" presStyleIdx="0" presStyleCnt="2"/>
      <dgm:spPr/>
    </dgm:pt>
    <dgm:pt modelId="{19D43F75-14FA-4F0C-8B63-27700619E046}" type="pres">
      <dgm:prSet presAssocID="{787D9CCF-818E-4653-B60C-175908590C44}" presName="childShape" presStyleCnt="0"/>
      <dgm:spPr/>
    </dgm:pt>
    <dgm:pt modelId="{3A2C3E36-8833-4A26-8CFF-35F508CD999E}" type="pres">
      <dgm:prSet presAssocID="{84A5EC27-EBAC-4B5F-957E-6822DF61EA4D}" presName="root" presStyleCnt="0"/>
      <dgm:spPr/>
    </dgm:pt>
    <dgm:pt modelId="{D840A8D8-4D8D-4A57-A3F6-5A82D790CD3B}" type="pres">
      <dgm:prSet presAssocID="{84A5EC27-EBAC-4B5F-957E-6822DF61EA4D}" presName="rootComposite" presStyleCnt="0"/>
      <dgm:spPr/>
    </dgm:pt>
    <dgm:pt modelId="{FAA9F29B-3EB6-4B04-AE92-182BCDAA433C}" type="pres">
      <dgm:prSet presAssocID="{84A5EC27-EBAC-4B5F-957E-6822DF61EA4D}" presName="rootText" presStyleLbl="node1" presStyleIdx="1" presStyleCnt="2"/>
      <dgm:spPr/>
    </dgm:pt>
    <dgm:pt modelId="{FC0DA7BB-B5D5-4AFE-8ECA-3E4D0341622B}" type="pres">
      <dgm:prSet presAssocID="{84A5EC27-EBAC-4B5F-957E-6822DF61EA4D}" presName="rootConnector" presStyleLbl="node1" presStyleIdx="1" presStyleCnt="2"/>
      <dgm:spPr/>
    </dgm:pt>
    <dgm:pt modelId="{1D8C1FFD-BE46-41A1-B652-4FF2BAF9BFA9}" type="pres">
      <dgm:prSet presAssocID="{84A5EC27-EBAC-4B5F-957E-6822DF61EA4D}" presName="childShape" presStyleCnt="0"/>
      <dgm:spPr/>
    </dgm:pt>
  </dgm:ptLst>
  <dgm:cxnLst>
    <dgm:cxn modelId="{6DA8FE19-22AC-4D96-9327-015E3B79B930}" type="presOf" srcId="{E0171F72-AAB4-48C4-9ADE-A13C9E37A51B}" destId="{C94AA092-10D1-4361-8838-F6759944837F}" srcOrd="0" destOrd="0" presId="urn:microsoft.com/office/officeart/2005/8/layout/hierarchy3"/>
    <dgm:cxn modelId="{5EEA572E-8163-4A58-855B-8BF368E3F3C9}" type="presOf" srcId="{84A5EC27-EBAC-4B5F-957E-6822DF61EA4D}" destId="{FAA9F29B-3EB6-4B04-AE92-182BCDAA433C}" srcOrd="0" destOrd="0" presId="urn:microsoft.com/office/officeart/2005/8/layout/hierarchy3"/>
    <dgm:cxn modelId="{9297E163-1A54-456B-A461-FE450C25029F}" type="presOf" srcId="{787D9CCF-818E-4653-B60C-175908590C44}" destId="{27D66E1B-9323-49F1-8142-92ACDA7B0BA5}" srcOrd="0" destOrd="0" presId="urn:microsoft.com/office/officeart/2005/8/layout/hierarchy3"/>
    <dgm:cxn modelId="{A4AC4BE0-E5EC-412B-90E8-3D7B9188AA7E}" type="presOf" srcId="{787D9CCF-818E-4653-B60C-175908590C44}" destId="{9F16B9A6-7AC4-4357-9698-A8E2AF759AA9}" srcOrd="1" destOrd="0" presId="urn:microsoft.com/office/officeart/2005/8/layout/hierarchy3"/>
    <dgm:cxn modelId="{F3AEA7E0-7FEB-425E-9C2E-F5B4826984DC}" srcId="{E0171F72-AAB4-48C4-9ADE-A13C9E37A51B}" destId="{787D9CCF-818E-4653-B60C-175908590C44}" srcOrd="0" destOrd="0" parTransId="{A09FDC9B-3E58-491F-9F33-81AA8DB820F8}" sibTransId="{A1915DFD-4045-46EE-BCF3-7C9EF78E01C2}"/>
    <dgm:cxn modelId="{FACF6DED-8F75-40AD-8ED4-D7922A973743}" type="presOf" srcId="{84A5EC27-EBAC-4B5F-957E-6822DF61EA4D}" destId="{FC0DA7BB-B5D5-4AFE-8ECA-3E4D0341622B}" srcOrd="1" destOrd="0" presId="urn:microsoft.com/office/officeart/2005/8/layout/hierarchy3"/>
    <dgm:cxn modelId="{CA6DCCF7-7CBB-4FB4-9256-58DBFA3C67B0}" srcId="{E0171F72-AAB4-48C4-9ADE-A13C9E37A51B}" destId="{84A5EC27-EBAC-4B5F-957E-6822DF61EA4D}" srcOrd="1" destOrd="0" parTransId="{BC89C024-A402-4B78-8823-F75A925BE327}" sibTransId="{93510644-6EA4-4D79-A228-29B363916458}"/>
    <dgm:cxn modelId="{FFA6ED1A-17D5-4A75-9F71-7F11C065612C}" type="presParOf" srcId="{C94AA092-10D1-4361-8838-F6759944837F}" destId="{3BC4AE48-0C85-47C5-944B-4D812C328744}" srcOrd="0" destOrd="0" presId="urn:microsoft.com/office/officeart/2005/8/layout/hierarchy3"/>
    <dgm:cxn modelId="{D845249F-FB7C-4D45-ACD4-1DF7223955EE}" type="presParOf" srcId="{3BC4AE48-0C85-47C5-944B-4D812C328744}" destId="{A7DDDAAD-A273-49AC-B36B-171B4A486F94}" srcOrd="0" destOrd="0" presId="urn:microsoft.com/office/officeart/2005/8/layout/hierarchy3"/>
    <dgm:cxn modelId="{F2BF596A-B37E-4CBA-A77A-ED8D6EA38049}" type="presParOf" srcId="{A7DDDAAD-A273-49AC-B36B-171B4A486F94}" destId="{27D66E1B-9323-49F1-8142-92ACDA7B0BA5}" srcOrd="0" destOrd="0" presId="urn:microsoft.com/office/officeart/2005/8/layout/hierarchy3"/>
    <dgm:cxn modelId="{A538CB42-50DF-4B5A-AF10-883D9E7C939C}" type="presParOf" srcId="{A7DDDAAD-A273-49AC-B36B-171B4A486F94}" destId="{9F16B9A6-7AC4-4357-9698-A8E2AF759AA9}" srcOrd="1" destOrd="0" presId="urn:microsoft.com/office/officeart/2005/8/layout/hierarchy3"/>
    <dgm:cxn modelId="{556F998D-8613-44F4-9238-290C59CF1A73}" type="presParOf" srcId="{3BC4AE48-0C85-47C5-944B-4D812C328744}" destId="{19D43F75-14FA-4F0C-8B63-27700619E046}" srcOrd="1" destOrd="0" presId="urn:microsoft.com/office/officeart/2005/8/layout/hierarchy3"/>
    <dgm:cxn modelId="{EFAE50C1-DF68-433D-AF05-55D0333FDEAE}" type="presParOf" srcId="{C94AA092-10D1-4361-8838-F6759944837F}" destId="{3A2C3E36-8833-4A26-8CFF-35F508CD999E}" srcOrd="1" destOrd="0" presId="urn:microsoft.com/office/officeart/2005/8/layout/hierarchy3"/>
    <dgm:cxn modelId="{A4730D98-F7DB-446B-9BAA-87F95A144752}" type="presParOf" srcId="{3A2C3E36-8833-4A26-8CFF-35F508CD999E}" destId="{D840A8D8-4D8D-4A57-A3F6-5A82D790CD3B}" srcOrd="0" destOrd="0" presId="urn:microsoft.com/office/officeart/2005/8/layout/hierarchy3"/>
    <dgm:cxn modelId="{0B6DA28A-8039-468D-883A-9355B2E8E42E}" type="presParOf" srcId="{D840A8D8-4D8D-4A57-A3F6-5A82D790CD3B}" destId="{FAA9F29B-3EB6-4B04-AE92-182BCDAA433C}" srcOrd="0" destOrd="0" presId="urn:microsoft.com/office/officeart/2005/8/layout/hierarchy3"/>
    <dgm:cxn modelId="{60376499-4064-4E4F-AAAD-AFF882518B8C}" type="presParOf" srcId="{D840A8D8-4D8D-4A57-A3F6-5A82D790CD3B}" destId="{FC0DA7BB-B5D5-4AFE-8ECA-3E4D0341622B}" srcOrd="1" destOrd="0" presId="urn:microsoft.com/office/officeart/2005/8/layout/hierarchy3"/>
    <dgm:cxn modelId="{DD5B00AF-855D-4A34-B7AD-0DAB6E5E2C81}" type="presParOf" srcId="{3A2C3E36-8833-4A26-8CFF-35F508CD999E}" destId="{1D8C1FFD-BE46-41A1-B652-4FF2BAF9BF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EC93E-858E-4BFF-B33C-6173D8F5A7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CC29D5-1941-447B-ACF2-63DE66B265A6}">
      <dgm:prSet/>
      <dgm:spPr/>
      <dgm:t>
        <a:bodyPr/>
        <a:lstStyle/>
        <a:p>
          <a:pPr rtl="0"/>
          <a:r>
            <a:rPr lang="fi-FI" dirty="0"/>
            <a:t>Perusopetuksen laatukriteerit:</a:t>
          </a:r>
          <a:r>
            <a:rPr lang="fi-FI" dirty="0">
              <a:latin typeface="Calibri Light" panose="020F0302020204030204"/>
            </a:rPr>
            <a:t> </a:t>
          </a:r>
          <a:endParaRPr lang="en-US" dirty="0"/>
        </a:p>
      </dgm:t>
    </dgm:pt>
    <dgm:pt modelId="{B5DF91D7-1335-4592-AA78-1BA296DDF461}" type="parTrans" cxnId="{D8943C4B-DB78-46FB-97FD-24ECCAC6891F}">
      <dgm:prSet/>
      <dgm:spPr/>
      <dgm:t>
        <a:bodyPr/>
        <a:lstStyle/>
        <a:p>
          <a:endParaRPr lang="en-US"/>
        </a:p>
      </dgm:t>
    </dgm:pt>
    <dgm:pt modelId="{57DDEB65-70EC-4266-9CD9-7D4BBDF31469}" type="sibTrans" cxnId="{D8943C4B-DB78-46FB-97FD-24ECCAC6891F}">
      <dgm:prSet/>
      <dgm:spPr/>
      <dgm:t>
        <a:bodyPr/>
        <a:lstStyle/>
        <a:p>
          <a:endParaRPr lang="en-US"/>
        </a:p>
      </dgm:t>
    </dgm:pt>
    <dgm:pt modelId="{A22D1A30-25F8-4AF0-A72A-7A0A3A2ED604}">
      <dgm:prSet/>
      <dgm:spPr/>
      <dgm:t>
        <a:bodyPr/>
        <a:lstStyle/>
        <a:p>
          <a:r>
            <a:rPr lang="fi-FI" dirty="0"/>
            <a:t>3 Taloudelliset resurssit</a:t>
          </a:r>
          <a:endParaRPr lang="en-US" dirty="0"/>
        </a:p>
      </dgm:t>
    </dgm:pt>
    <dgm:pt modelId="{D97A65E9-FBB8-401A-8FE3-8C9382960EDF}" type="parTrans" cxnId="{EAA3C265-4D25-49FD-927D-1D02DB25A2CA}">
      <dgm:prSet/>
      <dgm:spPr/>
      <dgm:t>
        <a:bodyPr/>
        <a:lstStyle/>
        <a:p>
          <a:endParaRPr lang="en-US"/>
        </a:p>
      </dgm:t>
    </dgm:pt>
    <dgm:pt modelId="{3E1B509F-BFB9-4AFE-9A41-9F5C650C3642}" type="sibTrans" cxnId="{EAA3C265-4D25-49FD-927D-1D02DB25A2CA}">
      <dgm:prSet/>
      <dgm:spPr/>
      <dgm:t>
        <a:bodyPr/>
        <a:lstStyle/>
        <a:p>
          <a:endParaRPr lang="en-US"/>
        </a:p>
      </dgm:t>
    </dgm:pt>
    <dgm:pt modelId="{21FC0F32-A883-4839-B27B-CC095713A374}">
      <dgm:prSet/>
      <dgm:spPr/>
      <dgm:t>
        <a:bodyPr/>
        <a:lstStyle/>
        <a:p>
          <a:r>
            <a:rPr lang="fi-FI" dirty="0"/>
            <a:t>9 Kodin ja koulun yhteistyö</a:t>
          </a:r>
          <a:endParaRPr lang="en-US" dirty="0"/>
        </a:p>
      </dgm:t>
    </dgm:pt>
    <dgm:pt modelId="{FAF4A633-A310-417A-B2BA-2C8E578E26F7}" type="parTrans" cxnId="{D1960597-77A9-4644-9364-C0674CAACA50}">
      <dgm:prSet/>
      <dgm:spPr/>
      <dgm:t>
        <a:bodyPr/>
        <a:lstStyle/>
        <a:p>
          <a:endParaRPr lang="en-US"/>
        </a:p>
      </dgm:t>
    </dgm:pt>
    <dgm:pt modelId="{E29750E5-F71D-4C4D-B04D-CB9BB2B47765}" type="sibTrans" cxnId="{D1960597-77A9-4644-9364-C0674CAACA50}">
      <dgm:prSet/>
      <dgm:spPr/>
      <dgm:t>
        <a:bodyPr/>
        <a:lstStyle/>
        <a:p>
          <a:endParaRPr lang="en-US"/>
        </a:p>
      </dgm:t>
    </dgm:pt>
    <dgm:pt modelId="{1F07A987-B787-4A2F-B0C9-C20DCC8A03A7}">
      <dgm:prSet/>
      <dgm:spPr/>
      <dgm:t>
        <a:bodyPr/>
        <a:lstStyle/>
        <a:p>
          <a:r>
            <a:rPr lang="fi-FI" dirty="0"/>
            <a:t>10 Fyysinen oppimisympäristö</a:t>
          </a:r>
          <a:endParaRPr lang="en-US" dirty="0"/>
        </a:p>
      </dgm:t>
    </dgm:pt>
    <dgm:pt modelId="{6B76E2E1-3076-4FE3-B8A8-C7D4680C9A1F}" type="parTrans" cxnId="{AEFEC223-6E5E-4625-A979-E9219C27C8A2}">
      <dgm:prSet/>
      <dgm:spPr/>
      <dgm:t>
        <a:bodyPr/>
        <a:lstStyle/>
        <a:p>
          <a:endParaRPr lang="en-US"/>
        </a:p>
      </dgm:t>
    </dgm:pt>
    <dgm:pt modelId="{B435A06B-9563-4B07-8692-CDA8A8CFE440}" type="sibTrans" cxnId="{AEFEC223-6E5E-4625-A979-E9219C27C8A2}">
      <dgm:prSet/>
      <dgm:spPr/>
      <dgm:t>
        <a:bodyPr/>
        <a:lstStyle/>
        <a:p>
          <a:endParaRPr lang="en-US"/>
        </a:p>
      </dgm:t>
    </dgm:pt>
    <dgm:pt modelId="{24E956CE-AC7C-439B-B90D-150B097EC8F5}" type="pres">
      <dgm:prSet presAssocID="{AECEC93E-858E-4BFF-B33C-6173D8F5A770}" presName="linear" presStyleCnt="0">
        <dgm:presLayoutVars>
          <dgm:animLvl val="lvl"/>
          <dgm:resizeHandles val="exact"/>
        </dgm:presLayoutVars>
      </dgm:prSet>
      <dgm:spPr/>
    </dgm:pt>
    <dgm:pt modelId="{78D8894F-99C6-40A0-8256-39FC65735D84}" type="pres">
      <dgm:prSet presAssocID="{2BCC29D5-1941-447B-ACF2-63DE66B265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43739A-DEED-4F58-9B00-40344737A472}" type="pres">
      <dgm:prSet presAssocID="{57DDEB65-70EC-4266-9CD9-7D4BBDF31469}" presName="spacer" presStyleCnt="0"/>
      <dgm:spPr/>
    </dgm:pt>
    <dgm:pt modelId="{8AC47E17-A2FF-4796-840D-E023F0F7EF12}" type="pres">
      <dgm:prSet presAssocID="{A22D1A30-25F8-4AF0-A72A-7A0A3A2ED6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8CC3E0-359C-4149-90FD-6B9255E2FC05}" type="pres">
      <dgm:prSet presAssocID="{3E1B509F-BFB9-4AFE-9A41-9F5C650C3642}" presName="spacer" presStyleCnt="0"/>
      <dgm:spPr/>
    </dgm:pt>
    <dgm:pt modelId="{C715CEA3-EB4E-4B93-BF7F-3BF4279F4FF3}" type="pres">
      <dgm:prSet presAssocID="{21FC0F32-A883-4839-B27B-CC095713A3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9D1B1F-9F18-48C9-9CDD-36463AED0069}" type="pres">
      <dgm:prSet presAssocID="{E29750E5-F71D-4C4D-B04D-CB9BB2B47765}" presName="spacer" presStyleCnt="0"/>
      <dgm:spPr/>
    </dgm:pt>
    <dgm:pt modelId="{319DF1ED-0FBE-40DC-B671-7C81B57FC8C3}" type="pres">
      <dgm:prSet presAssocID="{1F07A987-B787-4A2F-B0C9-C20DCC8A03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FEC223-6E5E-4625-A979-E9219C27C8A2}" srcId="{AECEC93E-858E-4BFF-B33C-6173D8F5A770}" destId="{1F07A987-B787-4A2F-B0C9-C20DCC8A03A7}" srcOrd="3" destOrd="0" parTransId="{6B76E2E1-3076-4FE3-B8A8-C7D4680C9A1F}" sibTransId="{B435A06B-9563-4B07-8692-CDA8A8CFE440}"/>
    <dgm:cxn modelId="{1D52092B-2530-41E2-B5FD-BCF09737E52B}" type="presOf" srcId="{1F07A987-B787-4A2F-B0C9-C20DCC8A03A7}" destId="{319DF1ED-0FBE-40DC-B671-7C81B57FC8C3}" srcOrd="0" destOrd="0" presId="urn:microsoft.com/office/officeart/2005/8/layout/vList2"/>
    <dgm:cxn modelId="{EAA3C265-4D25-49FD-927D-1D02DB25A2CA}" srcId="{AECEC93E-858E-4BFF-B33C-6173D8F5A770}" destId="{A22D1A30-25F8-4AF0-A72A-7A0A3A2ED604}" srcOrd="1" destOrd="0" parTransId="{D97A65E9-FBB8-401A-8FE3-8C9382960EDF}" sibTransId="{3E1B509F-BFB9-4AFE-9A41-9F5C650C3642}"/>
    <dgm:cxn modelId="{D8943C4B-DB78-46FB-97FD-24ECCAC6891F}" srcId="{AECEC93E-858E-4BFF-B33C-6173D8F5A770}" destId="{2BCC29D5-1941-447B-ACF2-63DE66B265A6}" srcOrd="0" destOrd="0" parTransId="{B5DF91D7-1335-4592-AA78-1BA296DDF461}" sibTransId="{57DDEB65-70EC-4266-9CD9-7D4BBDF31469}"/>
    <dgm:cxn modelId="{DC9D155A-CBA2-4257-841C-2F6137FCBB6D}" type="presOf" srcId="{21FC0F32-A883-4839-B27B-CC095713A374}" destId="{C715CEA3-EB4E-4B93-BF7F-3BF4279F4FF3}" srcOrd="0" destOrd="0" presId="urn:microsoft.com/office/officeart/2005/8/layout/vList2"/>
    <dgm:cxn modelId="{D1960597-77A9-4644-9364-C0674CAACA50}" srcId="{AECEC93E-858E-4BFF-B33C-6173D8F5A770}" destId="{21FC0F32-A883-4839-B27B-CC095713A374}" srcOrd="2" destOrd="0" parTransId="{FAF4A633-A310-417A-B2BA-2C8E578E26F7}" sibTransId="{E29750E5-F71D-4C4D-B04D-CB9BB2B47765}"/>
    <dgm:cxn modelId="{027E9AD2-87EF-417E-A5EE-C418F3C8E000}" type="presOf" srcId="{A22D1A30-25F8-4AF0-A72A-7A0A3A2ED604}" destId="{8AC47E17-A2FF-4796-840D-E023F0F7EF12}" srcOrd="0" destOrd="0" presId="urn:microsoft.com/office/officeart/2005/8/layout/vList2"/>
    <dgm:cxn modelId="{FDF7E9D5-79FE-40AA-BEFA-BF7FC8FDE475}" type="presOf" srcId="{AECEC93E-858E-4BFF-B33C-6173D8F5A770}" destId="{24E956CE-AC7C-439B-B90D-150B097EC8F5}" srcOrd="0" destOrd="0" presId="urn:microsoft.com/office/officeart/2005/8/layout/vList2"/>
    <dgm:cxn modelId="{5A6509DE-3414-4B15-9348-CFF225641D91}" type="presOf" srcId="{2BCC29D5-1941-447B-ACF2-63DE66B265A6}" destId="{78D8894F-99C6-40A0-8256-39FC65735D84}" srcOrd="0" destOrd="0" presId="urn:microsoft.com/office/officeart/2005/8/layout/vList2"/>
    <dgm:cxn modelId="{A600D232-E256-4575-82C8-E6588813ED85}" type="presParOf" srcId="{24E956CE-AC7C-439B-B90D-150B097EC8F5}" destId="{78D8894F-99C6-40A0-8256-39FC65735D84}" srcOrd="0" destOrd="0" presId="urn:microsoft.com/office/officeart/2005/8/layout/vList2"/>
    <dgm:cxn modelId="{CAEF95A1-20A0-437B-8425-FBB2564AC57B}" type="presParOf" srcId="{24E956CE-AC7C-439B-B90D-150B097EC8F5}" destId="{FE43739A-DEED-4F58-9B00-40344737A472}" srcOrd="1" destOrd="0" presId="urn:microsoft.com/office/officeart/2005/8/layout/vList2"/>
    <dgm:cxn modelId="{7ACECBEC-3A74-498E-8CF4-2AF5A6B1C720}" type="presParOf" srcId="{24E956CE-AC7C-439B-B90D-150B097EC8F5}" destId="{8AC47E17-A2FF-4796-840D-E023F0F7EF12}" srcOrd="2" destOrd="0" presId="urn:microsoft.com/office/officeart/2005/8/layout/vList2"/>
    <dgm:cxn modelId="{F2BDE8EC-CBB3-4AF5-BC7B-3BC63125A1E1}" type="presParOf" srcId="{24E956CE-AC7C-439B-B90D-150B097EC8F5}" destId="{638CC3E0-359C-4149-90FD-6B9255E2FC05}" srcOrd="3" destOrd="0" presId="urn:microsoft.com/office/officeart/2005/8/layout/vList2"/>
    <dgm:cxn modelId="{00436FEB-E93B-46A8-93C2-1ABA198FF775}" type="presParOf" srcId="{24E956CE-AC7C-439B-B90D-150B097EC8F5}" destId="{C715CEA3-EB4E-4B93-BF7F-3BF4279F4FF3}" srcOrd="4" destOrd="0" presId="urn:microsoft.com/office/officeart/2005/8/layout/vList2"/>
    <dgm:cxn modelId="{530B0265-5311-4F5E-B7A5-B802554B41E0}" type="presParOf" srcId="{24E956CE-AC7C-439B-B90D-150B097EC8F5}" destId="{859D1B1F-9F18-48C9-9CDD-36463AED0069}" srcOrd="5" destOrd="0" presId="urn:microsoft.com/office/officeart/2005/8/layout/vList2"/>
    <dgm:cxn modelId="{C18DB19B-8FAD-4729-BD1A-18C2DF011A63}" type="presParOf" srcId="{24E956CE-AC7C-439B-B90D-150B097EC8F5}" destId="{319DF1ED-0FBE-40DC-B671-7C81B57FC8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0EE791EA-D552-4C75-945C-7A44D1A015EA}">
      <dgm:prSet phldr="0"/>
      <dgm:spPr/>
      <dgm:t>
        <a:bodyPr/>
        <a:lstStyle/>
        <a:p>
          <a:r>
            <a:rPr lang="fi-FI" dirty="0"/>
            <a:t>7 Oppimisen, kasvun ja hyvinvoinnin tuki</a:t>
          </a:r>
        </a:p>
      </dgm:t>
    </dgm:pt>
    <dgm:pt modelId="{8B96AD48-F13C-45DA-9E53-D0BE36163760}" type="parTrans" cxnId="{22356B02-7433-4C5D-8161-1F796CFD411C}">
      <dgm:prSet/>
      <dgm:spPr/>
    </dgm:pt>
    <dgm:pt modelId="{B55A597A-D756-4280-A7F8-26B1E33A7A1E}" type="sibTrans" cxnId="{22356B02-7433-4C5D-8161-1F796CFD411C}">
      <dgm:prSet/>
      <dgm:spPr/>
    </dgm:pt>
    <dgm:pt modelId="{3556164F-F71D-407F-818D-33B2E8E30183}">
      <dgm:prSet phldr="0"/>
      <dgm:spPr/>
      <dgm:t>
        <a:bodyPr/>
        <a:lstStyle/>
        <a:p>
          <a:pPr rtl="0"/>
          <a:r>
            <a:rPr lang="fi-FI" dirty="0"/>
            <a:t>5 Opetussuunnitelman toteuttaminen</a:t>
          </a:r>
          <a:endParaRPr lang="en-US" dirty="0"/>
        </a:p>
      </dgm:t>
    </dgm:pt>
    <dgm:pt modelId="{6F98CDE5-A620-4820-B1C9-6092C77A3333}" type="parTrans" cxnId="{434D9AA7-D0B1-417A-A541-6484F0DC7E45}">
      <dgm:prSet/>
      <dgm:spPr/>
    </dgm:pt>
    <dgm:pt modelId="{A5766A7A-BE6D-4F3D-9C63-7C5A80E16769}" type="sibTrans" cxnId="{434D9AA7-D0B1-417A-A541-6484F0DC7E45}">
      <dgm:prSet/>
      <dgm:spPr/>
    </dgm:pt>
    <dgm:pt modelId="{DA77DFEC-68BA-41D3-AC2C-E6780A67D3A9}">
      <dgm:prSet phldr="0"/>
      <dgm:spPr/>
      <dgm:t>
        <a:bodyPr/>
        <a:lstStyle/>
        <a:p>
          <a:r>
            <a:rPr lang="fi-FI" dirty="0"/>
            <a:t>6 Opetus ja opetusjärjestelyt </a:t>
          </a:r>
          <a:endParaRPr lang="en-US" dirty="0"/>
        </a:p>
      </dgm:t>
    </dgm:pt>
    <dgm:pt modelId="{F6AE1A7D-3243-49A7-9AF1-C0CE5AEF4886}" type="parTrans" cxnId="{E8251154-0EFB-467C-9F4C-3A58834F8D23}">
      <dgm:prSet/>
      <dgm:spPr/>
    </dgm:pt>
    <dgm:pt modelId="{BB513641-E4F0-4B3A-AEEA-06D27733B164}" type="sibTrans" cxnId="{E8251154-0EFB-467C-9F4C-3A58834F8D23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0FAF45-A372-447C-A886-B61C1627AFFD}" type="pres">
      <dgm:prSet presAssocID="{F3A64244-70E4-44CC-A65F-8F5D8123D201}" presName="spacer" presStyleCnt="0"/>
      <dgm:spPr/>
    </dgm:pt>
    <dgm:pt modelId="{C94E23CA-3CBA-4EF9-B091-A8144E496BCD}" type="pres">
      <dgm:prSet presAssocID="{3556164F-F71D-407F-818D-33B2E8E301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5DDD11-8BF7-4646-A0C3-F7E424E77B55}" type="pres">
      <dgm:prSet presAssocID="{A5766A7A-BE6D-4F3D-9C63-7C5A80E16769}" presName="spacer" presStyleCnt="0"/>
      <dgm:spPr/>
    </dgm:pt>
    <dgm:pt modelId="{C597AF26-76E2-4234-A342-E24DA0AAFD66}" type="pres">
      <dgm:prSet presAssocID="{DA77DFEC-68BA-41D3-AC2C-E6780A67D3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DA9510-E0E7-46E5-A098-C8919BDE7DB5}" type="pres">
      <dgm:prSet presAssocID="{BB513641-E4F0-4B3A-AEEA-06D27733B164}" presName="spacer" presStyleCnt="0"/>
      <dgm:spPr/>
    </dgm:pt>
    <dgm:pt modelId="{818E11F2-3124-4CA5-93F4-967214BA2FCF}" type="pres">
      <dgm:prSet presAssocID="{0EE791EA-D552-4C75-945C-7A44D1A015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356B02-7433-4C5D-8161-1F796CFD411C}" srcId="{7EA00B5B-5A3D-42B8-9F47-582AAD089115}" destId="{0EE791EA-D552-4C75-945C-7A44D1A015EA}" srcOrd="3" destOrd="0" parTransId="{8B96AD48-F13C-45DA-9E53-D0BE36163760}" sibTransId="{B55A597A-D756-4280-A7F8-26B1E33A7A1E}"/>
    <dgm:cxn modelId="{CCC48A32-B7A2-425B-A90A-E3830DEE0218}" type="presOf" srcId="{1A24885B-FAE9-44A6-B8F3-8743142643AB}" destId="{61362E14-E8AD-4E16-BCC1-3D1F04AB6043}" srcOrd="0" destOrd="0" presId="urn:microsoft.com/office/officeart/2005/8/layout/vList2"/>
    <dgm:cxn modelId="{67BA703B-40F9-4CEA-81B0-CB2890B4C3C4}" type="presOf" srcId="{DA77DFEC-68BA-41D3-AC2C-E6780A67D3A9}" destId="{C597AF26-76E2-4234-A342-E24DA0AAFD66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B2FA1763-9A24-411A-8CB8-2620A72FECC3}" type="presOf" srcId="{3556164F-F71D-407F-818D-33B2E8E30183}" destId="{C94E23CA-3CBA-4EF9-B091-A8144E496BCD}" srcOrd="0" destOrd="0" presId="urn:microsoft.com/office/officeart/2005/8/layout/vList2"/>
    <dgm:cxn modelId="{E8251154-0EFB-467C-9F4C-3A58834F8D23}" srcId="{7EA00B5B-5A3D-42B8-9F47-582AAD089115}" destId="{DA77DFEC-68BA-41D3-AC2C-E6780A67D3A9}" srcOrd="2" destOrd="0" parTransId="{F6AE1A7D-3243-49A7-9AF1-C0CE5AEF4886}" sibTransId="{BB513641-E4F0-4B3A-AEEA-06D27733B164}"/>
    <dgm:cxn modelId="{CE8A7058-C651-49F0-93BA-1FBBBC43DA2A}" type="presOf" srcId="{0EE791EA-D552-4C75-945C-7A44D1A015EA}" destId="{818E11F2-3124-4CA5-93F4-967214BA2FCF}" srcOrd="0" destOrd="0" presId="urn:microsoft.com/office/officeart/2005/8/layout/vList2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434D9AA7-D0B1-417A-A541-6484F0DC7E45}" srcId="{7EA00B5B-5A3D-42B8-9F47-582AAD089115}" destId="{3556164F-F71D-407F-818D-33B2E8E30183}" srcOrd="1" destOrd="0" parTransId="{6F98CDE5-A620-4820-B1C9-6092C77A3333}" sibTransId="{A5766A7A-BE6D-4F3D-9C63-7C5A80E16769}"/>
    <dgm:cxn modelId="{B985A5C4-EF86-49FF-AA90-970D2D803D0A}" type="presParOf" srcId="{0929B4FB-0F33-4C9C-A230-55A9D6C3EBDE}" destId="{61362E14-E8AD-4E16-BCC1-3D1F04AB6043}" srcOrd="0" destOrd="0" presId="urn:microsoft.com/office/officeart/2005/8/layout/vList2"/>
    <dgm:cxn modelId="{EBEAC737-1BF7-4366-A25B-E708624E2F39}" type="presParOf" srcId="{0929B4FB-0F33-4C9C-A230-55A9D6C3EBDE}" destId="{930FAF45-A372-447C-A886-B61C1627AFFD}" srcOrd="1" destOrd="0" presId="urn:microsoft.com/office/officeart/2005/8/layout/vList2"/>
    <dgm:cxn modelId="{FE8B0470-AF13-45CC-8B52-6C8996E9A9B1}" type="presParOf" srcId="{0929B4FB-0F33-4C9C-A230-55A9D6C3EBDE}" destId="{C94E23CA-3CBA-4EF9-B091-A8144E496BCD}" srcOrd="2" destOrd="0" presId="urn:microsoft.com/office/officeart/2005/8/layout/vList2"/>
    <dgm:cxn modelId="{D5D72AA7-2480-49F6-B15A-BB43EC93A343}" type="presParOf" srcId="{0929B4FB-0F33-4C9C-A230-55A9D6C3EBDE}" destId="{E35DDD11-8BF7-4646-A0C3-F7E424E77B55}" srcOrd="3" destOrd="0" presId="urn:microsoft.com/office/officeart/2005/8/layout/vList2"/>
    <dgm:cxn modelId="{94CE2B15-90CD-4F18-8CEF-27DDAF42CD86}" type="presParOf" srcId="{0929B4FB-0F33-4C9C-A230-55A9D6C3EBDE}" destId="{C597AF26-76E2-4234-A342-E24DA0AAFD66}" srcOrd="4" destOrd="0" presId="urn:microsoft.com/office/officeart/2005/8/layout/vList2"/>
    <dgm:cxn modelId="{526D3C7A-2746-4F55-89AB-CC87B9C0D6E1}" type="presParOf" srcId="{0929B4FB-0F33-4C9C-A230-55A9D6C3EBDE}" destId="{49DA9510-E0E7-46E5-A098-C8919BDE7DB5}" srcOrd="5" destOrd="0" presId="urn:microsoft.com/office/officeart/2005/8/layout/vList2"/>
    <dgm:cxn modelId="{F1E531D4-9697-4B72-AC1C-A8854C2DDCF7}" type="presParOf" srcId="{0929B4FB-0F33-4C9C-A230-55A9D6C3EBDE}" destId="{818E11F2-3124-4CA5-93F4-967214BA2F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r>
            <a:rPr lang="fi-FI" dirty="0"/>
            <a:t>Perusopetuksen laatukriteerit:</a:t>
          </a:r>
          <a:endParaRPr lang="en-US" dirty="0"/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D8B839EB-7B50-4A0D-BB39-6043A369424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8 Osallisuus ja vaikuttaminen</a:t>
          </a:r>
          <a:endParaRPr lang="en-US" dirty="0"/>
        </a:p>
      </dgm:t>
    </dgm:pt>
    <dgm:pt modelId="{6F4D5010-F4C1-4C48-B1BB-A36C07B92A30}" type="parTrans" cxnId="{854F754A-53F8-4497-A52F-AE4B23FF6284}">
      <dgm:prSet/>
      <dgm:spPr/>
    </dgm:pt>
    <dgm:pt modelId="{682B929E-3110-4045-9DD2-048E5F6240AF}" type="sibTrans" cxnId="{854F754A-53F8-4497-A52F-AE4B23FF6284}">
      <dgm:prSet/>
      <dgm:spPr/>
    </dgm:pt>
    <dgm:pt modelId="{21F6DB89-C61B-404E-83C3-72DAC7E927B6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/>
            <a:t>9 Kodin ja koulun yhteistyö</a:t>
          </a:r>
          <a:endParaRPr lang="en-US" dirty="0"/>
        </a:p>
      </dgm:t>
    </dgm:pt>
    <dgm:pt modelId="{7743C099-F0F0-4BB9-AE31-6AEA75CF211A}" type="parTrans" cxnId="{07C34B86-0223-4484-B602-95360E5D7705}">
      <dgm:prSet/>
      <dgm:spPr/>
    </dgm:pt>
    <dgm:pt modelId="{9FC082B2-772C-4CB1-9AE0-0BFA11274CF6}" type="sibTrans" cxnId="{07C34B86-0223-4484-B602-95360E5D7705}">
      <dgm:prSet/>
      <dgm:spPr/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EE9E8A-0BBC-4181-8060-336F02C75553}" type="pres">
      <dgm:prSet presAssocID="{F3A64244-70E4-44CC-A65F-8F5D8123D201}" presName="spacer" presStyleCnt="0"/>
      <dgm:spPr/>
    </dgm:pt>
    <dgm:pt modelId="{7A557506-10E5-4352-A96D-793657C74131}" type="pres">
      <dgm:prSet presAssocID="{D8B839EB-7B50-4A0D-BB39-6043A36942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FA930E-0FC1-4182-AA01-F525D51655AA}" type="pres">
      <dgm:prSet presAssocID="{682B929E-3110-4045-9DD2-048E5F6240AF}" presName="spacer" presStyleCnt="0"/>
      <dgm:spPr/>
    </dgm:pt>
    <dgm:pt modelId="{87FF6B7E-5D99-46C2-9F7F-0ACE0D0A9BE0}" type="pres">
      <dgm:prSet presAssocID="{21F6DB89-C61B-404E-83C3-72DAC7E927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854F754A-53F8-4497-A52F-AE4B23FF6284}" srcId="{7EA00B5B-5A3D-42B8-9F47-582AAD089115}" destId="{D8B839EB-7B50-4A0D-BB39-6043A3694249}" srcOrd="1" destOrd="0" parTransId="{6F4D5010-F4C1-4C48-B1BB-A36C07B92A30}" sibTransId="{682B929E-3110-4045-9DD2-048E5F6240AF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07C34B86-0223-4484-B602-95360E5D7705}" srcId="{7EA00B5B-5A3D-42B8-9F47-582AAD089115}" destId="{21F6DB89-C61B-404E-83C3-72DAC7E927B6}" srcOrd="2" destOrd="0" parTransId="{7743C099-F0F0-4BB9-AE31-6AEA75CF211A}" sibTransId="{9FC082B2-772C-4CB1-9AE0-0BFA11274CF6}"/>
    <dgm:cxn modelId="{36AEF6B2-0600-428B-BB85-8633D0567198}" type="presOf" srcId="{21F6DB89-C61B-404E-83C3-72DAC7E927B6}" destId="{87FF6B7E-5D99-46C2-9F7F-0ACE0D0A9BE0}" srcOrd="0" destOrd="0" presId="urn:microsoft.com/office/officeart/2005/8/layout/vList2"/>
    <dgm:cxn modelId="{3209E8C7-0A40-4B1B-9DF2-FC94D65C8287}" type="presOf" srcId="{D8B839EB-7B50-4A0D-BB39-6043A3694249}" destId="{7A557506-10E5-4352-A96D-793657C74131}" srcOrd="0" destOrd="0" presId="urn:microsoft.com/office/officeart/2005/8/layout/vList2"/>
    <dgm:cxn modelId="{52076AFD-26B8-4DA3-83CE-FE7195C27771}" type="presOf" srcId="{1A24885B-FAE9-44A6-B8F3-8743142643AB}" destId="{61362E14-E8AD-4E16-BCC1-3D1F04AB6043}" srcOrd="0" destOrd="0" presId="urn:microsoft.com/office/officeart/2005/8/layout/vList2"/>
    <dgm:cxn modelId="{43AAC40D-7EA9-4D55-804C-BB47E2E8F093}" type="presParOf" srcId="{0929B4FB-0F33-4C9C-A230-55A9D6C3EBDE}" destId="{61362E14-E8AD-4E16-BCC1-3D1F04AB6043}" srcOrd="0" destOrd="0" presId="urn:microsoft.com/office/officeart/2005/8/layout/vList2"/>
    <dgm:cxn modelId="{BD2C8729-93FC-4B56-AAF3-039BFF49B156}" type="presParOf" srcId="{0929B4FB-0F33-4C9C-A230-55A9D6C3EBDE}" destId="{57EE9E8A-0BBC-4181-8060-336F02C75553}" srcOrd="1" destOrd="0" presId="urn:microsoft.com/office/officeart/2005/8/layout/vList2"/>
    <dgm:cxn modelId="{45F1541A-B2FF-4C89-8B7F-D65A95F14D66}" type="presParOf" srcId="{0929B4FB-0F33-4C9C-A230-55A9D6C3EBDE}" destId="{7A557506-10E5-4352-A96D-793657C74131}" srcOrd="2" destOrd="0" presId="urn:microsoft.com/office/officeart/2005/8/layout/vList2"/>
    <dgm:cxn modelId="{8C3E0366-AF31-403F-BC6D-29AF013E0945}" type="presParOf" srcId="{0929B4FB-0F33-4C9C-A230-55A9D6C3EBDE}" destId="{59FA930E-0FC1-4182-AA01-F525D51655AA}" srcOrd="3" destOrd="0" presId="urn:microsoft.com/office/officeart/2005/8/layout/vList2"/>
    <dgm:cxn modelId="{5F233EA4-9232-4711-A965-48C210364DFA}" type="presParOf" srcId="{0929B4FB-0F33-4C9C-A230-55A9D6C3EBDE}" destId="{87FF6B7E-5D99-46C2-9F7F-0ACE0D0A9B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F6DB89-C61B-404E-83C3-72DAC7E927B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i-FI" i="1" dirty="0">
              <a:latin typeface="+mj-lt"/>
            </a:rPr>
            <a:t>Millaisia tuloksia olemme saavuttaneet pyrkiessämme vastaamaan henkilöstömme tarpeisiin ja odotuksiin?</a:t>
          </a:r>
        </a:p>
      </dgm:t>
    </dgm:pt>
    <dgm:pt modelId="{7743C099-F0F0-4BB9-AE31-6AEA75CF211A}" type="parTrans" cxnId="{07C34B86-0223-4484-B602-95360E5D7705}">
      <dgm:prSet/>
      <dgm:spPr/>
      <dgm:t>
        <a:bodyPr/>
        <a:lstStyle/>
        <a:p>
          <a:endParaRPr lang="fi-FI"/>
        </a:p>
      </dgm:t>
    </dgm:pt>
    <dgm:pt modelId="{9FC082B2-772C-4CB1-9AE0-0BFA11274CF6}" type="sibTrans" cxnId="{07C34B86-0223-4484-B602-95360E5D7705}">
      <dgm:prSet/>
      <dgm:spPr/>
      <dgm:t>
        <a:bodyPr/>
        <a:lstStyle/>
        <a:p>
          <a:endParaRPr lang="fi-FI"/>
        </a:p>
      </dgm:t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87FF6B7E-5D99-46C2-9F7F-0ACE0D0A9BE0}" type="pres">
      <dgm:prSet presAssocID="{21F6DB89-C61B-404E-83C3-72DAC7E927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07C34B86-0223-4484-B602-95360E5D7705}" srcId="{7EA00B5B-5A3D-42B8-9F47-582AAD089115}" destId="{21F6DB89-C61B-404E-83C3-72DAC7E927B6}" srcOrd="0" destOrd="0" parTransId="{7743C099-F0F0-4BB9-AE31-6AEA75CF211A}" sibTransId="{9FC082B2-772C-4CB1-9AE0-0BFA11274CF6}"/>
    <dgm:cxn modelId="{36AEF6B2-0600-428B-BB85-8633D0567198}" type="presOf" srcId="{21F6DB89-C61B-404E-83C3-72DAC7E927B6}" destId="{87FF6B7E-5D99-46C2-9F7F-0ACE0D0A9BE0}" srcOrd="0" destOrd="0" presId="urn:microsoft.com/office/officeart/2005/8/layout/vList2"/>
    <dgm:cxn modelId="{5F233EA4-9232-4711-A965-48C210364DFA}" type="presParOf" srcId="{0929B4FB-0F33-4C9C-A230-55A9D6C3EBDE}" destId="{87FF6B7E-5D99-46C2-9F7F-0ACE0D0A9B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A00B5B-5A3D-42B8-9F47-582AAD0891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24885B-FAE9-44A6-B8F3-8743142643AB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fi-FI" dirty="0"/>
            <a:t>Perusopetuksen laatukriteerit:</a:t>
          </a:r>
          <a:endParaRPr lang="fi-FI" dirty="0">
            <a:latin typeface="Calibri Light" panose="020F0302020204030204"/>
          </a:endParaRPr>
        </a:p>
      </dgm:t>
    </dgm:pt>
    <dgm:pt modelId="{D0B946E7-0656-47BB-BB38-C58B1C7E1B26}" type="parTrans" cxnId="{1FFB2D3C-215D-4A6D-B1E3-A458C9264EAF}">
      <dgm:prSet/>
      <dgm:spPr/>
      <dgm:t>
        <a:bodyPr/>
        <a:lstStyle/>
        <a:p>
          <a:endParaRPr lang="en-US"/>
        </a:p>
      </dgm:t>
    </dgm:pt>
    <dgm:pt modelId="{F3A64244-70E4-44CC-A65F-8F5D8123D201}" type="sibTrans" cxnId="{1FFB2D3C-215D-4A6D-B1E3-A458C9264EAF}">
      <dgm:prSet/>
      <dgm:spPr/>
      <dgm:t>
        <a:bodyPr/>
        <a:lstStyle/>
        <a:p>
          <a:endParaRPr lang="en-US"/>
        </a:p>
      </dgm:t>
    </dgm:pt>
    <dgm:pt modelId="{0E1F6FE6-5B05-4E62-B531-849A118CB3D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>
              <a:latin typeface="Calibri Light" panose="020F0302020204030204"/>
            </a:rPr>
            <a:t>9 Kodin ja koulun yhteistyö, </a:t>
          </a:r>
          <a:endParaRPr lang="fi-FI" dirty="0"/>
        </a:p>
      </dgm:t>
    </dgm:pt>
    <dgm:pt modelId="{0CADD9E2-6DB8-4D22-ACC5-9F569C5E5429}" type="parTrans" cxnId="{1BB2B1E2-595B-4966-A574-AC3F523E236D}">
      <dgm:prSet/>
      <dgm:spPr/>
      <dgm:t>
        <a:bodyPr/>
        <a:lstStyle/>
        <a:p>
          <a:endParaRPr lang="fi-FI"/>
        </a:p>
      </dgm:t>
    </dgm:pt>
    <dgm:pt modelId="{E1AC6F99-70AB-417B-97BA-D020B999D1C3}" type="sibTrans" cxnId="{1BB2B1E2-595B-4966-A574-AC3F523E236D}">
      <dgm:prSet/>
      <dgm:spPr/>
      <dgm:t>
        <a:bodyPr/>
        <a:lstStyle/>
        <a:p>
          <a:endParaRPr lang="fi-FI"/>
        </a:p>
      </dgm:t>
    </dgm:pt>
    <dgm:pt modelId="{E2F2119D-D243-493F-8CCC-35C503F4635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fi-FI" dirty="0">
              <a:latin typeface="Calibri Light" panose="020F0302020204030204"/>
            </a:rPr>
            <a:t>3 Taloudelliset resurssit</a:t>
          </a:r>
          <a:endParaRPr lang="fi-FI" dirty="0"/>
        </a:p>
      </dgm:t>
    </dgm:pt>
    <dgm:pt modelId="{13CE6BA0-0F90-437F-A8C4-18DF983C5DE0}" type="parTrans" cxnId="{3FF2B76A-2B27-4D36-A38B-EADB99BCA41C}">
      <dgm:prSet/>
      <dgm:spPr/>
      <dgm:t>
        <a:bodyPr/>
        <a:lstStyle/>
        <a:p>
          <a:endParaRPr lang="fi-FI"/>
        </a:p>
      </dgm:t>
    </dgm:pt>
    <dgm:pt modelId="{EF39E90F-DBB8-4C4B-8084-C0D258C5907F}" type="sibTrans" cxnId="{3FF2B76A-2B27-4D36-A38B-EADB99BCA41C}">
      <dgm:prSet/>
      <dgm:spPr/>
      <dgm:t>
        <a:bodyPr/>
        <a:lstStyle/>
        <a:p>
          <a:endParaRPr lang="fi-FI"/>
        </a:p>
      </dgm:t>
    </dgm:pt>
    <dgm:pt modelId="{21EF51D9-0E47-4E85-B6AC-363239955E84}">
      <dgm:prSet phldr="0"/>
      <dgm:spPr/>
      <dgm:t>
        <a:bodyPr/>
        <a:lstStyle/>
        <a:p>
          <a:r>
            <a:rPr lang="fi-FI" dirty="0">
              <a:latin typeface="Calibri Light" panose="020F0302020204030204"/>
            </a:rPr>
            <a:t>8 Osallisuus ja vaikuttaminen, </a:t>
          </a:r>
          <a:endParaRPr lang="fi-FI" dirty="0"/>
        </a:p>
      </dgm:t>
    </dgm:pt>
    <dgm:pt modelId="{4ED2A233-5A99-4066-8A3D-A8EE3EC82E7F}" type="parTrans" cxnId="{93906043-C8D6-4489-8AE2-47CC36A93D76}">
      <dgm:prSet/>
      <dgm:spPr/>
      <dgm:t>
        <a:bodyPr/>
        <a:lstStyle/>
        <a:p>
          <a:endParaRPr lang="fi-FI"/>
        </a:p>
      </dgm:t>
    </dgm:pt>
    <dgm:pt modelId="{9475D789-23F9-4E5E-A06D-3C45C4307A0D}" type="sibTrans" cxnId="{93906043-C8D6-4489-8AE2-47CC36A93D76}">
      <dgm:prSet/>
      <dgm:spPr/>
      <dgm:t>
        <a:bodyPr/>
        <a:lstStyle/>
        <a:p>
          <a:endParaRPr lang="fi-FI"/>
        </a:p>
      </dgm:t>
    </dgm:pt>
    <dgm:pt modelId="{0929B4FB-0F33-4C9C-A230-55A9D6C3EBDE}" type="pres">
      <dgm:prSet presAssocID="{7EA00B5B-5A3D-42B8-9F47-582AAD089115}" presName="linear" presStyleCnt="0">
        <dgm:presLayoutVars>
          <dgm:animLvl val="lvl"/>
          <dgm:resizeHandles val="exact"/>
        </dgm:presLayoutVars>
      </dgm:prSet>
      <dgm:spPr/>
    </dgm:pt>
    <dgm:pt modelId="{61362E14-E8AD-4E16-BCC1-3D1F04AB6043}" type="pres">
      <dgm:prSet presAssocID="{1A24885B-FAE9-44A6-B8F3-874314264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6FB7FB-9EBE-488D-A9FC-2240CF7E5007}" type="pres">
      <dgm:prSet presAssocID="{F3A64244-70E4-44CC-A65F-8F5D8123D201}" presName="spacer" presStyleCnt="0"/>
      <dgm:spPr/>
    </dgm:pt>
    <dgm:pt modelId="{AC06A9DC-7B6F-4427-8C08-B4AB553C99E0}" type="pres">
      <dgm:prSet presAssocID="{21EF51D9-0E47-4E85-B6AC-363239955E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6ADF6B-77EC-49FD-AD2C-81E1EA321906}" type="pres">
      <dgm:prSet presAssocID="{9475D789-23F9-4E5E-A06D-3C45C4307A0D}" presName="spacer" presStyleCnt="0"/>
      <dgm:spPr/>
    </dgm:pt>
    <dgm:pt modelId="{CB1C3A37-992C-457E-B09F-AFF5224F1092}" type="pres">
      <dgm:prSet presAssocID="{0E1F6FE6-5B05-4E62-B531-849A118CB3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0257F7-E42F-43ED-89E0-E8AC39E20300}" type="pres">
      <dgm:prSet presAssocID="{E1AC6F99-70AB-417B-97BA-D020B999D1C3}" presName="spacer" presStyleCnt="0"/>
      <dgm:spPr/>
    </dgm:pt>
    <dgm:pt modelId="{5059ED87-CF25-48A7-B89A-DA67AA19668C}" type="pres">
      <dgm:prSet presAssocID="{E2F2119D-D243-493F-8CCC-35C503F463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D63D2E-6314-4481-B77E-CAB0F7006C34}" type="presOf" srcId="{21EF51D9-0E47-4E85-B6AC-363239955E84}" destId="{AC06A9DC-7B6F-4427-8C08-B4AB553C99E0}" srcOrd="0" destOrd="0" presId="urn:microsoft.com/office/officeart/2005/8/layout/vList2"/>
    <dgm:cxn modelId="{1FFB2D3C-215D-4A6D-B1E3-A458C9264EAF}" srcId="{7EA00B5B-5A3D-42B8-9F47-582AAD089115}" destId="{1A24885B-FAE9-44A6-B8F3-8743142643AB}" srcOrd="0" destOrd="0" parTransId="{D0B946E7-0656-47BB-BB38-C58B1C7E1B26}" sibTransId="{F3A64244-70E4-44CC-A65F-8F5D8123D201}"/>
    <dgm:cxn modelId="{93906043-C8D6-4489-8AE2-47CC36A93D76}" srcId="{7EA00B5B-5A3D-42B8-9F47-582AAD089115}" destId="{21EF51D9-0E47-4E85-B6AC-363239955E84}" srcOrd="1" destOrd="0" parTransId="{4ED2A233-5A99-4066-8A3D-A8EE3EC82E7F}" sibTransId="{9475D789-23F9-4E5E-A06D-3C45C4307A0D}"/>
    <dgm:cxn modelId="{3FF2B76A-2B27-4D36-A38B-EADB99BCA41C}" srcId="{7EA00B5B-5A3D-42B8-9F47-582AAD089115}" destId="{E2F2119D-D243-493F-8CCC-35C503F4635C}" srcOrd="3" destOrd="0" parTransId="{13CE6BA0-0F90-437F-A8C4-18DF983C5DE0}" sibTransId="{EF39E90F-DBB8-4C4B-8084-C0D258C5907F}"/>
    <dgm:cxn modelId="{10AD9A59-04A7-45F9-9810-74CBB057E181}" type="presOf" srcId="{7EA00B5B-5A3D-42B8-9F47-582AAD089115}" destId="{0929B4FB-0F33-4C9C-A230-55A9D6C3EBDE}" srcOrd="0" destOrd="0" presId="urn:microsoft.com/office/officeart/2005/8/layout/vList2"/>
    <dgm:cxn modelId="{3D21A184-5D8E-4C40-921A-207D098C0CAA}" type="presOf" srcId="{0E1F6FE6-5B05-4E62-B531-849A118CB3DC}" destId="{CB1C3A37-992C-457E-B09F-AFF5224F1092}" srcOrd="0" destOrd="0" presId="urn:microsoft.com/office/officeart/2005/8/layout/vList2"/>
    <dgm:cxn modelId="{0B317BAB-DB6E-43A8-94B7-39B0E8D6E7D9}" type="presOf" srcId="{1A24885B-FAE9-44A6-B8F3-8743142643AB}" destId="{61362E14-E8AD-4E16-BCC1-3D1F04AB6043}" srcOrd="0" destOrd="0" presId="urn:microsoft.com/office/officeart/2005/8/layout/vList2"/>
    <dgm:cxn modelId="{1BB2B1E2-595B-4966-A574-AC3F523E236D}" srcId="{7EA00B5B-5A3D-42B8-9F47-582AAD089115}" destId="{0E1F6FE6-5B05-4E62-B531-849A118CB3DC}" srcOrd="2" destOrd="0" parTransId="{0CADD9E2-6DB8-4D22-ACC5-9F569C5E5429}" sibTransId="{E1AC6F99-70AB-417B-97BA-D020B999D1C3}"/>
    <dgm:cxn modelId="{95DA81F9-8715-40A4-A7BF-905582C525B5}" type="presOf" srcId="{E2F2119D-D243-493F-8CCC-35C503F4635C}" destId="{5059ED87-CF25-48A7-B89A-DA67AA19668C}" srcOrd="0" destOrd="0" presId="urn:microsoft.com/office/officeart/2005/8/layout/vList2"/>
    <dgm:cxn modelId="{40226811-3BE5-4211-A89F-BE00470ECA30}" type="presParOf" srcId="{0929B4FB-0F33-4C9C-A230-55A9D6C3EBDE}" destId="{61362E14-E8AD-4E16-BCC1-3D1F04AB6043}" srcOrd="0" destOrd="0" presId="urn:microsoft.com/office/officeart/2005/8/layout/vList2"/>
    <dgm:cxn modelId="{C1833D99-DE59-48A2-B23D-9B7A824207F2}" type="presParOf" srcId="{0929B4FB-0F33-4C9C-A230-55A9D6C3EBDE}" destId="{0B6FB7FB-9EBE-488D-A9FC-2240CF7E5007}" srcOrd="1" destOrd="0" presId="urn:microsoft.com/office/officeart/2005/8/layout/vList2"/>
    <dgm:cxn modelId="{7A00809F-86BE-476B-856B-E8ED092D6A23}" type="presParOf" srcId="{0929B4FB-0F33-4C9C-A230-55A9D6C3EBDE}" destId="{AC06A9DC-7B6F-4427-8C08-B4AB553C99E0}" srcOrd="2" destOrd="0" presId="urn:microsoft.com/office/officeart/2005/8/layout/vList2"/>
    <dgm:cxn modelId="{9CF60C5D-2967-4EEE-8491-680AB5291510}" type="presParOf" srcId="{0929B4FB-0F33-4C9C-A230-55A9D6C3EBDE}" destId="{8A6ADF6B-77EC-49FD-AD2C-81E1EA321906}" srcOrd="3" destOrd="0" presId="urn:microsoft.com/office/officeart/2005/8/layout/vList2"/>
    <dgm:cxn modelId="{465286B6-7181-42D0-A896-EA084E4B767B}" type="presParOf" srcId="{0929B4FB-0F33-4C9C-A230-55A9D6C3EBDE}" destId="{CB1C3A37-992C-457E-B09F-AFF5224F1092}" srcOrd="4" destOrd="0" presId="urn:microsoft.com/office/officeart/2005/8/layout/vList2"/>
    <dgm:cxn modelId="{30263285-52A9-4565-AC1B-6818D360DA37}" type="presParOf" srcId="{0929B4FB-0F33-4C9C-A230-55A9D6C3EBDE}" destId="{770257F7-E42F-43ED-89E0-E8AC39E20300}" srcOrd="5" destOrd="0" presId="urn:microsoft.com/office/officeart/2005/8/layout/vList2"/>
    <dgm:cxn modelId="{C9C18F67-6249-4BE3-9BBB-C485E977414E}" type="presParOf" srcId="{0929B4FB-0F33-4C9C-A230-55A9D6C3EBDE}" destId="{5059ED87-CF25-48A7-B89A-DA67AA1966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A0B95-401F-4F5C-AF36-4A947A0210E3}">
      <dsp:nvSpPr>
        <dsp:cNvPr id="0" name=""/>
        <dsp:cNvSpPr/>
      </dsp:nvSpPr>
      <dsp:spPr>
        <a:xfrm>
          <a:off x="0" y="531"/>
          <a:ext cx="5393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24230B-8C9F-48DE-8B79-ED09B72A7ED8}">
      <dsp:nvSpPr>
        <dsp:cNvPr id="0" name=""/>
        <dsp:cNvSpPr/>
      </dsp:nvSpPr>
      <dsp:spPr>
        <a:xfrm>
          <a:off x="0" y="531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Tiina Kotila-Paaso, pj. arviointivastaava</a:t>
          </a:r>
          <a:endParaRPr lang="en-US" sz="2500" kern="1200" dirty="0"/>
        </a:p>
      </dsp:txBody>
      <dsp:txXfrm>
        <a:off x="0" y="531"/>
        <a:ext cx="5393361" cy="621467"/>
      </dsp:txXfrm>
    </dsp:sp>
    <dsp:sp modelId="{481F1DE9-BA9E-4FA8-9AA8-76EAD16C60D4}">
      <dsp:nvSpPr>
        <dsp:cNvPr id="0" name=""/>
        <dsp:cNvSpPr/>
      </dsp:nvSpPr>
      <dsp:spPr>
        <a:xfrm>
          <a:off x="0" y="621999"/>
          <a:ext cx="5393361" cy="0"/>
        </a:xfrm>
        <a:prstGeom prst="line">
          <a:avLst/>
        </a:prstGeom>
        <a:solidFill>
          <a:schemeClr val="accent2">
            <a:hueOff val="1061077"/>
            <a:satOff val="1800"/>
            <a:lumOff val="-65"/>
            <a:alphaOff val="0"/>
          </a:schemeClr>
        </a:solidFill>
        <a:ln w="12700" cap="flat" cmpd="sng" algn="ctr">
          <a:solidFill>
            <a:schemeClr val="accent2">
              <a:hueOff val="1061077"/>
              <a:satOff val="1800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52918F-5A55-4442-9F38-EF04CCC3CF70}">
      <dsp:nvSpPr>
        <dsp:cNvPr id="0" name=""/>
        <dsp:cNvSpPr/>
      </dsp:nvSpPr>
      <dsp:spPr>
        <a:xfrm>
          <a:off x="0" y="621999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Tiina Itävuori, apulaisjohtaja</a:t>
          </a:r>
          <a:endParaRPr lang="en-US" sz="2500" kern="1200" dirty="0"/>
        </a:p>
      </dsp:txBody>
      <dsp:txXfrm>
        <a:off x="0" y="621999"/>
        <a:ext cx="5393361" cy="621467"/>
      </dsp:txXfrm>
    </dsp:sp>
    <dsp:sp modelId="{4804C8D7-DA0F-4A64-A51C-50B5B301A3A4}">
      <dsp:nvSpPr>
        <dsp:cNvPr id="0" name=""/>
        <dsp:cNvSpPr/>
      </dsp:nvSpPr>
      <dsp:spPr>
        <a:xfrm>
          <a:off x="0" y="1243467"/>
          <a:ext cx="5393361" cy="0"/>
        </a:xfrm>
        <a:prstGeom prst="lin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F90E91-248E-4F3A-BE1D-D59800B42073}">
      <dsp:nvSpPr>
        <dsp:cNvPr id="0" name=""/>
        <dsp:cNvSpPr/>
      </dsp:nvSpPr>
      <dsp:spPr>
        <a:xfrm>
          <a:off x="0" y="1243467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Eija Johansson, henkilöstön edustaja</a:t>
          </a:r>
          <a:endParaRPr lang="en-US" sz="2500" kern="1200" dirty="0"/>
        </a:p>
      </dsp:txBody>
      <dsp:txXfrm>
        <a:off x="0" y="1243467"/>
        <a:ext cx="5393361" cy="621467"/>
      </dsp:txXfrm>
    </dsp:sp>
    <dsp:sp modelId="{417B526B-4D3E-41C9-A818-9C4B2F006E44}">
      <dsp:nvSpPr>
        <dsp:cNvPr id="0" name=""/>
        <dsp:cNvSpPr/>
      </dsp:nvSpPr>
      <dsp:spPr>
        <a:xfrm>
          <a:off x="0" y="1864935"/>
          <a:ext cx="5393361" cy="0"/>
        </a:xfrm>
        <a:prstGeom prst="line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B0B5FB-C7BF-4066-8230-2F91C7CF9139}">
      <dsp:nvSpPr>
        <dsp:cNvPr id="0" name=""/>
        <dsp:cNvSpPr/>
      </dsp:nvSpPr>
      <dsp:spPr>
        <a:xfrm>
          <a:off x="0" y="1864935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Calibri" panose="020F0502020204030204" pitchFamily="34" charset="0"/>
              <a:cs typeface="Calibri" panose="020F0502020204030204" pitchFamily="34" charset="0"/>
            </a:rPr>
            <a:t>Heli Peltonen, luokanopettaja</a:t>
          </a:r>
        </a:p>
      </dsp:txBody>
      <dsp:txXfrm>
        <a:off x="0" y="1864935"/>
        <a:ext cx="5393361" cy="621467"/>
      </dsp:txXfrm>
    </dsp:sp>
    <dsp:sp modelId="{F3D7737A-6C7F-4C7A-8C34-FDA19D115C34}">
      <dsp:nvSpPr>
        <dsp:cNvPr id="0" name=""/>
        <dsp:cNvSpPr/>
      </dsp:nvSpPr>
      <dsp:spPr>
        <a:xfrm>
          <a:off x="0" y="2486402"/>
          <a:ext cx="5393361" cy="0"/>
        </a:xfrm>
        <a:prstGeom prst="lin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55F32-C3DE-4496-86AE-659D3C249B4F}">
      <dsp:nvSpPr>
        <dsp:cNvPr id="0" name=""/>
        <dsp:cNvSpPr/>
      </dsp:nvSpPr>
      <dsp:spPr>
        <a:xfrm>
          <a:off x="0" y="2486402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Taru Olkkonen, resurssiopettaja</a:t>
          </a:r>
          <a:endParaRPr lang="en-US" sz="2500" kern="1200" dirty="0"/>
        </a:p>
      </dsp:txBody>
      <dsp:txXfrm>
        <a:off x="0" y="2486402"/>
        <a:ext cx="5393361" cy="621467"/>
      </dsp:txXfrm>
    </dsp:sp>
    <dsp:sp modelId="{11CA4862-95A5-455A-B187-02604E16EF4A}">
      <dsp:nvSpPr>
        <dsp:cNvPr id="0" name=""/>
        <dsp:cNvSpPr/>
      </dsp:nvSpPr>
      <dsp:spPr>
        <a:xfrm>
          <a:off x="0" y="3107870"/>
          <a:ext cx="5393361" cy="0"/>
        </a:xfrm>
        <a:prstGeom prst="line">
          <a:avLst/>
        </a:prstGeom>
        <a:solidFill>
          <a:schemeClr val="accent2">
            <a:hueOff val="5305384"/>
            <a:satOff val="9000"/>
            <a:lumOff val="-327"/>
            <a:alphaOff val="0"/>
          </a:schemeClr>
        </a:solidFill>
        <a:ln w="12700" cap="flat" cmpd="sng" algn="ctr">
          <a:solidFill>
            <a:schemeClr val="accent2">
              <a:hueOff val="5305384"/>
              <a:satOff val="9000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93D99-4695-4E85-AB71-B58114A8D41D}">
      <dsp:nvSpPr>
        <dsp:cNvPr id="0" name=""/>
        <dsp:cNvSpPr/>
      </dsp:nvSpPr>
      <dsp:spPr>
        <a:xfrm>
          <a:off x="0" y="3107870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Calibri" panose="020F0502020204030204" pitchFamily="34" charset="0"/>
              <a:cs typeface="Calibri" panose="020F0502020204030204" pitchFamily="34" charset="0"/>
            </a:rPr>
            <a:t>Leena Halttunen, koulunkäynninohjaaja</a:t>
          </a:r>
        </a:p>
      </dsp:txBody>
      <dsp:txXfrm>
        <a:off x="0" y="3107870"/>
        <a:ext cx="5393361" cy="621467"/>
      </dsp:txXfrm>
    </dsp:sp>
    <dsp:sp modelId="{05FC9E4B-0BC1-4E1C-A1E3-59A79D3954FB}">
      <dsp:nvSpPr>
        <dsp:cNvPr id="0" name=""/>
        <dsp:cNvSpPr/>
      </dsp:nvSpPr>
      <dsp:spPr>
        <a:xfrm>
          <a:off x="0" y="3729338"/>
          <a:ext cx="5393361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33C74C-BCC1-4AC5-8155-4051CBA60597}">
      <dsp:nvSpPr>
        <dsp:cNvPr id="0" name=""/>
        <dsp:cNvSpPr/>
      </dsp:nvSpPr>
      <dsp:spPr>
        <a:xfrm>
          <a:off x="0" y="3729338"/>
          <a:ext cx="539336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Calibri" panose="020F0502020204030204" pitchFamily="34" charset="0"/>
              <a:cs typeface="Calibri" panose="020F0502020204030204" pitchFamily="34" charset="0"/>
            </a:rPr>
            <a:t>Oiva Koivisto, oppilasedustaja</a:t>
          </a:r>
        </a:p>
      </dsp:txBody>
      <dsp:txXfrm>
        <a:off x="0" y="3729338"/>
        <a:ext cx="5393361" cy="621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841477"/>
          <a:ext cx="6272338" cy="734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Perusopetuksen laatukriteerit:</a:t>
          </a:r>
          <a:endParaRPr lang="fi-FI" sz="2800" kern="1200" dirty="0">
            <a:latin typeface="Calibri Light" panose="020F0302020204030204"/>
          </a:endParaRPr>
        </a:p>
      </dsp:txBody>
      <dsp:txXfrm>
        <a:off x="35857" y="877334"/>
        <a:ext cx="6200624" cy="662826"/>
      </dsp:txXfrm>
    </dsp:sp>
    <dsp:sp modelId="{16E80D8A-7FFD-4666-9DC1-9A0717F68501}">
      <dsp:nvSpPr>
        <dsp:cNvPr id="0" name=""/>
        <dsp:cNvSpPr/>
      </dsp:nvSpPr>
      <dsp:spPr>
        <a:xfrm>
          <a:off x="0" y="1656658"/>
          <a:ext cx="6272338" cy="734540"/>
        </a:xfrm>
        <a:prstGeom prst="roundRect">
          <a:avLst/>
        </a:prstGeom>
        <a:solidFill>
          <a:schemeClr val="accent2">
            <a:hueOff val="1591615"/>
            <a:satOff val="270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5 Opetussuunnitelman toteuttaminen</a:t>
          </a:r>
          <a:endParaRPr lang="en-US" sz="2800" kern="1200" dirty="0"/>
        </a:p>
      </dsp:txBody>
      <dsp:txXfrm>
        <a:off x="35857" y="1692515"/>
        <a:ext cx="6200624" cy="662826"/>
      </dsp:txXfrm>
    </dsp:sp>
    <dsp:sp modelId="{314C2C75-BAB4-4793-BAEC-299B04408EBB}">
      <dsp:nvSpPr>
        <dsp:cNvPr id="0" name=""/>
        <dsp:cNvSpPr/>
      </dsp:nvSpPr>
      <dsp:spPr>
        <a:xfrm>
          <a:off x="0" y="2471839"/>
          <a:ext cx="6272338" cy="73454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6 Opetus ja opetusjärjestelyt</a:t>
          </a:r>
          <a:endParaRPr lang="en-US" sz="2800" kern="1200" dirty="0"/>
        </a:p>
      </dsp:txBody>
      <dsp:txXfrm>
        <a:off x="35857" y="2507696"/>
        <a:ext cx="6200624" cy="662826"/>
      </dsp:txXfrm>
    </dsp:sp>
    <dsp:sp modelId="{BBC005C6-C4CD-4C7E-B4F2-D95E03487A60}">
      <dsp:nvSpPr>
        <dsp:cNvPr id="0" name=""/>
        <dsp:cNvSpPr/>
      </dsp:nvSpPr>
      <dsp:spPr>
        <a:xfrm>
          <a:off x="0" y="3287019"/>
          <a:ext cx="6272338" cy="734540"/>
        </a:xfrm>
        <a:prstGeom prst="roundRect">
          <a:avLst/>
        </a:prstGeom>
        <a:solidFill>
          <a:schemeClr val="accent2">
            <a:hueOff val="4774846"/>
            <a:satOff val="810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7 Oppimisen, kasvun ja hyvinvoinnin tuki</a:t>
          </a:r>
          <a:endParaRPr lang="en-US" sz="2800" kern="1200" dirty="0"/>
        </a:p>
      </dsp:txBody>
      <dsp:txXfrm>
        <a:off x="35857" y="3322876"/>
        <a:ext cx="6200624" cy="662826"/>
      </dsp:txXfrm>
    </dsp:sp>
    <dsp:sp modelId="{5059ED87-CF25-48A7-B89A-DA67AA19668C}">
      <dsp:nvSpPr>
        <dsp:cNvPr id="0" name=""/>
        <dsp:cNvSpPr/>
      </dsp:nvSpPr>
      <dsp:spPr>
        <a:xfrm>
          <a:off x="0" y="4102200"/>
          <a:ext cx="6272338" cy="73454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11 Oppimisympäristön turvallisuus</a:t>
          </a:r>
        </a:p>
      </dsp:txBody>
      <dsp:txXfrm>
        <a:off x="35857" y="4138057"/>
        <a:ext cx="6200624" cy="662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D15F-FFD0-4256-9281-113AEE1B7266}">
      <dsp:nvSpPr>
        <dsp:cNvPr id="0" name=""/>
        <dsp:cNvSpPr/>
      </dsp:nvSpPr>
      <dsp:spPr>
        <a:xfrm>
          <a:off x="709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Perusopetuksen laatukriteerit:</a:t>
          </a:r>
          <a:endParaRPr lang="en-US" sz="2800" kern="1200"/>
        </a:p>
      </dsp:txBody>
      <dsp:txXfrm>
        <a:off x="38522" y="2231399"/>
        <a:ext cx="2506467" cy="1215420"/>
      </dsp:txXfrm>
    </dsp:sp>
    <dsp:sp modelId="{82C414E7-4551-4AF3-B4EA-A46A330ADB32}">
      <dsp:nvSpPr>
        <dsp:cNvPr id="0" name=""/>
        <dsp:cNvSpPr/>
      </dsp:nvSpPr>
      <dsp:spPr>
        <a:xfrm>
          <a:off x="3228325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1 Johtaminen</a:t>
          </a:r>
          <a:endParaRPr lang="en-US" sz="2800" kern="1200"/>
        </a:p>
      </dsp:txBody>
      <dsp:txXfrm>
        <a:off x="3266138" y="2231399"/>
        <a:ext cx="2506467" cy="121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D15F-FFD0-4256-9281-113AEE1B7266}">
      <dsp:nvSpPr>
        <dsp:cNvPr id="0" name=""/>
        <dsp:cNvSpPr/>
      </dsp:nvSpPr>
      <dsp:spPr>
        <a:xfrm>
          <a:off x="765" y="2142353"/>
          <a:ext cx="2787025" cy="13935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Perusopetuksen laatukriteerit:</a:t>
          </a:r>
          <a:endParaRPr lang="en-US" sz="3100" kern="1200" dirty="0"/>
        </a:p>
      </dsp:txBody>
      <dsp:txXfrm>
        <a:off x="41580" y="2183168"/>
        <a:ext cx="2705395" cy="1311882"/>
      </dsp:txXfrm>
    </dsp:sp>
    <dsp:sp modelId="{82C414E7-4551-4AF3-B4EA-A46A330ADB32}">
      <dsp:nvSpPr>
        <dsp:cNvPr id="0" name=""/>
        <dsp:cNvSpPr/>
      </dsp:nvSpPr>
      <dsp:spPr>
        <a:xfrm>
          <a:off x="3484547" y="2142353"/>
          <a:ext cx="2787025" cy="1393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latin typeface="Calibri Light" panose="020F0302020204030204"/>
            </a:rPr>
            <a:t>Arviointi</a:t>
          </a:r>
          <a:endParaRPr lang="fi-FI" sz="3100" kern="1200" dirty="0"/>
        </a:p>
      </dsp:txBody>
      <dsp:txXfrm>
        <a:off x="3525362" y="2183168"/>
        <a:ext cx="2705395" cy="1311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6E1B-9323-49F1-8142-92ACDA7B0BA5}">
      <dsp:nvSpPr>
        <dsp:cNvPr id="0" name=""/>
        <dsp:cNvSpPr/>
      </dsp:nvSpPr>
      <dsp:spPr>
        <a:xfrm>
          <a:off x="709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Taustalla perusopetuksen laatukriteerit</a:t>
          </a:r>
          <a:endParaRPr lang="en-US" sz="2700" kern="1200"/>
        </a:p>
      </dsp:txBody>
      <dsp:txXfrm>
        <a:off x="38522" y="2231399"/>
        <a:ext cx="2506467" cy="1215420"/>
      </dsp:txXfrm>
    </dsp:sp>
    <dsp:sp modelId="{FAA9F29B-3EB6-4B04-AE92-182BCDAA433C}">
      <dsp:nvSpPr>
        <dsp:cNvPr id="0" name=""/>
        <dsp:cNvSpPr/>
      </dsp:nvSpPr>
      <dsp:spPr>
        <a:xfrm>
          <a:off x="3228325" y="2193586"/>
          <a:ext cx="2582093" cy="1291046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2 Henkilöstö</a:t>
          </a:r>
          <a:endParaRPr lang="en-US" sz="2700" kern="1200"/>
        </a:p>
      </dsp:txBody>
      <dsp:txXfrm>
        <a:off x="3266138" y="2231399"/>
        <a:ext cx="2506467" cy="1215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894F-99C6-40A0-8256-39FC65735D84}">
      <dsp:nvSpPr>
        <dsp:cNvPr id="0" name=""/>
        <dsp:cNvSpPr/>
      </dsp:nvSpPr>
      <dsp:spPr>
        <a:xfrm>
          <a:off x="0" y="47043"/>
          <a:ext cx="5254754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Perusopetuksen laatukriteerit:</a:t>
          </a:r>
          <a:r>
            <a:rPr lang="fi-FI" sz="3100" kern="1200" dirty="0">
              <a:latin typeface="Calibri Light" panose="020F0302020204030204"/>
            </a:rPr>
            <a:t> </a:t>
          </a:r>
          <a:endParaRPr lang="en-US" sz="3100" kern="1200" dirty="0"/>
        </a:p>
      </dsp:txBody>
      <dsp:txXfrm>
        <a:off x="60199" y="107242"/>
        <a:ext cx="5134356" cy="1112781"/>
      </dsp:txXfrm>
    </dsp:sp>
    <dsp:sp modelId="{8AC47E17-A2FF-4796-840D-E023F0F7EF12}">
      <dsp:nvSpPr>
        <dsp:cNvPr id="0" name=""/>
        <dsp:cNvSpPr/>
      </dsp:nvSpPr>
      <dsp:spPr>
        <a:xfrm>
          <a:off x="0" y="1369503"/>
          <a:ext cx="5254754" cy="1233179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3 Taloudelliset resurssit</a:t>
          </a:r>
          <a:endParaRPr lang="en-US" sz="3100" kern="1200" dirty="0"/>
        </a:p>
      </dsp:txBody>
      <dsp:txXfrm>
        <a:off x="60199" y="1429702"/>
        <a:ext cx="5134356" cy="1112781"/>
      </dsp:txXfrm>
    </dsp:sp>
    <dsp:sp modelId="{C715CEA3-EB4E-4B93-BF7F-3BF4279F4FF3}">
      <dsp:nvSpPr>
        <dsp:cNvPr id="0" name=""/>
        <dsp:cNvSpPr/>
      </dsp:nvSpPr>
      <dsp:spPr>
        <a:xfrm>
          <a:off x="0" y="2691963"/>
          <a:ext cx="5254754" cy="1233179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9 Kodin ja koulun yhteistyö</a:t>
          </a:r>
          <a:endParaRPr lang="en-US" sz="3100" kern="1200" dirty="0"/>
        </a:p>
      </dsp:txBody>
      <dsp:txXfrm>
        <a:off x="60199" y="2752162"/>
        <a:ext cx="5134356" cy="1112781"/>
      </dsp:txXfrm>
    </dsp:sp>
    <dsp:sp modelId="{319DF1ED-0FBE-40DC-B671-7C81B57FC8C3}">
      <dsp:nvSpPr>
        <dsp:cNvPr id="0" name=""/>
        <dsp:cNvSpPr/>
      </dsp:nvSpPr>
      <dsp:spPr>
        <a:xfrm>
          <a:off x="0" y="4014423"/>
          <a:ext cx="5254754" cy="1233179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10 Fyysinen oppimisympäristö</a:t>
          </a:r>
          <a:endParaRPr lang="en-US" sz="3100" kern="1200" dirty="0"/>
        </a:p>
      </dsp:txBody>
      <dsp:txXfrm>
        <a:off x="60199" y="4074622"/>
        <a:ext cx="5134356" cy="1112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74689"/>
          <a:ext cx="6272338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Perusopetuksen laatukriteerit:</a:t>
          </a:r>
          <a:endParaRPr lang="en-US" sz="3300" kern="1200" dirty="0"/>
        </a:p>
      </dsp:txBody>
      <dsp:txXfrm>
        <a:off x="63994" y="138683"/>
        <a:ext cx="6144350" cy="1182942"/>
      </dsp:txXfrm>
    </dsp:sp>
    <dsp:sp modelId="{C94E23CA-3CBA-4EF9-B091-A8144E496BCD}">
      <dsp:nvSpPr>
        <dsp:cNvPr id="0" name=""/>
        <dsp:cNvSpPr/>
      </dsp:nvSpPr>
      <dsp:spPr>
        <a:xfrm>
          <a:off x="0" y="1480659"/>
          <a:ext cx="6272338" cy="1310930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5 Opetussuunnitelman toteuttaminen</a:t>
          </a:r>
          <a:endParaRPr lang="en-US" sz="3300" kern="1200" dirty="0"/>
        </a:p>
      </dsp:txBody>
      <dsp:txXfrm>
        <a:off x="63994" y="1544653"/>
        <a:ext cx="6144350" cy="1182942"/>
      </dsp:txXfrm>
    </dsp:sp>
    <dsp:sp modelId="{C597AF26-76E2-4234-A342-E24DA0AAFD66}">
      <dsp:nvSpPr>
        <dsp:cNvPr id="0" name=""/>
        <dsp:cNvSpPr/>
      </dsp:nvSpPr>
      <dsp:spPr>
        <a:xfrm>
          <a:off x="0" y="2886629"/>
          <a:ext cx="6272338" cy="1310930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6 Opetus ja opetusjärjestelyt </a:t>
          </a:r>
          <a:endParaRPr lang="en-US" sz="3300" kern="1200" dirty="0"/>
        </a:p>
      </dsp:txBody>
      <dsp:txXfrm>
        <a:off x="63994" y="2950623"/>
        <a:ext cx="6144350" cy="1182942"/>
      </dsp:txXfrm>
    </dsp:sp>
    <dsp:sp modelId="{818E11F2-3124-4CA5-93F4-967214BA2FCF}">
      <dsp:nvSpPr>
        <dsp:cNvPr id="0" name=""/>
        <dsp:cNvSpPr/>
      </dsp:nvSpPr>
      <dsp:spPr>
        <a:xfrm>
          <a:off x="0" y="4292599"/>
          <a:ext cx="6272338" cy="131093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7 Oppimisen, kasvun ja hyvinvoinnin tuki</a:t>
          </a:r>
        </a:p>
      </dsp:txBody>
      <dsp:txXfrm>
        <a:off x="63994" y="4356593"/>
        <a:ext cx="6144350" cy="1182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24359"/>
          <a:ext cx="627233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Perusopetuksen laatukriteerit:</a:t>
          </a:r>
          <a:endParaRPr lang="en-US" sz="4500" kern="1200" dirty="0"/>
        </a:p>
      </dsp:txBody>
      <dsp:txXfrm>
        <a:off x="87385" y="111744"/>
        <a:ext cx="6097568" cy="1615330"/>
      </dsp:txXfrm>
    </dsp:sp>
    <dsp:sp modelId="{7A557506-10E5-4352-A96D-793657C74131}">
      <dsp:nvSpPr>
        <dsp:cNvPr id="0" name=""/>
        <dsp:cNvSpPr/>
      </dsp:nvSpPr>
      <dsp:spPr>
        <a:xfrm>
          <a:off x="0" y="1944059"/>
          <a:ext cx="6272338" cy="179010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8 Osallisuus ja vaikuttaminen</a:t>
          </a:r>
          <a:endParaRPr lang="en-US" sz="4500" kern="1200" dirty="0"/>
        </a:p>
      </dsp:txBody>
      <dsp:txXfrm>
        <a:off x="87385" y="2031444"/>
        <a:ext cx="6097568" cy="1615330"/>
      </dsp:txXfrm>
    </dsp:sp>
    <dsp:sp modelId="{87FF6B7E-5D99-46C2-9F7F-0ACE0D0A9BE0}">
      <dsp:nvSpPr>
        <dsp:cNvPr id="0" name=""/>
        <dsp:cNvSpPr/>
      </dsp:nvSpPr>
      <dsp:spPr>
        <a:xfrm>
          <a:off x="0" y="3863759"/>
          <a:ext cx="6272338" cy="179010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9 Kodin ja koulun yhteistyö</a:t>
          </a:r>
          <a:endParaRPr lang="en-US" sz="4500" kern="1200" dirty="0"/>
        </a:p>
      </dsp:txBody>
      <dsp:txXfrm>
        <a:off x="87385" y="3951144"/>
        <a:ext cx="6097568" cy="1615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6B7E-5D99-46C2-9F7F-0ACE0D0A9BE0}">
      <dsp:nvSpPr>
        <dsp:cNvPr id="0" name=""/>
        <dsp:cNvSpPr/>
      </dsp:nvSpPr>
      <dsp:spPr>
        <a:xfrm>
          <a:off x="0" y="1333319"/>
          <a:ext cx="6272338" cy="301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i="1" kern="1200" dirty="0">
              <a:latin typeface="+mj-lt"/>
            </a:rPr>
            <a:t>Millaisia tuloksia olemme saavuttaneet pyrkiessämme vastaamaan henkilöstömme tarpeisiin ja odotuksiin?</a:t>
          </a:r>
        </a:p>
      </dsp:txBody>
      <dsp:txXfrm>
        <a:off x="147013" y="1480332"/>
        <a:ext cx="5978312" cy="2717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2E14-E8AD-4E16-BCC1-3D1F04AB6043}">
      <dsp:nvSpPr>
        <dsp:cNvPr id="0" name=""/>
        <dsp:cNvSpPr/>
      </dsp:nvSpPr>
      <dsp:spPr>
        <a:xfrm>
          <a:off x="0" y="904379"/>
          <a:ext cx="6272338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Perusopetuksen laatukriteerit:</a:t>
          </a:r>
          <a:endParaRPr lang="fi-FI" sz="3700" kern="1200" dirty="0">
            <a:latin typeface="Calibri Light" panose="020F0302020204030204"/>
          </a:endParaRPr>
        </a:p>
      </dsp:txBody>
      <dsp:txXfrm>
        <a:off x="43321" y="947700"/>
        <a:ext cx="6185696" cy="800803"/>
      </dsp:txXfrm>
    </dsp:sp>
    <dsp:sp modelId="{AC06A9DC-7B6F-4427-8C08-B4AB553C99E0}">
      <dsp:nvSpPr>
        <dsp:cNvPr id="0" name=""/>
        <dsp:cNvSpPr/>
      </dsp:nvSpPr>
      <dsp:spPr>
        <a:xfrm>
          <a:off x="0" y="1898384"/>
          <a:ext cx="6272338" cy="887445"/>
        </a:xfrm>
        <a:prstGeom prst="roundRect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8 Osallisuus ja vaikuttaminen, </a:t>
          </a:r>
          <a:endParaRPr lang="fi-FI" sz="3700" kern="1200" dirty="0"/>
        </a:p>
      </dsp:txBody>
      <dsp:txXfrm>
        <a:off x="43321" y="1941705"/>
        <a:ext cx="6185696" cy="800803"/>
      </dsp:txXfrm>
    </dsp:sp>
    <dsp:sp modelId="{CB1C3A37-992C-457E-B09F-AFF5224F1092}">
      <dsp:nvSpPr>
        <dsp:cNvPr id="0" name=""/>
        <dsp:cNvSpPr/>
      </dsp:nvSpPr>
      <dsp:spPr>
        <a:xfrm>
          <a:off x="0" y="2892389"/>
          <a:ext cx="6272338" cy="887445"/>
        </a:xfrm>
        <a:prstGeom prst="roundRect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9 Kodin ja koulun yhteistyö, </a:t>
          </a:r>
          <a:endParaRPr lang="fi-FI" sz="3700" kern="1200" dirty="0"/>
        </a:p>
      </dsp:txBody>
      <dsp:txXfrm>
        <a:off x="43321" y="2935710"/>
        <a:ext cx="6185696" cy="800803"/>
      </dsp:txXfrm>
    </dsp:sp>
    <dsp:sp modelId="{5059ED87-CF25-48A7-B89A-DA67AA19668C}">
      <dsp:nvSpPr>
        <dsp:cNvPr id="0" name=""/>
        <dsp:cNvSpPr/>
      </dsp:nvSpPr>
      <dsp:spPr>
        <a:xfrm>
          <a:off x="0" y="3886394"/>
          <a:ext cx="6272338" cy="887445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>
              <a:latin typeface="Calibri Light" panose="020F0302020204030204"/>
            </a:rPr>
            <a:t>3 Taloudelliset resurssit</a:t>
          </a:r>
          <a:endParaRPr lang="fi-FI" sz="3700" kern="1200" dirty="0"/>
        </a:p>
      </dsp:txBody>
      <dsp:txXfrm>
        <a:off x="43321" y="3929715"/>
        <a:ext cx="6185696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5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8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3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15031" y="1729063"/>
            <a:ext cx="5561938" cy="3881215"/>
          </a:xfrm>
        </p:spPr>
        <p:txBody>
          <a:bodyPr>
            <a:normAutofit fontScale="90000"/>
          </a:bodyPr>
          <a:lstStyle/>
          <a:p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r>
              <a:rPr lang="fi-FI" sz="7300" dirty="0">
                <a:cs typeface="Calibri Light"/>
              </a:rPr>
              <a:t>CAF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(</a:t>
            </a:r>
            <a:r>
              <a:rPr lang="fi-FI" sz="4900" dirty="0" err="1">
                <a:ea typeface="+mj-lt"/>
                <a:cs typeface="+mj-lt"/>
              </a:rPr>
              <a:t>Common</a:t>
            </a:r>
            <a:r>
              <a:rPr lang="fi-FI" sz="4900" dirty="0">
                <a:ea typeface="+mj-lt"/>
                <a:cs typeface="+mj-lt"/>
              </a:rPr>
              <a:t> </a:t>
            </a:r>
            <a:r>
              <a:rPr lang="fi-FI" sz="4900" dirty="0" err="1">
                <a:ea typeface="+mj-lt"/>
                <a:cs typeface="+mj-lt"/>
              </a:rPr>
              <a:t>Assessment</a:t>
            </a:r>
            <a:r>
              <a:rPr lang="fi-FI" sz="4900" dirty="0">
                <a:ea typeface="+mj-lt"/>
                <a:cs typeface="+mj-lt"/>
              </a:rPr>
              <a:t> Framework)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Itsearviointi</a:t>
            </a: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br>
              <a:rPr lang="fi-FI" sz="4200" dirty="0">
                <a:cs typeface="Calibri Light"/>
              </a:rPr>
            </a:br>
            <a:r>
              <a:rPr lang="fi-FI" sz="4200" dirty="0">
                <a:cs typeface="Calibri Light"/>
              </a:rPr>
              <a:t>HARTOLAN  YHTENÄISKOULU</a:t>
            </a:r>
            <a:endParaRPr lang="fi-FI" sz="4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15031" y="5610277"/>
            <a:ext cx="5561938" cy="536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>
                <a:cs typeface="Calibri"/>
              </a:rPr>
              <a:t>22.5.2025</a:t>
            </a:r>
            <a:endParaRPr lang="fi-FI" dirty="0"/>
          </a:p>
        </p:txBody>
      </p:sp>
      <p:sp>
        <p:nvSpPr>
          <p:cNvPr id="11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1966F-A800-9974-EA59-6E5309F3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3" y="281618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Johtajuus  85				</a:t>
            </a:r>
            <a:endParaRPr lang="fi-FI" sz="24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66066C-F9FE-FAE8-5772-A0A996379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E3F4D8-B2E7-517D-4135-10611DBD0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Arvot ja visiot ovat tiedossa, löydettävissä lukuvuosisuunnitelmasta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Henkilöstön yksilölliset tarpeet ja elämäntilanteet huomioidaan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Tiimirakenne, vastuunjako, delegointi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Koulun johto kannustaa aloitteellisuuteen ja työn kehittämiseen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Joustavuus työtehtävissä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895DF3E-A378-EB08-4208-87E451797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DE4EF94-E7AF-CE09-4E58-B2BAE0167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Arvokeskustelua lisää, vuosittain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Johtotiimin tiedotusta paremmaksi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Viestintää lisää, aikaa pedagogiselle keskustelulle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Palautteen anto tärkeää, rehtorin aamukahvit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2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annustimet, palkitsemiskäytännöt?</a:t>
            </a:r>
            <a:endParaRPr lang="fi-F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F1C1071-BA18-F15C-2C5B-08B701E5CAC5}"/>
              </a:ext>
            </a:extLst>
          </p:cNvPr>
          <p:cNvSpPr/>
          <p:nvPr/>
        </p:nvSpPr>
        <p:spPr>
          <a:xfrm>
            <a:off x="2960579" y="319674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7773670" y="643964"/>
            <a:ext cx="3581718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v. 2019, 75;  v. 2021, 84; v. 2023, 83</a:t>
            </a:r>
          </a:p>
        </p:txBody>
      </p:sp>
    </p:spTree>
    <p:extLst>
      <p:ext uri="{BB962C8B-B14F-4D97-AF65-F5344CB8AC3E}">
        <p14:creationId xmlns:p14="http://schemas.microsoft.com/office/powerpoint/2010/main" val="125683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025482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STRATEGIAT JA TOIMINNAN SUUNNITTELU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180718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39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22546E-6D00-D02A-46F4-A12850D42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1044141"/>
            <a:ext cx="10485582" cy="50888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kerätäksemme tietoa sidosryhmien tarpeista?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koulun strategiaa ja suunnittelua kerätyn informaation perusteella?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toteuttaaksemme koulun strategiaa ja suunnittelua?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2.4.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suunnitellaksemme, toimeenpannaksemme ja arvioidaksemme uudistuksia ja innovaatioita?</a:t>
            </a: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24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0C085-6F27-264E-7CE3-7E32839A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389610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STRATEGIAT JA TOIMINNAN SUUNNITTELU  84	 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C9BFF7C-139B-2C4D-7D27-D2650C0D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1124"/>
          </a:xfrm>
        </p:spPr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7422F-D5C7-D78F-918D-30E8C379C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162287"/>
            <a:ext cx="5157787" cy="4330588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Kyselyt/arvioinnit sidosryhmille, nopea reagointi palveluja kehittäen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Huoltajien ja oppilaiden osallisuus arvioinnissa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Arviointien tuloksista tiedottaminen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Toimintasuunnitelmaa ja lukuvuoden tavoitteita arvioidaan säännöllisesti tiimeissä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Caf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-arvioinnin järjestelmällinen käyttö, vahvuuksien ja kehittämiskohteiden säännöllinen arviointi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Tiimien toiminta aktiivista, tavoitteiden pilkkominen kouluarjessa</a:t>
            </a: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fi-FI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Sidosryhmä- ja seudullinen yhteistyö vahvaa ja aktiivista</a:t>
            </a:r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AD5DD8-5B59-84FF-6D8F-893A05EB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481124"/>
          </a:xfrm>
        </p:spPr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7DE24BD-871B-E0D1-F683-51AC36541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2286"/>
            <a:ext cx="5183188" cy="4306103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Mitattavat tulokset kyselyillä, tarvitaan myös laadullisia mittareita esim. keskustelut, haastattelut, yhteiset tilaisuudet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Henkilöstön valmiuksien lisääminen koulutuksen (esim. </a:t>
            </a:r>
            <a:r>
              <a:rPr lang="fi-FI" sz="2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ops:n</a:t>
            </a: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mukaisen toimintakulttuurin kehittäminen) ja osaamisen jakamisen avulla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Kehittämistyöstä, hankkeista ja onnistumista tiedottaminen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Huoltajien osallisuus suunnittelussa ja toteuttamisessa (esim. kodin ja koulun päivä)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Taloudelliset resurssit vähenemässä (talouden tasapainottaminen)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5297A28-B0EB-9322-75E2-ED604BCA9636}"/>
              </a:ext>
            </a:extLst>
          </p:cNvPr>
          <p:cNvSpPr/>
          <p:nvPr/>
        </p:nvSpPr>
        <p:spPr>
          <a:xfrm>
            <a:off x="10487607" y="389609"/>
            <a:ext cx="932961" cy="8444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C72E794-C039-BEAA-4D0F-B07EC2E92C3A}"/>
              </a:ext>
            </a:extLst>
          </p:cNvPr>
          <p:cNvSpPr/>
          <p:nvPr/>
        </p:nvSpPr>
        <p:spPr>
          <a:xfrm>
            <a:off x="6606111" y="987992"/>
            <a:ext cx="3526934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v. 2019, 68; v. 2021, 76; v.2023, 85</a:t>
            </a:r>
          </a:p>
        </p:txBody>
      </p:sp>
    </p:spTree>
    <p:extLst>
      <p:ext uri="{BB962C8B-B14F-4D97-AF65-F5344CB8AC3E}">
        <p14:creationId xmlns:p14="http://schemas.microsoft.com/office/powerpoint/2010/main" val="150814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65178E-B299-4C58-87E2-5EC66572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71144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3: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HENKILÖSTÖ</a:t>
            </a:r>
          </a:p>
          <a:p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39AE562-84DE-1DEA-FF72-907D862E5179}"/>
              </a:ext>
            </a:extLst>
          </p:cNvPr>
          <p:cNvSpPr txBox="1"/>
          <p:nvPr/>
        </p:nvSpPr>
        <p:spPr>
          <a:xfrm flipH="1">
            <a:off x="9693442" y="4223084"/>
            <a:ext cx="425116" cy="488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4400" dirty="0">
              <a:latin typeface="Calibri Light"/>
              <a:cs typeface="Segoe UI"/>
            </a:endParaRPr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AF949F63-0DAA-51DB-9492-6FFC3CE7E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3700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41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DFE9-CA8D-4F38-06F5-2D4ADC86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br>
              <a:rPr lang="fi-FI" dirty="0">
                <a:latin typeface="Calibri"/>
                <a:cs typeface="Calibri"/>
              </a:rPr>
            </a:br>
            <a:endParaRPr lang="fi-FI" sz="3600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A1C5F-7A44-2D8A-125E-9FEE7C8B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82" y="1105189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suunnitellaksemme, hallinnoidaksemme ja parantaaksemme henkilöstöresursseja?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tunnistaaksemme, kehittääksemme ja käyttääksemme henkilöstön osaamista, niin että voidaan yhdistää henkilökohtaiset ja koulun tavoitteet?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3.3.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Miten olemme lisänneet henkilöstön osallisuutta?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3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D6BEF-0175-056D-A79E-667A4B0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HENKILÖSTÖ                91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861F34F-500B-6B91-F236-3E027D537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B2DC20-75EF-5F9F-2170-B8F72684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Pätevä henkilökunta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Pitkäaikaiset työ- ja virkasuhteet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tunnistaminen ja vahvuuksien huomioiminen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Opiskeluhuollollinen osaaminen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Tiimit, kyselyt, pedagogiset kahvilat, arvioinnit, kehityskeskustelut osallisuuden lisääjinä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Työterveyshuollon palvelut toimivat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Työhyvinvointiin panostettu (tyhy-tiimi, koulutus, tarvittaessa työnohjaus)</a:t>
            </a:r>
            <a:endParaRPr lang="fi-FI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4C3D8B5-A43A-6CB1-B3E4-A9F25627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36103EE-2005-6D59-2BB3-13FB44615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987799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Rekrytoinnin vahvistaminen, ennakointi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Sivutoimisten opettajien tunnit haastavat/sitovat työjärjestyksiä, joustamattomuus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Uusien työntekijöiden perehdytys, ohjaus ja valmennus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Sijaisresurssin kartoitus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Oppimisen tuen uudistuksessa mahdollisuus pedagogiseen kehittämiseen ja henkilöstön osaamisen ja osallisuuden kehittämiseen -&gt; toimintakulttuurin muutos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Tekoälyn käyttöönotto työssä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90000"/>
              </a:lnSpc>
              <a:spcAft>
                <a:spcPts val="1000"/>
              </a:spcAft>
              <a:buNone/>
            </a:pP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6BC484D-998E-59EF-2748-05A4E29B2630}"/>
              </a:ext>
            </a:extLst>
          </p:cNvPr>
          <p:cNvSpPr/>
          <p:nvPr/>
        </p:nvSpPr>
        <p:spPr>
          <a:xfrm>
            <a:off x="5580606" y="361427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CFB183F-4550-2A80-D614-89AD5178B3A6}"/>
              </a:ext>
            </a:extLst>
          </p:cNvPr>
          <p:cNvSpPr/>
          <p:nvPr/>
        </p:nvSpPr>
        <p:spPr>
          <a:xfrm>
            <a:off x="7959012" y="673100"/>
            <a:ext cx="3393200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v. 2019, 83; 2021, 92; v. 2023, 92</a:t>
            </a:r>
          </a:p>
        </p:txBody>
      </p:sp>
    </p:spTree>
    <p:extLst>
      <p:ext uri="{BB962C8B-B14F-4D97-AF65-F5344CB8AC3E}">
        <p14:creationId xmlns:p14="http://schemas.microsoft.com/office/powerpoint/2010/main" val="109415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6FB953-25DA-C3EF-FCF3-B7A48A9D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11784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4: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KUMPPANUUDET JA RESURSSIT</a:t>
            </a:r>
          </a:p>
          <a:p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6B7C59B3-4E0A-5BEE-3246-0AD18CF44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32008"/>
              </p:ext>
            </p:extLst>
          </p:nvPr>
        </p:nvGraphicFramePr>
        <p:xfrm>
          <a:off x="6095999" y="882315"/>
          <a:ext cx="5254754" cy="529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7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9A1A0C-DD53-2DEB-C6AA-5423D9A4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063036"/>
            <a:ext cx="10932391" cy="547630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ja hyödyntääksemme tärkeimpiä kumppanuuksiamme?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4.2.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yhteistyötä oppilaiden ja huoltajien kanssa?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4.3.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Miten olemme onnistuneet taloudellisten resurssien käytössä?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4.4.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tiedon hallinnassa?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4.5.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teknologian hallinnassa?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4.6.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Millaisia keinoja meillä on toimitilojen hallinnassa?</a:t>
            </a:r>
          </a:p>
          <a:p>
            <a:endParaRPr lang="fi-FI" sz="32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latin typeface="Calibri" panose="020F0502020204030204"/>
              <a:cs typeface="Calibri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0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7C8C7-225E-91F0-C6C2-F2DBC3F5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3181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KUMPPANUUDET JA RESURSSIT   91 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C1D2E53-ADFB-37EB-CBF3-A128CB5D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95063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EB85AF-A150-3495-45FC-D493D78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76226"/>
            <a:ext cx="5157787" cy="44966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Toimiva yhteistyö vakiintuneiden kumppaneiden kanssa (mm. hankeyhteistyö, yritysyhteistyö, vanhempainyhdistys, 3. sektorin yhdistykset ja järjestöt) 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Oppilaskunta, lapsiparlamentti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Viestintäsuunnitelma, </a:t>
            </a:r>
            <a:r>
              <a:rPr lang="fi-FI" sz="19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wilma</a:t>
            </a: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koulun kotisivut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Työ- ja oppimisympäristö turvallisia, terveellisiä ja viihtyisiä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Työskentely taloudellisesti ja suunnitelmallisesti: talouden tasapainotus, kuluttamisen vähentäminen, kierrätys, ympäristöstä huolehtiminen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9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Digitalisaation hyödyntäminen oppimisessa ja opetuksessa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0C85CF1-B49D-A6D2-BCCA-3B581E8F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95063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381ECD6-56A0-B346-A407-41A19A649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1606"/>
            <a:ext cx="5183188" cy="447131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Viestintäsuunnitelman päivittäminen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Nivelvaiheyhteistyön selkeyttäminen, siirtopalaverit/pedagogiset keskustelut luokalta toiselle siirtymisten/opevaihdosten yhteydessä.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varmistaminen, jos työntekijä muuttaa/jää eläkkeelle tms., tietotaidon säilyminen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Sisäinen tiedottaminen, myös Lape-ryhmältä</a:t>
            </a: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Kestävän kehityksen mahdollisuuksiin huomiota, uusien ideoiden luomista ja käyttöönottoa</a:t>
            </a:r>
            <a:endParaRPr lang="fi-FI" sz="2000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BFEE090A-39FF-C724-4513-B4775F77CA5D}"/>
              </a:ext>
            </a:extLst>
          </p:cNvPr>
          <p:cNvSpPr/>
          <p:nvPr/>
        </p:nvSpPr>
        <p:spPr>
          <a:xfrm>
            <a:off x="8054497" y="403181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40510FE-AFFF-86C9-ABFD-EACDCE7DF0B1}"/>
              </a:ext>
            </a:extLst>
          </p:cNvPr>
          <p:cNvSpPr/>
          <p:nvPr/>
        </p:nvSpPr>
        <p:spPr>
          <a:xfrm>
            <a:off x="2770521" y="1314305"/>
            <a:ext cx="3423905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v. 2019, 68; v. 2021, 81; 2023, 84</a:t>
            </a:r>
          </a:p>
        </p:txBody>
      </p:sp>
    </p:spTree>
    <p:extLst>
      <p:ext uri="{BB962C8B-B14F-4D97-AF65-F5344CB8AC3E}">
        <p14:creationId xmlns:p14="http://schemas.microsoft.com/office/powerpoint/2010/main" val="371942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B74A8B-A891-8C35-3396-0E0DD377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0505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Mikä CAF?</a:t>
            </a:r>
            <a:br>
              <a:rPr lang="fi-FI" b="1" dirty="0">
                <a:solidFill>
                  <a:srgbClr val="0070C0"/>
                </a:solidFill>
              </a:rPr>
            </a:br>
            <a:endParaRPr lang="fi-FI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0DD470-6AA9-F880-ABA3-DDABE3033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33610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CAF – </a:t>
            </a:r>
            <a:r>
              <a:rPr lang="fi-FI" sz="2000" dirty="0" err="1"/>
              <a:t>Common</a:t>
            </a:r>
            <a:r>
              <a:rPr lang="fi-FI" sz="2000" dirty="0"/>
              <a:t> </a:t>
            </a:r>
            <a:r>
              <a:rPr lang="fi-FI" sz="2000" dirty="0" err="1"/>
              <a:t>Assessment</a:t>
            </a:r>
            <a:r>
              <a:rPr lang="fi-FI" sz="2000" dirty="0"/>
              <a:t> Framework </a:t>
            </a:r>
          </a:p>
          <a:p>
            <a:pPr lvl="1"/>
            <a:r>
              <a:rPr lang="fi-FI" sz="2000" dirty="0"/>
              <a:t>Julkisen organisaation itsearviointimalli</a:t>
            </a:r>
          </a:p>
          <a:p>
            <a:r>
              <a:rPr lang="fi-FI" sz="2000" dirty="0"/>
              <a:t>Kehitetty EU:n jäsenmaiden välisessä verkostossa (19 kieliversiota)</a:t>
            </a:r>
          </a:p>
          <a:p>
            <a:r>
              <a:rPr lang="fi-FI" sz="2000" dirty="0"/>
              <a:t>1. versio 2002, uudistetut versiot 2006 ja 2013.</a:t>
            </a:r>
          </a:p>
          <a:p>
            <a:r>
              <a:rPr lang="fi-FI" sz="2000" dirty="0"/>
              <a:t>Soveltuu koko organisaation tai sen osien arviointiin</a:t>
            </a:r>
          </a:p>
          <a:p>
            <a:r>
              <a:rPr lang="fi-FI" sz="2000" dirty="0"/>
              <a:t>Suomessa CAF on eniten käytetty laatutyön viitekehys julkisella sektorilla.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Selville saadaan:</a:t>
            </a:r>
          </a:p>
          <a:p>
            <a:pPr lvl="1"/>
            <a:r>
              <a:rPr lang="fi-FI" sz="2000" dirty="0"/>
              <a:t>oman väen mielipiteet kehittämistarpeista.</a:t>
            </a:r>
          </a:p>
          <a:p>
            <a:pPr lvl="1"/>
            <a:r>
              <a:rPr lang="fi-FI" sz="2000" dirty="0"/>
              <a:t>mitkä asiat koetaan tärkeiksi.</a:t>
            </a:r>
          </a:p>
          <a:p>
            <a:pPr lvl="1"/>
            <a:r>
              <a:rPr lang="fi-FI" sz="2000" dirty="0"/>
              <a:t>miten hyviä ollaan ja miten hyviä pitäisi olla.</a:t>
            </a:r>
          </a:p>
          <a:p>
            <a:pPr lvl="1"/>
            <a:r>
              <a:rPr lang="fi-FI" sz="2000" dirty="0"/>
              <a:t>mistä kehittämisasioista ollaan yhtä mieltä ja mistä eri.</a:t>
            </a:r>
          </a:p>
          <a:p>
            <a:pPr lvl="1"/>
            <a:r>
              <a:rPr lang="fi-FI" sz="2000" dirty="0"/>
              <a:t>mihin kehittämiseen ollaan jo sitoutuneita.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1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98853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5</a:t>
            </a:r>
            <a:r>
              <a:rPr lang="en-US" kern="1200" dirty="0">
                <a:latin typeface="+mj-lt"/>
                <a:ea typeface="+mj-ea"/>
                <a:cs typeface="+mj-cs"/>
              </a:rPr>
              <a:t>: </a:t>
            </a:r>
            <a:br>
              <a:rPr lang="en-US" kern="1200" dirty="0"/>
            </a:br>
            <a:r>
              <a:rPr lang="en-US" b="1" dirty="0">
                <a:cs typeface="Calibri Light"/>
              </a:rPr>
              <a:t>KOULUN TOIMINTA (PROSESSIT)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66394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65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5B23C-0C3F-4A92-7999-8F21E570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18" y="11236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5.1. </a:t>
            </a:r>
          </a:p>
          <a:p>
            <a:pPr marL="0" indent="0"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tunnistaaksemme, suunnitellaksemme ja parantaaksemme koulun toimintaa jatkuvasti?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5.2.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tuottaaksemme ja kehittääksemme asiakaslähtöisiä palveluita?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5.3.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i-FI" sz="3200" dirty="0">
                <a:latin typeface="Calibri Light"/>
                <a:cs typeface="Calibri Light"/>
              </a:rPr>
              <a:t>Mitä olemme tehneet kehittääksemme koulun toimintaa sidosryhmien kanssa?</a:t>
            </a:r>
          </a:p>
          <a:p>
            <a:pPr>
              <a:spcBef>
                <a:spcPct val="0"/>
              </a:spcBef>
            </a:pPr>
            <a:endParaRPr lang="fi-FI" sz="3200" dirty="0">
              <a:latin typeface="Calibri Light"/>
              <a:cs typeface="Calibri Light"/>
            </a:endParaRPr>
          </a:p>
          <a:p>
            <a:pPr>
              <a:spcBef>
                <a:spcPct val="0"/>
              </a:spcBef>
            </a:pPr>
            <a:endParaRPr lang="fi-FI" sz="4400" dirty="0">
              <a:latin typeface="Calibri Light"/>
              <a:cs typeface="Calibri Light"/>
            </a:endParaRP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61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A7779-2C42-4DDC-7B0B-E7E506A0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PROSESSIT      85	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A789C3E-4851-AE43-1122-B0C1E139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0517"/>
          </a:xfrm>
        </p:spPr>
        <p:txBody>
          <a:bodyPr>
            <a:noAutofit/>
          </a:bodyPr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4A5C3-F5BA-1954-ED76-97D6D4B2D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1529"/>
            <a:ext cx="5157787" cy="434134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Lukuvuosisuunnitelmassa kuvattu keskeiset prosessit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Henkilöstön osallistuminen koulun toiminnan kehittämiseen ja arviointiin sekä opetussuunnitelman tekemiseen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Tuen järjestäminen joustavaa ja pitkäjänteistä, ensisijaisesti omassa yleisopetuksen opetusryhmässä, 2 erityisopettajaa ja yhä ohjaajaresurssia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Sähköinen tiedonvälitys ja viestintä </a:t>
            </a:r>
            <a:r>
              <a:rPr lang="fi-FI" sz="35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wilmassa</a:t>
            </a: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35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pedanetissa</a:t>
            </a: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kotitiedotteet kuukausittain 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Opiskeluhuollon tarkat toimintakuvaukset ja osallistava opiskeluhuoltotyö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Yhteistyö seudullisesti ja lähikoulujen kanssa, esim. verkostoperuskoulu ja kansainvälisyys sekä </a:t>
            </a:r>
            <a:r>
              <a:rPr lang="fi-FI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yhteis</a:t>
            </a: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 srk, vanhempainyhdistys, nuorisotyö, muut 3. sektorin toimijat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3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Vuorovaikutus- ja tunnetaitoja säännöllisesti oppitunneilla, KiVa-koulu, oppilaiden kuuleminen ja osallisuus</a:t>
            </a:r>
            <a:endParaRPr lang="fi-FI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2371FD1-C6CE-CF1C-5337-D4CE2AE6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30517"/>
          </a:xfrm>
        </p:spPr>
        <p:txBody>
          <a:bodyPr>
            <a:noAutofit/>
          </a:bodyPr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BB53B61-F442-DBF9-E44B-376CB1DF6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51528"/>
            <a:ext cx="5183188" cy="434134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sz="3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Kummioppilastoiminnan virittäminen esim. kummipäivät, -välitunnit, kohtaamisen paikat, lukujärjestysteknisten haasteiden huomiointi</a:t>
            </a:r>
            <a:endParaRPr lang="fi-FI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Aineenopetuksen ja erityisopetuksen suunnitelmallinen yhteistyö ja arvioinnin kehittäminen</a:t>
            </a:r>
            <a:endParaRPr lang="fi-FI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Ohjaajia kaivataan lisää</a:t>
            </a:r>
            <a:endParaRPr lang="fi-FI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Opettajavaihto/kierto lähikouluissa (</a:t>
            </a:r>
            <a:r>
              <a:rPr lang="fi-FI" sz="45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bencmerkkaus</a:t>
            </a: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esim. 1 päivä/lukuvuosi</a:t>
            </a:r>
            <a:endParaRPr lang="fi-FI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45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Wilman kaksoistunnistautuminen</a:t>
            </a:r>
            <a:endParaRPr lang="fi-FI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EB676CA-C85B-9EAF-3F1A-0EEAAA75AA8B}"/>
              </a:ext>
            </a:extLst>
          </p:cNvPr>
          <p:cNvSpPr/>
          <p:nvPr/>
        </p:nvSpPr>
        <p:spPr>
          <a:xfrm>
            <a:off x="3733017" y="424057"/>
            <a:ext cx="1054275" cy="1200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85EC840-4E72-342E-0B00-1F854BC4E8CD}"/>
              </a:ext>
            </a:extLst>
          </p:cNvPr>
          <p:cNvSpPr/>
          <p:nvPr/>
        </p:nvSpPr>
        <p:spPr>
          <a:xfrm>
            <a:off x="7865706" y="849873"/>
            <a:ext cx="3486506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/>
              <a:t>v. 2019, 76; v. 2021, 79; v. 2023, 86</a:t>
            </a:r>
          </a:p>
        </p:txBody>
      </p:sp>
    </p:spTree>
    <p:extLst>
      <p:ext uri="{BB962C8B-B14F-4D97-AF65-F5344CB8AC3E}">
        <p14:creationId xmlns:p14="http://schemas.microsoft.com/office/powerpoint/2010/main" val="398265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AF7CDF-3086-0416-8014-15A114D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TULOSARVIOINTIALUEET 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6-9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859227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6</a:t>
            </a:r>
            <a:r>
              <a:rPr lang="en-US" kern="1200" dirty="0">
                <a:latin typeface="+mj-lt"/>
                <a:ea typeface="+mj-ea"/>
                <a:cs typeface="+mj-cs"/>
              </a:rPr>
              <a:t>: </a:t>
            </a:r>
            <a:br>
              <a:rPr lang="en-US" kern="1200" dirty="0"/>
            </a:br>
            <a:r>
              <a:rPr lang="en-US" b="1" dirty="0">
                <a:cs typeface="Calibri Light"/>
              </a:rPr>
              <a:t>ASIAKAS- JA KANSALAIS-TULOKSET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67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032D6D-F66A-1093-7F2F-A1C47C9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0062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fi-FI" sz="3600" i="1" dirty="0">
                <a:cs typeface="Calibri Light"/>
              </a:rPr>
              <a:t>ARVIOINTI: Kuinka olemme pystyneet vastaamaan oppilaiden ja huoltajien tarpeisiin ja odotuksiin?</a:t>
            </a:r>
            <a:endParaRPr lang="fi-FI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090C5D-3533-B88D-D1E2-D9C9C4783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6.1.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Asiakastyytyväisyysmittausten tulokset</a:t>
            </a:r>
            <a:endParaRPr lang="fi-FI" sz="3600" dirty="0"/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6.2.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Suorituskykytulokset</a:t>
            </a:r>
          </a:p>
          <a:p>
            <a:endParaRPr lang="fi-FI" sz="36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79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0FF50-439A-6A84-95EC-2A676E25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ASIAKAS- JA KANSALAISTULOKSET   74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222805-D701-292F-A950-1CAB8E427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E49FE2-2A53-3F44-7B8C-23BD648A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/>
            <a:r>
              <a:rPr lang="fi-FI" sz="3400" dirty="0"/>
              <a:t>Pieni koulu, hyvä oppilastuntemus, tuttuus, luontevaa kanssakäymistä oppilaan kanssa</a:t>
            </a:r>
          </a:p>
          <a:p>
            <a:pPr lvl="0"/>
            <a:r>
              <a:rPr lang="fi-FI" sz="3400" dirty="0"/>
              <a:t>Kyselyt, palautemahdollisuus (esim. seudullinen arviointi, </a:t>
            </a:r>
            <a:r>
              <a:rPr lang="fi-FI" sz="3400" dirty="0" err="1"/>
              <a:t>ohr</a:t>
            </a:r>
            <a:r>
              <a:rPr lang="fi-FI" sz="3400" dirty="0"/>
              <a:t>, laajat terveyskyselyt, ruokaraati, koulukuljetus- ja harrastekysely)</a:t>
            </a:r>
          </a:p>
          <a:p>
            <a:pPr lvl="0"/>
            <a:r>
              <a:rPr lang="fi-FI" sz="3400" dirty="0"/>
              <a:t>Avoin ja ajantasainen tiedonkulku, kotitiedotteet</a:t>
            </a:r>
          </a:p>
          <a:p>
            <a:pPr lvl="0"/>
            <a:r>
              <a:rPr lang="fi-FI" sz="3400" dirty="0"/>
              <a:t>Aktiivinen oppilaskunta, vanhempainyhdistys</a:t>
            </a:r>
          </a:p>
          <a:p>
            <a:pPr lvl="0"/>
            <a:r>
              <a:rPr lang="fi-FI" sz="3400" dirty="0"/>
              <a:t>Oppilaita kuunnellaan ja </a:t>
            </a:r>
            <a:r>
              <a:rPr lang="fi-FI" sz="3400" dirty="0" err="1"/>
              <a:t>osallistetaan</a:t>
            </a:r>
            <a:endParaRPr lang="fi-FI" sz="3400" dirty="0"/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CCFB604-3BDC-68C9-8224-ED2E9295F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5C119ED-1D12-799B-2FF8-D86C67ED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fi-FI" sz="3400" dirty="0"/>
              <a:t>Palautemahdollisuuksia kehitettävä, jotta myös huoltajien näkemykset saadaan selville</a:t>
            </a:r>
          </a:p>
          <a:p>
            <a:pPr lvl="0"/>
            <a:r>
              <a:rPr lang="fi-FI" sz="3400" dirty="0"/>
              <a:t>Huoltajien osallisuuden lisääminen; vanhempainillat eivät toimi, mutta kodin ja koulun -päivät suosittuja yhteistyön muotoja</a:t>
            </a:r>
          </a:p>
          <a:p>
            <a:pPr lvl="0"/>
            <a:r>
              <a:rPr lang="fi-FI" sz="3400" dirty="0"/>
              <a:t>Keskustelua </a:t>
            </a:r>
            <a:r>
              <a:rPr lang="fi-FI" sz="3400" dirty="0" err="1"/>
              <a:t>wilmamerkinnöistä</a:t>
            </a:r>
            <a:r>
              <a:rPr lang="fi-FI" sz="3400" dirty="0"/>
              <a:t> lisää</a:t>
            </a:r>
          </a:p>
          <a:p>
            <a:pPr lvl="0"/>
            <a:r>
              <a:rPr lang="fi-FI" sz="3400" dirty="0" err="1"/>
              <a:t>Pedanetista</a:t>
            </a:r>
            <a:r>
              <a:rPr lang="fi-FI" sz="3400" dirty="0"/>
              <a:t> tiedot osittain hankalasti löydettävissä </a:t>
            </a:r>
          </a:p>
          <a:p>
            <a:endParaRPr lang="fi-FI" sz="3400" dirty="0"/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101E5DC-0DD9-483D-9359-8CF5313D6A81}"/>
              </a:ext>
            </a:extLst>
          </p:cNvPr>
          <p:cNvSpPr/>
          <p:nvPr/>
        </p:nvSpPr>
        <p:spPr>
          <a:xfrm>
            <a:off x="8576415" y="507564"/>
            <a:ext cx="1158658" cy="1013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7884367" y="1608667"/>
            <a:ext cx="3467845" cy="484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2019, 61; v. 2021, 78; v. 2023, 76</a:t>
            </a:r>
          </a:p>
        </p:txBody>
      </p:sp>
    </p:spTree>
    <p:extLst>
      <p:ext uri="{BB962C8B-B14F-4D97-AF65-F5344CB8AC3E}">
        <p14:creationId xmlns:p14="http://schemas.microsoft.com/office/powerpoint/2010/main" val="125201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70220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Arviointialue</a:t>
            </a:r>
            <a:r>
              <a:rPr lang="en-US" dirty="0"/>
              <a:t> 7</a:t>
            </a:r>
            <a:r>
              <a:rPr lang="en-US" kern="1200" dirty="0">
                <a:latin typeface="+mj-lt"/>
                <a:ea typeface="+mj-ea"/>
                <a:cs typeface="+mj-cs"/>
              </a:rPr>
              <a:t>:</a:t>
            </a:r>
            <a:r>
              <a:rPr lang="en-US" b="1" dirty="0">
                <a:cs typeface="Calibri Light"/>
              </a:rPr>
              <a:t>HENKILÖSTÖ-TULOKSET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14023"/>
              </p:ext>
            </p:extLst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28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D8C3CE-77B3-592D-3051-276736D2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7.1.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Henkilöstön käsitykset </a:t>
            </a:r>
            <a:endParaRPr lang="fi-FI" dirty="0"/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7.2.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Suorituskykytulokset    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51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21ED3-681F-CAF7-E142-47325F14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HENKILÖSTÖTULOKSET       78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1DF834-7B2E-74EF-D6E2-8B05BA86D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2B3683-C172-8B62-0926-532D8344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/>
            <a:endParaRPr lang="fi-FI" dirty="0"/>
          </a:p>
          <a:p>
            <a:pPr lvl="0"/>
            <a:r>
              <a:rPr lang="fi-FI" dirty="0"/>
              <a:t>Henkilöstötarpeiden analysointi ja tulevan ennakointi</a:t>
            </a:r>
          </a:p>
          <a:p>
            <a:pPr lvl="0"/>
            <a:r>
              <a:rPr lang="fi-FI" dirty="0"/>
              <a:t>Sitoutunut, ammattitaitoinen, aktiivinen, nopeasti reagoiva ja tasa-arvoinen henkilöstö</a:t>
            </a:r>
          </a:p>
          <a:p>
            <a:pPr lvl="0"/>
            <a:r>
              <a:rPr lang="fi-FI" dirty="0"/>
              <a:t>Henkilöstön vaihtuvuus suhteellisen vähäistä</a:t>
            </a:r>
          </a:p>
          <a:p>
            <a:pPr lvl="0"/>
            <a:r>
              <a:rPr lang="fi-FI" dirty="0"/>
              <a:t>Työilmapiiri koulussa hyvä, valitukset vähäisiä</a:t>
            </a:r>
          </a:p>
          <a:p>
            <a:pPr lvl="0"/>
            <a:r>
              <a:rPr lang="fi-FI" dirty="0"/>
              <a:t>Työhyvinvointiin panostetaan; työtyytyväisyyskysely, seudulliset kyselyt, riskien arvioinnit, kehityskeskustelut</a:t>
            </a:r>
          </a:p>
          <a:p>
            <a:pPr lvl="0"/>
            <a:r>
              <a:rPr lang="fi-FI" dirty="0"/>
              <a:t>Työterveyspalvelut toimivat</a:t>
            </a:r>
          </a:p>
          <a:p>
            <a:pPr lvl="0"/>
            <a:r>
              <a:rPr lang="fi-FI" dirty="0"/>
              <a:t>Koulutuksiin suhtaudutaan myönteisesti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75D141-4481-C7DC-43AE-8A406243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F72FBFC-C686-7E7D-BA1C-0F86EBBC4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i-FI" dirty="0">
              <a:cs typeface="Calibri"/>
            </a:endParaRPr>
          </a:p>
          <a:p>
            <a:pPr lvl="0"/>
            <a:r>
              <a:rPr lang="fi-FI" dirty="0"/>
              <a:t>Selkeän työnjaon kehittäminen ja kuormittavuuden vähentäminen: vastuu- ja kehittämistehtävien rajaus, vuorottelu ja kierto</a:t>
            </a:r>
          </a:p>
          <a:p>
            <a:pPr lvl="0"/>
            <a:r>
              <a:rPr lang="fi-FI" dirty="0"/>
              <a:t>Sijaisresurssi heikko </a:t>
            </a:r>
          </a:p>
          <a:p>
            <a:pPr lvl="0"/>
            <a:r>
              <a:rPr lang="fi-FI" dirty="0"/>
              <a:t>Kunnan tyhy-toimintaan osallistuminen mahdollista vain vapaa-ajalla klo 15/16 jälkeen</a:t>
            </a:r>
          </a:p>
          <a:p>
            <a:pPr lvl="0"/>
            <a:r>
              <a:rPr lang="fi-FI" dirty="0"/>
              <a:t>Henkilöstön laajempi osallistaminen ja kannustaminen kehittämistyöhön</a:t>
            </a:r>
          </a:p>
          <a:p>
            <a:pPr lvl="0"/>
            <a:r>
              <a:rPr lang="fi-FI" dirty="0"/>
              <a:t>Koulutusten jälkeinen tiedonjakaminen </a:t>
            </a:r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F80D2FC7-EF5C-3EFB-7EB8-0D16755AFA57}"/>
              </a:ext>
            </a:extLst>
          </p:cNvPr>
          <p:cNvSpPr/>
          <p:nvPr/>
        </p:nvSpPr>
        <p:spPr>
          <a:xfrm>
            <a:off x="6659362" y="365125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7884367" y="767362"/>
            <a:ext cx="3467845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2019, 72; v. 2021, 90; v. 2023, 84</a:t>
            </a:r>
          </a:p>
        </p:txBody>
      </p:sp>
    </p:spTree>
    <p:extLst>
      <p:ext uri="{BB962C8B-B14F-4D97-AF65-F5344CB8AC3E}">
        <p14:creationId xmlns:p14="http://schemas.microsoft.com/office/powerpoint/2010/main" val="265719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06534-CCBA-5328-6C6F-11D3CE76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37" y="249444"/>
            <a:ext cx="8370454" cy="76698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	Perusopetuksen laatukriteereiden viitekehys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300AF34-107F-8E2B-08D1-7611B361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39" y="1016433"/>
            <a:ext cx="7669187" cy="56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905409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latin typeface="+mj-lt"/>
                <a:ea typeface="+mj-ea"/>
                <a:cs typeface="+mj-cs"/>
              </a:rPr>
              <a:t> </a:t>
            </a:r>
            <a:br>
              <a:rPr lang="en-US" sz="4100" kern="1200" dirty="0"/>
            </a:br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en-US" sz="4900" dirty="0" err="1">
                <a:cs typeface="Calibri Light"/>
              </a:rPr>
              <a:t>Arviointialue</a:t>
            </a:r>
            <a:r>
              <a:rPr lang="en-US" sz="4900" dirty="0">
                <a:cs typeface="Calibri Light"/>
              </a:rPr>
              <a:t> 8:</a:t>
            </a:r>
            <a:br>
              <a:rPr lang="en-US" sz="4900" dirty="0">
                <a:cs typeface="Calibri Light"/>
              </a:rPr>
            </a:br>
            <a:r>
              <a:rPr lang="en-US" sz="4900" b="1" dirty="0">
                <a:cs typeface="Calibri Light"/>
              </a:rPr>
              <a:t>YHTEISKUNTA- VASTUUTA KOSKEVAT TULOKSET</a:t>
            </a:r>
            <a:endParaRPr lang="en-US" sz="4900" b="1" kern="1200" dirty="0"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68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4961E-4503-897C-1821-A1C471A4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  <a:effectLst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sz="3200" i="1" dirty="0">
                <a:latin typeface="Calibri Light"/>
                <a:cs typeface="Calibri Light"/>
              </a:rPr>
              <a:t>ARVIOINTI: Millaisia yhteiskuntavastuuta koskevia tuloksia olemme saavuttaneet?</a:t>
            </a:r>
            <a:endParaRPr lang="fi-FI" sz="32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27C4E-FAB3-7610-CF9C-D9266B32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8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8.1.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Sidosryhmien näkemykset koulun yhteiskuntavastuuta koskevista tuloksista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8.2.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Koulun yhteiskuntavastuun indikaattorit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30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0C477-1C13-08A0-08DE-24222E3B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8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YHTEISKUNTAVASTUUTA KOSKEVAT TULOKSET</a:t>
            </a: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                                                                                     76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4957D98-6044-07E7-A77E-5776C11A4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661E36-1F83-0277-AD32-03E0E068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05056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47500" lnSpcReduction="20000"/>
          </a:bodyPr>
          <a:lstStyle/>
          <a:p>
            <a:pPr lvl="0"/>
            <a:r>
              <a:rPr lang="fi-FI" sz="4200" dirty="0"/>
              <a:t>Koululla hyvä maine; veto- ja pitovoimatekijä</a:t>
            </a:r>
          </a:p>
          <a:p>
            <a:pPr lvl="0"/>
            <a:r>
              <a:rPr lang="fi-FI" sz="4200" dirty="0"/>
              <a:t>Koulumyönteinen kunta, panostetaan lapsiin ja nuoriin</a:t>
            </a:r>
          </a:p>
          <a:p>
            <a:pPr lvl="0"/>
            <a:r>
              <a:rPr lang="fi-FI" sz="4200" dirty="0"/>
              <a:t>Sosiaalinen tuki toimii, hyvä suhde viranomaisiin ja kunnan päättäjiin; poliisi aktivoitunut itse</a:t>
            </a:r>
          </a:p>
          <a:p>
            <a:pPr lvl="0"/>
            <a:r>
              <a:rPr lang="fi-FI" sz="4200" dirty="0"/>
              <a:t>Panostetaan hyvinvointiin, yhteisöllisyyteen ja kestävään kehitykseen</a:t>
            </a:r>
          </a:p>
          <a:p>
            <a:pPr lvl="0"/>
            <a:r>
              <a:rPr lang="fi-FI" sz="4200" dirty="0"/>
              <a:t>Koulun näkyväksi tekeminen, imagosta huolehtiminen, medianäkyvyys (oppilaskunnan Instagram) myös oppilaita </a:t>
            </a:r>
            <a:r>
              <a:rPr lang="fi-FI" sz="4200" dirty="0" err="1"/>
              <a:t>osallistaen</a:t>
            </a:r>
            <a:r>
              <a:rPr lang="fi-FI" sz="4200" dirty="0"/>
              <a:t>, vastuullisuus ja tietosuojakäytäntöjen huomiointi</a:t>
            </a:r>
          </a:p>
          <a:p>
            <a:pPr lvl="0"/>
            <a:r>
              <a:rPr lang="fi-FI" sz="4200" dirty="0"/>
              <a:t>Moniammatillinen ja seudullinen yhteistyö</a:t>
            </a:r>
            <a:endParaRPr lang="fi-FI" sz="4200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45B81C1-F001-1E23-8E1B-6589C52BE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54BAA7-DA50-813F-8026-883BA8BEF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0505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lvl="0"/>
            <a:endParaRPr lang="fi-FI" sz="4200" dirty="0"/>
          </a:p>
          <a:p>
            <a:pPr lvl="0"/>
            <a:r>
              <a:rPr lang="fi-FI" sz="4200" dirty="0"/>
              <a:t>Yläkoulun säilyttäminen tärkeää Hartolan kunnassa</a:t>
            </a:r>
          </a:p>
          <a:p>
            <a:pPr lvl="0"/>
            <a:r>
              <a:rPr lang="fi-FI" sz="4200" dirty="0"/>
              <a:t>Kestävän kehityksen asiat huomioitava myös jatkossa, toimintojen arkeen saattaminen</a:t>
            </a:r>
          </a:p>
          <a:p>
            <a:pPr lvl="0"/>
            <a:r>
              <a:rPr lang="fi-FI" sz="4200" dirty="0"/>
              <a:t>Varautumisen ja valmiussuunnitelmien ajantasaistaminen</a:t>
            </a:r>
          </a:p>
          <a:p>
            <a:pPr lvl="0"/>
            <a:r>
              <a:rPr lang="fi-FI" sz="4200" dirty="0"/>
              <a:t>Opiskeluhuoltopalvelujen terveydenhoitaja-, kuraattori- ja psykologipalvelujen saatavuus taattava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2F3A34DE-9551-82FB-E033-80A79D9BC15B}"/>
              </a:ext>
            </a:extLst>
          </p:cNvPr>
          <p:cNvSpPr/>
          <p:nvPr/>
        </p:nvSpPr>
        <p:spPr>
          <a:xfrm>
            <a:off x="10402910" y="677763"/>
            <a:ext cx="1086637" cy="11228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6503438" y="1100477"/>
            <a:ext cx="3693292" cy="60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2019, 57; v. 2021, 81; v. 2023, 81</a:t>
            </a:r>
          </a:p>
        </p:txBody>
      </p:sp>
    </p:spTree>
    <p:extLst>
      <p:ext uri="{BB962C8B-B14F-4D97-AF65-F5344CB8AC3E}">
        <p14:creationId xmlns:p14="http://schemas.microsoft.com/office/powerpoint/2010/main" val="42189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87770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latin typeface="+mj-lt"/>
                <a:ea typeface="+mj-ea"/>
                <a:cs typeface="+mj-cs"/>
              </a:rPr>
              <a:t> </a:t>
            </a:r>
            <a:br>
              <a:rPr lang="en-US" sz="4100" kern="1200" dirty="0"/>
            </a:br>
            <a:r>
              <a:rPr lang="fi-FI" dirty="0">
                <a:solidFill>
                  <a:srgbClr val="FFFFFF"/>
                </a:solidFill>
                <a:cs typeface="Calibri Light"/>
              </a:rPr>
              <a:t>YHTEISKUNTAVASTUUTA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fi-FI" dirty="0">
                <a:solidFill>
                  <a:srgbClr val="FFFFFF"/>
                </a:solidFill>
                <a:cs typeface="Calibri Light"/>
              </a:rPr>
              <a:t>YHTEISKUNVASTUUTA KOSKEVAT TULOKSET</a:t>
            </a:r>
            <a:endParaRPr lang="en-US" dirty="0">
              <a:ea typeface="+mj-lt"/>
              <a:cs typeface="+mj-lt"/>
            </a:endParaRPr>
          </a:p>
          <a:p>
            <a:r>
              <a:rPr lang="en-US" sz="4900" dirty="0" err="1">
                <a:cs typeface="Calibri Light"/>
              </a:rPr>
              <a:t>Arviointialue</a:t>
            </a:r>
            <a:r>
              <a:rPr lang="en-US" sz="4900" dirty="0">
                <a:cs typeface="Calibri Light"/>
              </a:rPr>
              <a:t> 9:</a:t>
            </a:r>
            <a:br>
              <a:rPr lang="en-US" sz="4900" dirty="0">
                <a:cs typeface="Calibri Light"/>
              </a:rPr>
            </a:br>
            <a:r>
              <a:rPr lang="en-US" sz="4900" b="1" dirty="0">
                <a:cs typeface="Calibri Light"/>
              </a:rPr>
              <a:t>KESKEISET SUORITUSKYKY-</a:t>
            </a:r>
            <a:br>
              <a:rPr lang="en-US" sz="4900" b="1" dirty="0">
                <a:cs typeface="Calibri Light"/>
              </a:rPr>
            </a:br>
            <a:r>
              <a:rPr lang="en-US" sz="4900" b="1" dirty="0">
                <a:cs typeface="Calibri Light"/>
              </a:rPr>
              <a:t>TULOKSET</a:t>
            </a:r>
            <a:endParaRPr lang="en-US" sz="4900" b="1" kern="1200" dirty="0"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1462" y="541606"/>
          <a:ext cx="627233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09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6102B-5FFF-4147-7B25-1D563D651CE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fi-FI" sz="3600" dirty="0">
                <a:latin typeface="Calibri Light"/>
                <a:cs typeface="Calibri Light"/>
              </a:rPr>
            </a:br>
            <a:r>
              <a:rPr lang="fi-FI" sz="3600" dirty="0">
                <a:latin typeface="Calibri Light"/>
                <a:cs typeface="Calibri Light"/>
              </a:rPr>
              <a:t>Huomioitava: Oppimistulokset</a:t>
            </a:r>
            <a:br>
              <a:rPr lang="fi-FI" sz="3600" dirty="0">
                <a:ea typeface="+mn-lt"/>
                <a:cs typeface="+mn-lt"/>
              </a:rPr>
            </a:br>
            <a:r>
              <a:rPr lang="fi-FI" sz="3600" i="1" dirty="0">
                <a:latin typeface="Calibri Light"/>
                <a:cs typeface="Calibri Light"/>
              </a:rPr>
              <a:t>Millaisia tuloksia koulu on saavuttanut seuraavista kahdesta näkökulmasta tarkastellen?</a:t>
            </a:r>
            <a:br>
              <a:rPr lang="fi-FI" sz="3600" dirty="0">
                <a:ea typeface="+mn-lt"/>
                <a:cs typeface="+mn-lt"/>
              </a:rPr>
            </a:br>
            <a:endParaRPr lang="fi-FI" sz="36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B5861C-89F4-BF33-49CA-B2C9B35C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9.1.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Ulkoiset tulokset: tavoitteiden mukaiset tulokset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9.2. </a:t>
            </a:r>
          </a:p>
          <a:p>
            <a:pPr marL="0" indent="0">
              <a:buNone/>
            </a:pPr>
            <a:r>
              <a:rPr lang="fi-FI" sz="3600" dirty="0">
                <a:latin typeface="Calibri Light"/>
                <a:cs typeface="Calibri Light"/>
              </a:rPr>
              <a:t>Sisäiset tulokset: tehokkuuden taso</a:t>
            </a:r>
          </a:p>
          <a:p>
            <a:endParaRPr lang="fi-FI" sz="3600" dirty="0">
              <a:latin typeface="Calibri Light"/>
              <a:cs typeface="Calibri Light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734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B2744-9CC1-D224-8673-4B18F480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KESKEISET SUORITUSKYKYTULOKSET     78 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540CB08-E21F-2F3D-BC48-9995BF839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Vahvuudet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570CB0-F6C3-20AA-07AF-1D54E6703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/>
            <a:r>
              <a:rPr lang="fi-FI" dirty="0"/>
              <a:t>Päättötodistuksen saajat 100%, 2. asteen opiskelupaikan löytäminen, ei koulupudokkaita</a:t>
            </a:r>
          </a:p>
          <a:p>
            <a:pPr lvl="0"/>
            <a:r>
              <a:rPr lang="fi-FI" dirty="0"/>
              <a:t>Tuen toteutuminen, pedagogiset asiakirjat huolehdittu</a:t>
            </a:r>
          </a:p>
          <a:p>
            <a:pPr lvl="0"/>
            <a:r>
              <a:rPr lang="fi-FI" dirty="0"/>
              <a:t>Vuosisuunnitelman vastuullinen toteutus</a:t>
            </a:r>
          </a:p>
          <a:p>
            <a:pPr lvl="0"/>
            <a:r>
              <a:rPr lang="fi-FI" dirty="0"/>
              <a:t>Talousarvion vastuullinen toteutus, talouden tasapainotus ja kustannustehokas toiminta</a:t>
            </a:r>
          </a:p>
          <a:p>
            <a:pPr lvl="0"/>
            <a:r>
              <a:rPr lang="fi-FI" dirty="0"/>
              <a:t>Kiusaaminen vähentynyt</a:t>
            </a:r>
          </a:p>
          <a:p>
            <a:pPr lvl="0"/>
            <a:r>
              <a:rPr lang="fi-FI" dirty="0"/>
              <a:t>Koululääkäripalvelut toimivat</a:t>
            </a:r>
          </a:p>
          <a:p>
            <a:r>
              <a:rPr lang="fi-FI" dirty="0"/>
              <a:t>Teknologisuus ja digitaalisuus huomioitu, toimiva laitekanta, opetusnäytöt</a:t>
            </a:r>
            <a:endParaRPr lang="fi-FI" dirty="0"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4969AB-0479-517D-0EDE-2F0498F2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Kehittämiskohteet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B5C8-48C2-6584-5B0B-9CC7B660F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55228">
                <a:srgbClr val="F2A52C"/>
              </a:gs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fi-FI" dirty="0"/>
              <a:t>Myös jatkossa talouden tasapainottaminen haastava tehtävä, mittavat kiinteistökustannukset ja palvelujen osto (kouluruoka ja -kuljetus)</a:t>
            </a:r>
          </a:p>
          <a:p>
            <a:pPr lvl="0"/>
            <a:r>
              <a:rPr lang="fi-FI" dirty="0"/>
              <a:t>Oppimisen tuen uudistus tulossa; erityisopettajien työpanoksen suuntaaminen, yhteistyön ja suunnittelun lisääminen, arviointiyhteistyö</a:t>
            </a:r>
          </a:p>
          <a:p>
            <a:pPr lvl="0"/>
            <a:r>
              <a:rPr lang="fi-FI" dirty="0"/>
              <a:t>Sijaisresurssit ja ratkaisut</a:t>
            </a:r>
          </a:p>
          <a:p>
            <a:pPr lvl="0"/>
            <a:r>
              <a:rPr lang="fi-FI" dirty="0"/>
              <a:t>Arvioinnin näkyvyyden parantaminen </a:t>
            </a:r>
          </a:p>
          <a:p>
            <a:r>
              <a:rPr lang="fi-FI" dirty="0"/>
              <a:t>Digitaaliset opetusnäytöt vähitellen joka luokkaan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65AE4D7C-75EA-D662-0A0F-FD14A88FE252}"/>
              </a:ext>
            </a:extLst>
          </p:cNvPr>
          <p:cNvSpPr/>
          <p:nvPr/>
        </p:nvSpPr>
        <p:spPr>
          <a:xfrm>
            <a:off x="9351257" y="365125"/>
            <a:ext cx="1158658" cy="1252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22298B2-5EC7-FC0B-25D9-339770484180}"/>
              </a:ext>
            </a:extLst>
          </p:cNvPr>
          <p:cNvSpPr/>
          <p:nvPr/>
        </p:nvSpPr>
        <p:spPr>
          <a:xfrm>
            <a:off x="5878286" y="1371949"/>
            <a:ext cx="3474955" cy="562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v. 2019, 65; v. 2021, 85; v. 2023, 84</a:t>
            </a:r>
          </a:p>
        </p:txBody>
      </p:sp>
    </p:spTree>
    <p:extLst>
      <p:ext uri="{BB962C8B-B14F-4D97-AF65-F5344CB8AC3E}">
        <p14:creationId xmlns:p14="http://schemas.microsoft.com/office/powerpoint/2010/main" val="371558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AED31F-A2F9-FA96-88ED-94590779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i-FI"/>
              <a:t>Kiitos CAF-itsearviointiin osallistuneille!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E3B726-B9CB-932F-3AF8-65DE5DE5E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5088125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fi-FI" sz="1500" dirty="0"/>
              <a:t>22.5.2025</a:t>
            </a:r>
          </a:p>
          <a:p>
            <a:pPr algn="r"/>
            <a:r>
              <a:rPr lang="fi-FI" sz="1500" dirty="0"/>
              <a:t>Tiina Kotila-Paaso,</a:t>
            </a:r>
          </a:p>
          <a:p>
            <a:pPr algn="r"/>
            <a:r>
              <a:rPr lang="fi-FI" sz="1500" dirty="0"/>
              <a:t>Pj., arviointivastaava</a:t>
            </a:r>
          </a:p>
          <a:p>
            <a:pPr algn="r"/>
            <a:r>
              <a:rPr lang="fi-FI" sz="1500" dirty="0"/>
              <a:t>Hartolan Yhtenäiskoulu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39CB931-F1B4-23D4-5CF9-4BC4E89CE643}"/>
              </a:ext>
            </a:extLst>
          </p:cNvPr>
          <p:cNvSpPr/>
          <p:nvPr/>
        </p:nvSpPr>
        <p:spPr>
          <a:xfrm>
            <a:off x="1604179" y="4833882"/>
            <a:ext cx="6459167" cy="178702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Arvioinneilla täytyy olla merkitys.</a:t>
            </a:r>
          </a:p>
          <a:p>
            <a:pPr algn="ctr"/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Merkitys löytyy toiminnan laadun parantumisesta.</a:t>
            </a:r>
          </a:p>
        </p:txBody>
      </p:sp>
    </p:spTree>
    <p:extLst>
      <p:ext uri="{BB962C8B-B14F-4D97-AF65-F5344CB8AC3E}">
        <p14:creationId xmlns:p14="http://schemas.microsoft.com/office/powerpoint/2010/main" val="150850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F03B06-712A-76C7-5909-C1D27BA2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1162"/>
            <a:ext cx="2857107" cy="23711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i-FI" sz="27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LIITE 1: TOIMINTA-ARVIOINTIALUEI-DEN PISTEYTYS-TAULUKKO</a:t>
            </a:r>
          </a:p>
        </p:txBody>
      </p:sp>
      <p:pic>
        <p:nvPicPr>
          <p:cNvPr id="1030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AAC10C65-6BB9-7CAE-5CC8-81886579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1078277"/>
            <a:ext cx="7347537" cy="4702422"/>
          </a:xfrm>
          <a:prstGeom prst="rect">
            <a:avLst/>
          </a:prstGeom>
          <a:gradFill>
            <a:gsLst>
              <a:gs pos="19610">
                <a:srgbClr val="EDF5E2"/>
              </a:gs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8F532D0-EFFC-160F-0179-76F70BC5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63491"/>
            <a:ext cx="17945484" cy="3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93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76403D-03D7-CD55-CD01-5652C1BD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1162"/>
            <a:ext cx="2916382" cy="23711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fi-FI" sz="3200" b="1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i-FI" sz="26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LIITE 2: TULOSARVIOINTI-ALUEIDEN PISTEYTYSTAULUKKO</a:t>
            </a:r>
            <a:endParaRPr kumimoji="0" lang="en-US" altLang="fi-FI" sz="2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fi-FI" sz="32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049" name="Kuva 5">
            <a:extLst>
              <a:ext uri="{FF2B5EF4-FFF2-40B4-BE49-F238E27FC236}">
                <a16:creationId xmlns:a16="http://schemas.microsoft.com/office/drawing/2014/main" id="{D67605FB-4C3A-354E-A875-CE838493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288" y="1132895"/>
            <a:ext cx="7347537" cy="45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1E430-2D90-FB03-A5B8-313516FC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70C0"/>
                </a:solidFill>
              </a:rPr>
              <a:t>CAF perusopetuksessa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09361D-B1A4-FC10-41F2-F8B56E28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3" y="1267146"/>
            <a:ext cx="10064188" cy="54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2B4BC0-201F-8EA1-09AA-1F5B9D9E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Kuinka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mallia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käytetään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9B90-6785-84E9-9B62-66BE956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9274" y="562185"/>
            <a:ext cx="8104071" cy="5733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57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B74A8B-A891-8C35-3396-0E0DD377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83"/>
            <a:ext cx="10515599" cy="118658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70C0"/>
                </a:solidFill>
                <a:cs typeface="Calibri Light"/>
              </a:rPr>
              <a:t>Arviointiryhmä, kevät 2025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Sisällön paikkamerkki 2">
            <a:extLst>
              <a:ext uri="{FF2B5EF4-FFF2-40B4-BE49-F238E27FC236}">
                <a16:creationId xmlns:a16="http://schemas.microsoft.com/office/drawing/2014/main" id="{1B6DD805-D452-2536-1649-E64A7C9BB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3269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21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19586A-C26E-79CE-7995-654D3824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TOIMINTA-ARVIOINTIALUEET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1-5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ED9C4-C75F-AC6C-0D8D-6F553A5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81" y="2049364"/>
            <a:ext cx="3988537" cy="19970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Arviointialue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1: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JOHTAJUUS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0ECFC87-2ECB-D35E-836E-CB0E0864C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8514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910FE-FCA5-99C2-8B23-FA8DFDD8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br>
              <a:rPr lang="fi-FI" dirty="0">
                <a:latin typeface="Calibri"/>
                <a:cs typeface="Calibri"/>
              </a:rPr>
            </a:br>
            <a:endParaRPr lang="fi-FI" sz="3600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2B2813-5E62-183A-4107-DA72B1D4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89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1.1.</a:t>
            </a: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Mitä koulun johto on tehnyt ohjatakseen koulua kehittämään</a:t>
            </a: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sen visiota ja arvoja? </a:t>
            </a:r>
            <a:endParaRPr lang="fi-FI" sz="3500" dirty="0">
              <a:cs typeface="Calibri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1.2. </a:t>
            </a:r>
            <a:endParaRPr lang="fi-FI" sz="3500" dirty="0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Mitä koulun johto on tehnyt kehittääkseen koulun</a:t>
            </a:r>
            <a:endParaRPr lang="fi-FI" sz="3500" dirty="0">
              <a:latin typeface="Calibri" panose="020F0502020204030204"/>
              <a:cs typeface="Calibri"/>
            </a:endParaRPr>
          </a:p>
          <a:p>
            <a:pPr>
              <a:buNone/>
            </a:pPr>
            <a:r>
              <a:rPr lang="fi-FI" sz="3500" dirty="0">
                <a:latin typeface="Calibri Light"/>
                <a:cs typeface="Calibri Light"/>
              </a:rPr>
              <a:t>johtamisjärjestelmää? </a:t>
            </a:r>
            <a:endParaRPr lang="fi-FI" sz="3500" dirty="0">
              <a:cs typeface="Calibri"/>
            </a:endParaRPr>
          </a:p>
          <a:p>
            <a:pPr marL="0" indent="0">
              <a:buNone/>
            </a:pPr>
            <a:r>
              <a:rPr lang="fi-FI" sz="3500" dirty="0">
                <a:latin typeface="Calibri Light"/>
                <a:cs typeface="Calibri Light"/>
              </a:rPr>
              <a:t>1.3. </a:t>
            </a:r>
          </a:p>
          <a:p>
            <a:pPr marL="0" indent="0">
              <a:buNone/>
            </a:pPr>
            <a:r>
              <a:rPr lang="fi-FI" sz="3500" dirty="0">
                <a:latin typeface="Calibri Light"/>
                <a:cs typeface="Calibri Light"/>
              </a:rPr>
              <a:t>Mitä koulun johto on tehnyt motivoidakseen ja tukeakseen koulun henkilöstöä?</a:t>
            </a:r>
            <a:endParaRPr lang="fi-FI" sz="3500" dirty="0"/>
          </a:p>
          <a:p>
            <a:pPr marL="0" indent="0">
              <a:spcBef>
                <a:spcPct val="0"/>
              </a:spcBef>
              <a:buNone/>
            </a:pPr>
            <a:endParaRPr lang="fi-FI" sz="3000" dirty="0">
              <a:latin typeface="Calibri Light"/>
              <a:cs typeface="Calibri Light"/>
            </a:endParaRPr>
          </a:p>
          <a:p>
            <a:pPr>
              <a:buNone/>
            </a:pPr>
            <a:endParaRPr lang="fi-FI" sz="36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95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1687</Words>
  <Application>Microsoft Office PowerPoint</Application>
  <PresentationFormat>Laajakuva</PresentationFormat>
  <Paragraphs>292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Cavolini</vt:lpstr>
      <vt:lpstr>Office Theme</vt:lpstr>
      <vt:lpstr>     CAF (Common Assessment Framework) Itsearviointi   HARTOLAN  YHTENÄISKOULU</vt:lpstr>
      <vt:lpstr>Mikä CAF? </vt:lpstr>
      <vt:lpstr> Perusopetuksen laatukriteereiden viitekehys</vt:lpstr>
      <vt:lpstr>CAF perusopetuksessa</vt:lpstr>
      <vt:lpstr>Kuinka mallia käytetään?</vt:lpstr>
      <vt:lpstr>Arviointiryhmä, kevät 2025</vt:lpstr>
      <vt:lpstr>TOIMINTA-ARVIOINTIALUEET 1-5</vt:lpstr>
      <vt:lpstr>Arviointialue 1: JOHTAJUUS</vt:lpstr>
      <vt:lpstr> </vt:lpstr>
      <vt:lpstr>Johtajuus  85    </vt:lpstr>
      <vt:lpstr>Arviointialue 2: STRATEGIAT JA TOIMINNAN SUUNNITTELU</vt:lpstr>
      <vt:lpstr>PowerPoint-esitys</vt:lpstr>
      <vt:lpstr>STRATEGIAT JA TOIMINNAN SUUNNITTELU  84  </vt:lpstr>
      <vt:lpstr> Arviointialue 3: HENKILÖSTÖ </vt:lpstr>
      <vt:lpstr> </vt:lpstr>
      <vt:lpstr>HENKILÖSTÖ                91   </vt:lpstr>
      <vt:lpstr>Arviointialue 4: KUMPPANUUDET JA RESURSSIT </vt:lpstr>
      <vt:lpstr>PowerPoint-esitys</vt:lpstr>
      <vt:lpstr>KUMPPANUUDET JA RESURSSIT   91 </vt:lpstr>
      <vt:lpstr>Arviointialue 5:  KOULUN TOIMINTA (PROSESSIT)</vt:lpstr>
      <vt:lpstr>PowerPoint-esitys</vt:lpstr>
      <vt:lpstr>PROSESSIT      85    </vt:lpstr>
      <vt:lpstr>TULOSARVIOINTIALUEET  6-9</vt:lpstr>
      <vt:lpstr>Arviointialue 6:  ASIAKAS- JA KANSALAIS-TULOKSET</vt:lpstr>
      <vt:lpstr>ARVIOINTI: Kuinka olemme pystyneet vastaamaan oppilaiden ja huoltajien tarpeisiin ja odotuksiin?</vt:lpstr>
      <vt:lpstr>ASIAKAS- JA KANSALAISTULOKSET   74 </vt:lpstr>
      <vt:lpstr>Arviointialue 7:HENKILÖSTÖ-TULOKSET</vt:lpstr>
      <vt:lpstr>PowerPoint-esitys</vt:lpstr>
      <vt:lpstr>HENKILÖSTÖTULOKSET       78  </vt:lpstr>
      <vt:lpstr>  YHTEISKUNTAVASTUUTA KOSKEVAT TULOKSET YHTEISKUNTAVASTUUTA KOSKEVAT TULOKSET Arviointialue 8: YHTEISKUNTA- VASTUUTA KOSKEVAT TULOKSET</vt:lpstr>
      <vt:lpstr>ARVIOINTI: Millaisia yhteiskuntavastuuta koskevia tuloksia olemme saavuttaneet?</vt:lpstr>
      <vt:lpstr>YHTEISKUNTAVASTUUTA KOSKEVAT TULOKSET                                                                                      76</vt:lpstr>
      <vt:lpstr>  YHTEISKUNTAVASTUUTA KOSKEVAT TULOKSET YHTEISKUNVASTUUTA KOSKEVAT TULOKSET Arviointialue 9: KESKEISET SUORITUSKYKY- TULOKSET</vt:lpstr>
      <vt:lpstr> Huomioitava: Oppimistulokset Millaisia tuloksia koulu on saavuttanut seuraavista kahdesta näkökulmasta tarkastellen? </vt:lpstr>
      <vt:lpstr>KESKEISET SUORITUSKYKYTULOKSET     78  </vt:lpstr>
      <vt:lpstr>Kiitos CAF-itsearviointiin osallistuneille!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Kotila-Paaso</dc:creator>
  <cp:lastModifiedBy>Tiina Kotila-Paaso</cp:lastModifiedBy>
  <cp:revision>1577</cp:revision>
  <dcterms:created xsi:type="dcterms:W3CDTF">2023-03-23T12:39:19Z</dcterms:created>
  <dcterms:modified xsi:type="dcterms:W3CDTF">2025-06-09T07:50:45Z</dcterms:modified>
</cp:coreProperties>
</file>