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7A161D-3D31-047E-3747-B4C8E49D2A3C}" v="946" dt="2024-12-02T10:47:15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6623" autoAdjust="0"/>
  </p:normalViewPr>
  <p:slideViewPr>
    <p:cSldViewPr snapToGrid="0">
      <p:cViewPr varScale="1">
        <p:scale>
          <a:sx n="119" d="100"/>
          <a:sy n="119" d="100"/>
        </p:scale>
        <p:origin x="10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ananen Katja" userId="S::katja.paananen@edu.viitasaari.fi::61aa175a-859b-4696-b9d7-99a71a4a9155" providerId="AD" clId="Web-{DA7A161D-3D31-047E-3747-B4C8E49D2A3C}"/>
    <pc:docChg chg="addSld modSld sldOrd">
      <pc:chgData name="Paananen Katja" userId="S::katja.paananen@edu.viitasaari.fi::61aa175a-859b-4696-b9d7-99a71a4a9155" providerId="AD" clId="Web-{DA7A161D-3D31-047E-3747-B4C8E49D2A3C}" dt="2024-12-02T10:47:15.109" v="935" actId="20577"/>
      <pc:docMkLst>
        <pc:docMk/>
      </pc:docMkLst>
      <pc:sldChg chg="modSp">
        <pc:chgData name="Paananen Katja" userId="S::katja.paananen@edu.viitasaari.fi::61aa175a-859b-4696-b9d7-99a71a4a9155" providerId="AD" clId="Web-{DA7A161D-3D31-047E-3747-B4C8E49D2A3C}" dt="2024-12-02T10:42:40.509" v="925" actId="20577"/>
        <pc:sldMkLst>
          <pc:docMk/>
          <pc:sldMk cId="3856144342" sldId="256"/>
        </pc:sldMkLst>
        <pc:spChg chg="mod">
          <ac:chgData name="Paananen Katja" userId="S::katja.paananen@edu.viitasaari.fi::61aa175a-859b-4696-b9d7-99a71a4a9155" providerId="AD" clId="Web-{DA7A161D-3D31-047E-3747-B4C8E49D2A3C}" dt="2024-12-02T10:20:19.152" v="5" actId="20577"/>
          <ac:spMkLst>
            <pc:docMk/>
            <pc:sldMk cId="3856144342" sldId="256"/>
            <ac:spMk id="2" creationId="{00000000-0000-0000-0000-000000000000}"/>
          </ac:spMkLst>
        </pc:spChg>
        <pc:spChg chg="mod">
          <ac:chgData name="Paananen Katja" userId="S::katja.paananen@edu.viitasaari.fi::61aa175a-859b-4696-b9d7-99a71a4a9155" providerId="AD" clId="Web-{DA7A161D-3D31-047E-3747-B4C8E49D2A3C}" dt="2024-12-02T10:42:40.509" v="925" actId="20577"/>
          <ac:spMkLst>
            <pc:docMk/>
            <pc:sldMk cId="3856144342" sldId="256"/>
            <ac:spMk id="3" creationId="{00000000-0000-0000-0000-000000000000}"/>
          </ac:spMkLst>
        </pc:spChg>
      </pc:sldChg>
      <pc:sldChg chg="addSp delSp modSp new mod setBg">
        <pc:chgData name="Paananen Katja" userId="S::katja.paananen@edu.viitasaari.fi::61aa175a-859b-4696-b9d7-99a71a4a9155" providerId="AD" clId="Web-{DA7A161D-3D31-047E-3747-B4C8E49D2A3C}" dt="2024-12-02T10:43:57.886" v="928" actId="20577"/>
        <pc:sldMkLst>
          <pc:docMk/>
          <pc:sldMk cId="3301767808" sldId="257"/>
        </pc:sldMkLst>
        <pc:spChg chg="mod">
          <ac:chgData name="Paananen Katja" userId="S::katja.paananen@edu.viitasaari.fi::61aa175a-859b-4696-b9d7-99a71a4a9155" providerId="AD" clId="Web-{DA7A161D-3D31-047E-3747-B4C8E49D2A3C}" dt="2024-12-02T10:21:46.060" v="45"/>
          <ac:spMkLst>
            <pc:docMk/>
            <pc:sldMk cId="3301767808" sldId="257"/>
            <ac:spMk id="2" creationId="{2368CFC5-BFFE-44CA-5E72-3A59D21A6AD0}"/>
          </ac:spMkLst>
        </pc:spChg>
        <pc:spChg chg="mod">
          <ac:chgData name="Paananen Katja" userId="S::katja.paananen@edu.viitasaari.fi::61aa175a-859b-4696-b9d7-99a71a4a9155" providerId="AD" clId="Web-{DA7A161D-3D31-047E-3747-B4C8E49D2A3C}" dt="2024-12-02T10:43:57.886" v="928" actId="20577"/>
          <ac:spMkLst>
            <pc:docMk/>
            <pc:sldMk cId="3301767808" sldId="257"/>
            <ac:spMk id="3" creationId="{ACABBC7D-677F-C326-8276-503C5E6AB3D1}"/>
          </ac:spMkLst>
        </pc:spChg>
        <pc:spChg chg="add del">
          <ac:chgData name="Paananen Katja" userId="S::katja.paananen@edu.viitasaari.fi::61aa175a-859b-4696-b9d7-99a71a4a9155" providerId="AD" clId="Web-{DA7A161D-3D31-047E-3747-B4C8E49D2A3C}" dt="2024-12-02T10:21:46.029" v="44"/>
          <ac:spMkLst>
            <pc:docMk/>
            <pc:sldMk cId="3301767808" sldId="257"/>
            <ac:spMk id="8" creationId="{6BFC9644-673A-459F-B3C5-9310A4E50E3B}"/>
          </ac:spMkLst>
        </pc:spChg>
        <pc:spChg chg="add del">
          <ac:chgData name="Paananen Katja" userId="S::katja.paananen@edu.viitasaari.fi::61aa175a-859b-4696-b9d7-99a71a4a9155" providerId="AD" clId="Web-{DA7A161D-3D31-047E-3747-B4C8E49D2A3C}" dt="2024-12-02T10:21:46.029" v="44"/>
          <ac:spMkLst>
            <pc:docMk/>
            <pc:sldMk cId="3301767808" sldId="257"/>
            <ac:spMk id="39" creationId="{7D1C411D-0818-4640-8657-2AF78250C802}"/>
          </ac:spMkLst>
        </pc:spChg>
        <pc:spChg chg="add">
          <ac:chgData name="Paananen Katja" userId="S::katja.paananen@edu.viitasaari.fi::61aa175a-859b-4696-b9d7-99a71a4a9155" providerId="AD" clId="Web-{DA7A161D-3D31-047E-3747-B4C8E49D2A3C}" dt="2024-12-02T10:21:46.060" v="45"/>
          <ac:spMkLst>
            <pc:docMk/>
            <pc:sldMk cId="3301767808" sldId="257"/>
            <ac:spMk id="52" creationId="{E978A47D-4F17-40FE-AB70-7AF78A9575EB}"/>
          </ac:spMkLst>
        </pc:spChg>
        <pc:grpChg chg="add del">
          <ac:chgData name="Paananen Katja" userId="S::katja.paananen@edu.viitasaari.fi::61aa175a-859b-4696-b9d7-99a71a4a9155" providerId="AD" clId="Web-{DA7A161D-3D31-047E-3747-B4C8E49D2A3C}" dt="2024-12-02T10:21:46.029" v="44"/>
          <ac:grpSpMkLst>
            <pc:docMk/>
            <pc:sldMk cId="3301767808" sldId="257"/>
            <ac:grpSpMk id="10" creationId="{4ADB9295-9645-4BF2-ADFD-75800B7FAD06}"/>
          </ac:grpSpMkLst>
        </pc:grpChg>
        <pc:grpChg chg="add">
          <ac:chgData name="Paananen Katja" userId="S::katja.paananen@edu.viitasaari.fi::61aa175a-859b-4696-b9d7-99a71a4a9155" providerId="AD" clId="Web-{DA7A161D-3D31-047E-3747-B4C8E49D2A3C}" dt="2024-12-02T10:21:46.060" v="45"/>
          <ac:grpSpMkLst>
            <pc:docMk/>
            <pc:sldMk cId="3301767808" sldId="257"/>
            <ac:grpSpMk id="41" creationId="{F4E035BE-9FF4-43D3-BC25-CF582D7FF85E}"/>
          </ac:grpSpMkLst>
        </pc:grpChg>
        <pc:grpChg chg="add">
          <ac:chgData name="Paananen Katja" userId="S::katja.paananen@edu.viitasaari.fi::61aa175a-859b-4696-b9d7-99a71a4a9155" providerId="AD" clId="Web-{DA7A161D-3D31-047E-3747-B4C8E49D2A3C}" dt="2024-12-02T10:21:46.060" v="45"/>
          <ac:grpSpMkLst>
            <pc:docMk/>
            <pc:sldMk cId="3301767808" sldId="257"/>
            <ac:grpSpMk id="53" creationId="{85BE3A7E-6A3F-401E-A025-BBB8FDB8DD30}"/>
          </ac:grpSpMkLst>
        </pc:grpChg>
        <pc:cxnChg chg="add">
          <ac:chgData name="Paananen Katja" userId="S::katja.paananen@edu.viitasaari.fi::61aa175a-859b-4696-b9d7-99a71a4a9155" providerId="AD" clId="Web-{DA7A161D-3D31-047E-3747-B4C8E49D2A3C}" dt="2024-12-02T10:21:46.060" v="45"/>
          <ac:cxnSpMkLst>
            <pc:docMk/>
            <pc:sldMk cId="3301767808" sldId="257"/>
            <ac:cxnSpMk id="54" creationId="{085ECEC0-FF5D-4348-92C7-1EA7C61E770C}"/>
          </ac:cxnSpMkLst>
        </pc:cxnChg>
      </pc:sldChg>
      <pc:sldChg chg="addSp modSp new mod setBg">
        <pc:chgData name="Paananen Katja" userId="S::katja.paananen@edu.viitasaari.fi::61aa175a-859b-4696-b9d7-99a71a4a9155" providerId="AD" clId="Web-{DA7A161D-3D31-047E-3747-B4C8E49D2A3C}" dt="2024-12-02T10:29:28.727" v="401" actId="20577"/>
        <pc:sldMkLst>
          <pc:docMk/>
          <pc:sldMk cId="1457617062" sldId="258"/>
        </pc:sldMkLst>
        <pc:spChg chg="mod">
          <ac:chgData name="Paananen Katja" userId="S::katja.paananen@edu.viitasaari.fi::61aa175a-859b-4696-b9d7-99a71a4a9155" providerId="AD" clId="Web-{DA7A161D-3D31-047E-3747-B4C8E49D2A3C}" dt="2024-12-02T10:25:45.519" v="235"/>
          <ac:spMkLst>
            <pc:docMk/>
            <pc:sldMk cId="1457617062" sldId="258"/>
            <ac:spMk id="2" creationId="{626091EA-7B90-0638-5E8C-D58E8A55459B}"/>
          </ac:spMkLst>
        </pc:spChg>
        <pc:spChg chg="mod">
          <ac:chgData name="Paananen Katja" userId="S::katja.paananen@edu.viitasaari.fi::61aa175a-859b-4696-b9d7-99a71a4a9155" providerId="AD" clId="Web-{DA7A161D-3D31-047E-3747-B4C8E49D2A3C}" dt="2024-12-02T10:29:28.727" v="401" actId="20577"/>
          <ac:spMkLst>
            <pc:docMk/>
            <pc:sldMk cId="1457617062" sldId="258"/>
            <ac:spMk id="3" creationId="{FC815BF6-DD31-E852-E04D-AE44CCF29608}"/>
          </ac:spMkLst>
        </pc:spChg>
        <pc:spChg chg="add">
          <ac:chgData name="Paananen Katja" userId="S::katja.paananen@edu.viitasaari.fi::61aa175a-859b-4696-b9d7-99a71a4a9155" providerId="AD" clId="Web-{DA7A161D-3D31-047E-3747-B4C8E49D2A3C}" dt="2024-12-02T10:25:45.519" v="235"/>
          <ac:spMkLst>
            <pc:docMk/>
            <pc:sldMk cId="1457617062" sldId="258"/>
            <ac:spMk id="8" creationId="{E978A47D-4F17-40FE-AB70-7AF78A9575EB}"/>
          </ac:spMkLst>
        </pc:spChg>
        <pc:grpChg chg="add">
          <ac:chgData name="Paananen Katja" userId="S::katja.paananen@edu.viitasaari.fi::61aa175a-859b-4696-b9d7-99a71a4a9155" providerId="AD" clId="Web-{DA7A161D-3D31-047E-3747-B4C8E49D2A3C}" dt="2024-12-02T10:25:45.519" v="235"/>
          <ac:grpSpMkLst>
            <pc:docMk/>
            <pc:sldMk cId="1457617062" sldId="258"/>
            <ac:grpSpMk id="10" creationId="{85BE3A7E-6A3F-401E-A025-BBB8FDB8DD30}"/>
          </ac:grpSpMkLst>
        </pc:grpChg>
        <pc:grpChg chg="add">
          <ac:chgData name="Paananen Katja" userId="S::katja.paananen@edu.viitasaari.fi::61aa175a-859b-4696-b9d7-99a71a4a9155" providerId="AD" clId="Web-{DA7A161D-3D31-047E-3747-B4C8E49D2A3C}" dt="2024-12-02T10:25:45.519" v="235"/>
          <ac:grpSpMkLst>
            <pc:docMk/>
            <pc:sldMk cId="1457617062" sldId="258"/>
            <ac:grpSpMk id="41" creationId="{F4E035BE-9FF4-43D3-BC25-CF582D7FF85E}"/>
          </ac:grpSpMkLst>
        </pc:grpChg>
        <pc:cxnChg chg="add">
          <ac:chgData name="Paananen Katja" userId="S::katja.paananen@edu.viitasaari.fi::61aa175a-859b-4696-b9d7-99a71a4a9155" providerId="AD" clId="Web-{DA7A161D-3D31-047E-3747-B4C8E49D2A3C}" dt="2024-12-02T10:25:45.519" v="235"/>
          <ac:cxnSpMkLst>
            <pc:docMk/>
            <pc:sldMk cId="1457617062" sldId="258"/>
            <ac:cxnSpMk id="39" creationId="{085ECEC0-FF5D-4348-92C7-1EA7C61E770C}"/>
          </ac:cxnSpMkLst>
        </pc:cxnChg>
      </pc:sldChg>
      <pc:sldChg chg="modSp new">
        <pc:chgData name="Paananen Katja" userId="S::katja.paananen@edu.viitasaari.fi::61aa175a-859b-4696-b9d7-99a71a4a9155" providerId="AD" clId="Web-{DA7A161D-3D31-047E-3747-B4C8E49D2A3C}" dt="2024-12-02T10:44:36.840" v="932" actId="20577"/>
        <pc:sldMkLst>
          <pc:docMk/>
          <pc:sldMk cId="2959072930" sldId="259"/>
        </pc:sldMkLst>
        <pc:spChg chg="mod">
          <ac:chgData name="Paananen Katja" userId="S::katja.paananen@edu.viitasaari.fi::61aa175a-859b-4696-b9d7-99a71a4a9155" providerId="AD" clId="Web-{DA7A161D-3D31-047E-3747-B4C8E49D2A3C}" dt="2024-12-02T10:29:35.602" v="412" actId="20577"/>
          <ac:spMkLst>
            <pc:docMk/>
            <pc:sldMk cId="2959072930" sldId="259"/>
            <ac:spMk id="2" creationId="{73DC7AC4-0907-40A7-37DF-A04CF8F0F88E}"/>
          </ac:spMkLst>
        </pc:spChg>
        <pc:spChg chg="mod">
          <ac:chgData name="Paananen Katja" userId="S::katja.paananen@edu.viitasaari.fi::61aa175a-859b-4696-b9d7-99a71a4a9155" providerId="AD" clId="Web-{DA7A161D-3D31-047E-3747-B4C8E49D2A3C}" dt="2024-12-02T10:44:36.840" v="932" actId="20577"/>
          <ac:spMkLst>
            <pc:docMk/>
            <pc:sldMk cId="2959072930" sldId="259"/>
            <ac:spMk id="3" creationId="{ED7A450B-1A6E-1EF2-BF95-FED26B69D7CE}"/>
          </ac:spMkLst>
        </pc:spChg>
      </pc:sldChg>
      <pc:sldChg chg="modSp new">
        <pc:chgData name="Paananen Katja" userId="S::katja.paananen@edu.viitasaari.fi::61aa175a-859b-4696-b9d7-99a71a4a9155" providerId="AD" clId="Web-{DA7A161D-3D31-047E-3747-B4C8E49D2A3C}" dt="2024-12-02T10:47:15.109" v="935" actId="20577"/>
        <pc:sldMkLst>
          <pc:docMk/>
          <pc:sldMk cId="3398701756" sldId="260"/>
        </pc:sldMkLst>
        <pc:spChg chg="mod">
          <ac:chgData name="Paananen Katja" userId="S::katja.paananen@edu.viitasaari.fi::61aa175a-859b-4696-b9d7-99a71a4a9155" providerId="AD" clId="Web-{DA7A161D-3D31-047E-3747-B4C8E49D2A3C}" dt="2024-12-02T10:33:29.169" v="551" actId="20577"/>
          <ac:spMkLst>
            <pc:docMk/>
            <pc:sldMk cId="3398701756" sldId="260"/>
            <ac:spMk id="2" creationId="{34FEA093-65AE-87EA-56DC-FF66EA71439E}"/>
          </ac:spMkLst>
        </pc:spChg>
        <pc:spChg chg="mod">
          <ac:chgData name="Paananen Katja" userId="S::katja.paananen@edu.viitasaari.fi::61aa175a-859b-4696-b9d7-99a71a4a9155" providerId="AD" clId="Web-{DA7A161D-3D31-047E-3747-B4C8E49D2A3C}" dt="2024-12-02T10:47:15.109" v="935" actId="20577"/>
          <ac:spMkLst>
            <pc:docMk/>
            <pc:sldMk cId="3398701756" sldId="260"/>
            <ac:spMk id="3" creationId="{09779C81-0CAD-8FE5-F5C4-123DC8D8B803}"/>
          </ac:spMkLst>
        </pc:spChg>
      </pc:sldChg>
      <pc:sldChg chg="modSp new ord">
        <pc:chgData name="Paananen Katja" userId="S::katja.paananen@edu.viitasaari.fi::61aa175a-859b-4696-b9d7-99a71a4a9155" providerId="AD" clId="Web-{DA7A161D-3D31-047E-3747-B4C8E49D2A3C}" dt="2024-12-02T10:47:02.374" v="933"/>
        <pc:sldMkLst>
          <pc:docMk/>
          <pc:sldMk cId="3014271156" sldId="261"/>
        </pc:sldMkLst>
        <pc:spChg chg="mod">
          <ac:chgData name="Paananen Katja" userId="S::katja.paananen@edu.viitasaari.fi::61aa175a-859b-4696-b9d7-99a71a4a9155" providerId="AD" clId="Web-{DA7A161D-3D31-047E-3747-B4C8E49D2A3C}" dt="2024-12-02T10:36:25.064" v="668" actId="20577"/>
          <ac:spMkLst>
            <pc:docMk/>
            <pc:sldMk cId="3014271156" sldId="261"/>
            <ac:spMk id="2" creationId="{ABD4548E-768C-80DF-254A-FF10FAEFC168}"/>
          </ac:spMkLst>
        </pc:spChg>
        <pc:spChg chg="mod">
          <ac:chgData name="Paananen Katja" userId="S::katja.paananen@edu.viitasaari.fi::61aa175a-859b-4696-b9d7-99a71a4a9155" providerId="AD" clId="Web-{DA7A161D-3D31-047E-3747-B4C8E49D2A3C}" dt="2024-12-02T10:42:05.118" v="883" actId="20577"/>
          <ac:spMkLst>
            <pc:docMk/>
            <pc:sldMk cId="3014271156" sldId="261"/>
            <ac:spMk id="3" creationId="{D05A3FB2-D49F-20FD-4861-7B946CB9E1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6B0950D-3478-4584-A98E-2D30B52D60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598C106-37DE-43EC-ACC9-BA52A99A4B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1D83-C0A9-4035-A8EE-95BCFA762CF3}" type="datetime1">
              <a:rPr lang="fi-FI" smtClean="0"/>
              <a:t>2.12.2024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BB1ADA-2DC4-4182-929F-7F0D565AE7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541AB9-175F-4196-A5DB-11ABCAD5AE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0E3AB-7D7C-42FC-AC07-6F51D2E274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40502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EBD3E-B1CF-4A54-B312-939FD391E992}" type="datetime1">
              <a:rPr lang="fi-FI" smtClean="0"/>
              <a:pPr/>
              <a:t>2.12.2024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CC0FF-1192-45F0-87DD-0592B39E6CE9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31625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C0FF-1192-45F0-87DD-0592B39E6CE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3498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Kuva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Ryhmä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Suorakulmio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Puolivapaa piirto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Puolivapaa piirto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Suorakulmio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Puolivapaa piirto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Puolivapaa piirto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Puolivapaa piirto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Puolivapaa piirto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Puolivapaa piirto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Puolivapaa piirto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Puolivapaa piirto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Puolivapaa piirto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Puolivapaa piirto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Puolivapaa piirto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Puolivapaa piirto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Puolivapaa piirto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Puolivapaa piirto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Puolivapaa piirto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Puolivapaa piirto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Puolivapaa piirto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Puolivapaa piirto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Puolivapaa piirto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Puolivapaa piirto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Puolivapaa piirto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Puolivapaa piirto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Puolivapaa piirto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Puolivapaa piirto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Puolivapaa piirto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Suorakulmio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Puolivapaa piirto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Puolivapaa piirto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Puolivapaa piirto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Puolivapaa piirto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Puolivapaa piirto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Puolivapaa piirto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Puolivapaa piirto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Puolivapaa piirto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Puolivapaa piirto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Puolivapaa piirto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Puolivapaa piirto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Suorakulmio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Puolivapaa piirto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Puolivapaa piirto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Puolivapaa piirto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Puolivapaa piirto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Puolivapaa piirto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Puolivapaa piirto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Puolivapaa piirto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Puolivapaa piirto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Puolivapaa piirto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Puolivapaa piirto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Puolivapaa piirto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Puolivapaa piirto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Puolivapaa piirto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81320934-D4FA-43C1-B338-3EEA052313F1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20EA81-65CB-493A-990D-A9F2261A64F6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AD7DC4-ECD2-4859-99BF-F31B86BF91E2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12" name="Tekstin paikkamerkki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B9F8C9-CED0-4CE6-8D73-718926AAB996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60" name="Tekstiruutu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i-FI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61" name="Tekstiruutu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i-FI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CB431D-0088-46C7-AE84-BEDCC8758C8E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tsikko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7" name="Tekstin paikkamerkki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8" name="Tekstin paikkamerkki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9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1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2" name="Tekstin paikkamerkki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E38BDE-56C8-4E7B-B173-F4B9E2BCE823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sarak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19" name="Tekstin paikkamerkki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0" name="Kuvan paikkamerkki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21" name="Tekstin paikkamerkki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2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3" name="Kuvan paikkamerkki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24" name="Tekstin paikkamerkki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5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6" name="Kuvan paikkamerkki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fi-FI" noProof="0"/>
              <a:t>Lisää kuva napsauttamalla kuvaketta</a:t>
            </a:r>
          </a:p>
        </p:txBody>
      </p:sp>
      <p:sp>
        <p:nvSpPr>
          <p:cNvPr id="27" name="Tekstin paikkamerkki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6C8B04-6EE7-4A52-BECC-E6167F423385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32BCAE-C921-4674-9A1C-5B9B89A3C01A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F9414A-7DE7-4C05-838F-89F92B8A4CBD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F4EAA7-1136-4174-8297-B9803E361DD5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55D8AD-3FD0-4AB7-B944-EFA189AD7FA3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B279E2-2A44-4E46-B2F7-AAEEEB22DF0E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A811CC-07D0-4550-B296-584C782AD822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15F140-7F37-4F76-A09D-D8EBF735A6A5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6D75F5-605C-43EC-972D-C8A86712A54F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7CB030-F73C-46FD-B948-3A2BCD2501F4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77B6D3-77F0-4B35-B1A3-9EA0B1D94F40}" type="datetime1">
              <a:rPr lang="fi-FI" noProof="0" smtClean="0"/>
              <a:t>2.12.2024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Ryhmä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Ryhmä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Suorakulmio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Puolivapaa piirto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Puolivapaa piirto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Puolivapaa piirto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Puolivapaa piirto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Puolivapaa piirto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Puolivapaa piirto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Puolivapaa piirto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Puolivapaa piirto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Puolivapaa piirto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Puolivapaa piirto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Viiv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Puolivapaa piirto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Puolivapaa piirto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Puolivapaa piirto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Puolivapaa piirto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Suorakulmio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Puolivapaa piirto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Puolivapaa piirto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Puolivapaa piirto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Puolivapaa piirto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Puolivapaa piirto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Puolivapaa piirto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Puolivapaa piirto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Puolivapaa piirto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Puolivapaa piirto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Puolivapaa piirto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Ryhmä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Puolivapaa piirto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Puolivapaa piirto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Puolivapaa piirto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Puolivapaa piirto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Puolivapaa piirto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Puolivapaa piirto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Puolivapaa piirto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Puolivapaa piirto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Puolivapaa piirto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Suorakulmio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fi-FI" noProof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0A7D889-8A97-4634-9D89-2A6784DEDC94}" type="datetime1">
              <a:rPr lang="fi-FI" noProof="0" smtClean="0"/>
              <a:t>2.12.2024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fi-FI" dirty="0"/>
              <a:t>Kokeeseen kertaus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Vinkkejä: lukeminen on passiivista opiskelua ja siksi ei niin tehokasta, nämä aktiivisia keinoja</a:t>
            </a:r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7">
            <a:extLst>
              <a:ext uri="{FF2B5EF4-FFF2-40B4-BE49-F238E27FC236}">
                <a16:creationId xmlns:a16="http://schemas.microsoft.com/office/drawing/2014/main" id="{E978A47D-4F17-40FE-AB70-7AF78A957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400" y="-14287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9">
            <a:extLst>
              <a:ext uri="{FF2B5EF4-FFF2-40B4-BE49-F238E27FC236}">
                <a16:creationId xmlns:a16="http://schemas.microsoft.com/office/drawing/2014/main" id="{85BE3A7E-6A3F-401E-A025-BBB8FDB8D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tx1"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41EE9036-817C-476C-BD59-B5184F9A3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098087A-B4E4-4300-A841-44988BD88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5BD5F4B-A39C-4DF9-84E4-A4D33F30E6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D7FA9858-BFA0-4D5B-AF72-B1B65EB069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A508A5F3-AFE0-4750-A9C2-B51A514FF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2B4AAEB-ABF4-42A7-BE52-0B442190D1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767C370-4A42-4376-8CAE-606C4BC8F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36205F53-9C95-4954-B97C-1625BB8A3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DC80B58E-3469-43E9-96FC-D747B6983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17A4ED2-DDD7-4B4D-A39C-9B0121C88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A2C14A85-E7A9-4E1D-809F-20F5CFA78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3D51E32-9399-4B7F-8D91-BF9A068B8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9969F9D2-502D-4C1D-ABA5-02B1BF2A0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AE555C6-5623-478A-BF35-63E9929A3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A3D3AED4-A69E-4301-9BB4-436DC5F0C9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3B8082C-2D81-48D7-8B45-85B7C89296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9AD35461-BA86-408B-8A29-244EB2F2F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38E495-B6C6-4857-899B-CDD584831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20A751E-054C-4EC2-8DA3-0EC923A65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B6E8E701-3D21-4E5C-AB6E-9A7404697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431BDA41-D09D-4984-B888-756F5F81B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0DC943D2-20E4-4C00-82D2-D405A7C00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4BC34A74-80A2-4DE1-8ADC-BBD170903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C6C3CA25-431F-4E26-952D-4AA9C4C725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776D1836-82AE-40EF-9829-C6B8D2CF0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9A8E397E-ADF9-45C1-98F4-3F5A86378B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DE07CFD9-357F-40BC-A792-CE874BFE5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368CFC5-BFFE-44CA-5E72-3A59D21A6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082673"/>
            <a:ext cx="2869416" cy="4708528"/>
          </a:xfrm>
        </p:spPr>
        <p:txBody>
          <a:bodyPr>
            <a:normAutofit/>
          </a:bodyPr>
          <a:lstStyle/>
          <a:p>
            <a:pPr algn="r"/>
            <a:r>
              <a:rPr lang="fi-FI" sz="2800"/>
              <a:t>sisällysluettelo</a:t>
            </a:r>
          </a:p>
        </p:txBody>
      </p:sp>
      <p:cxnSp>
        <p:nvCxnSpPr>
          <p:cNvPr id="54" name="Straight Connector 38">
            <a:extLst>
              <a:ext uri="{FF2B5EF4-FFF2-40B4-BE49-F238E27FC236}">
                <a16:creationId xmlns:a16="http://schemas.microsoft.com/office/drawing/2014/main" id="{085ECEC0-FF5D-4348-92C7-1EA7C61E7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454684"/>
            <a:ext cx="0" cy="3649129"/>
          </a:xfrm>
          <a:prstGeom prst="line">
            <a:avLst/>
          </a:prstGeom>
          <a:ln w="2540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ABBC7D-677F-C326-8276-503C5E6AB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3" y="1082673"/>
            <a:ext cx="5751237" cy="47085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1800" dirty="0"/>
              <a:t>Kokonaisuus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800" dirty="0"/>
              <a:t>Käy läpi sisällysluettelo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800" dirty="0"/>
              <a:t>Isot otsikot kertovat mikä kappaleessa on tärkeää ja olennaista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1800" dirty="0"/>
              <a:t>Voit muuttaa otsikot kysymysmuotoon (miksi, miten, mistä johtuu...)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fi-FI" dirty="0"/>
              <a:t>Osaatko vastata?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fi-FI" dirty="0"/>
              <a:t>Voit selittää ääneen kaverille, vastaantulijalle, siskolle...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fi-FI" dirty="0"/>
              <a:t>Halutessasi voit toki kirjoittaa vastaukset (käsin kirjoittaminen, tekstintuottaminen vahvistaa oppimista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fi-FI" sz="1800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4E035BE-9FF4-43D3-BC25-CF582D7FF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1">
              <a:alpha val="60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F98BCEB2-EC20-4E84-A994-0AC37292C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7A2E1821-AEDF-417E-9F17-83379E9C0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CB3734E2-8292-4B47-B6AB-0E5A058DE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A0B09C51-29AB-45C0-B707-CCFB9DF28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510C0CED-AE1B-45AE-B5E1-57521E589D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591F2327-4B45-41AA-B41C-7404B6A1E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5A63224C-41A0-42C0-96F6-0B2BE99A1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A7C00B9F-C253-4776-9935-EC02254A4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5062D4AA-13F3-4064-8440-FFE8562D8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3E143B27-CB82-440B-879B-D25C1891C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330176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78A47D-4F17-40FE-AB70-7AF78A957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400" y="-14287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BE3A7E-6A3F-401E-A025-BBB8FDB8D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tx1"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41EE9036-817C-476C-BD59-B5184F9A3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098087A-B4E4-4300-A841-44988BD88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5BD5F4B-A39C-4DF9-84E4-A4D33F30E6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D7FA9858-BFA0-4D5B-AF72-B1B65EB069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A508A5F3-AFE0-4750-A9C2-B51A514FF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2B4AAEB-ABF4-42A7-BE52-0B442190D1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767C370-4A42-4376-8CAE-606C4BC8F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36205F53-9C95-4954-B97C-1625BB8A3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DC80B58E-3469-43E9-96FC-D747B6983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17A4ED2-DDD7-4B4D-A39C-9B0121C88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A2C14A85-E7A9-4E1D-809F-20F5CFA78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3D51E32-9399-4B7F-8D91-BF9A068B8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9969F9D2-502D-4C1D-ABA5-02B1BF2A0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AE555C6-5623-478A-BF35-63E9929A3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A3D3AED4-A69E-4301-9BB4-436DC5F0C9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3B8082C-2D81-48D7-8B45-85B7C89296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9AD35461-BA86-408B-8A29-244EB2F2F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238E495-B6C6-4857-899B-CDD584831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20A751E-054C-4EC2-8DA3-0EC923A65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B6E8E701-3D21-4E5C-AB6E-9A7404697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431BDA41-D09D-4984-B888-756F5F81B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0DC943D2-20E4-4C00-82D2-D405A7C00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4BC34A74-80A2-4DE1-8ADC-BBD170903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C6C3CA25-431F-4E26-952D-4AA9C4C725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776D1836-82AE-40EF-9829-C6B8D2CF0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9A8E397E-ADF9-45C1-98F4-3F5A86378B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DE07CFD9-357F-40BC-A792-CE874BFE5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626091EA-7B90-0638-5E8C-D58E8A554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082673"/>
            <a:ext cx="2869416" cy="4708528"/>
          </a:xfrm>
        </p:spPr>
        <p:txBody>
          <a:bodyPr>
            <a:normAutofit/>
          </a:bodyPr>
          <a:lstStyle/>
          <a:p>
            <a:pPr algn="r"/>
            <a:r>
              <a:rPr lang="fi-FI" sz="3400"/>
              <a:t>Miellekartta</a:t>
            </a:r>
            <a:br>
              <a:rPr lang="fi-FI" sz="3400"/>
            </a:br>
            <a:endParaRPr lang="fi-FI" sz="34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85ECEC0-FF5D-4348-92C7-1EA7C61E7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454684"/>
            <a:ext cx="0" cy="3649129"/>
          </a:xfrm>
          <a:prstGeom prst="line">
            <a:avLst/>
          </a:prstGeom>
          <a:ln w="2540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815BF6-DD31-E852-E04D-AE44CCF29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3" y="1082673"/>
            <a:ext cx="5751237" cy="4708528"/>
          </a:xfrm>
        </p:spPr>
        <p:txBody>
          <a:bodyPr anchor="ctr">
            <a:normAutofit/>
          </a:bodyPr>
          <a:lstStyle/>
          <a:p>
            <a:r>
              <a:rPr lang="fi-FI" sz="1800" dirty="0"/>
              <a:t>Tai ajatuskartta tai </a:t>
            </a:r>
            <a:r>
              <a:rPr lang="fi-FI" sz="1800" dirty="0" err="1"/>
              <a:t>mind</a:t>
            </a:r>
            <a:r>
              <a:rPr lang="fi-FI" sz="1800" dirty="0"/>
              <a:t> </a:t>
            </a:r>
            <a:r>
              <a:rPr lang="fi-FI" sz="1800" dirty="0" err="1"/>
              <a:t>map</a:t>
            </a:r>
            <a:r>
              <a:rPr lang="fi-FI" sz="1800" dirty="0"/>
              <a:t>... rakkaalla ja tehokkaalla tavalla on monta nimeä</a:t>
            </a:r>
          </a:p>
          <a:p>
            <a:r>
              <a:rPr lang="fi-FI" sz="1800" dirty="0"/>
              <a:t>Käsitteet tulee tutuksi</a:t>
            </a:r>
          </a:p>
          <a:p>
            <a:r>
              <a:rPr lang="fi-FI" sz="1800" dirty="0"/>
              <a:t>Hahmotat paremmin asioiden välisiä yhteyksiä</a:t>
            </a:r>
          </a:p>
          <a:p>
            <a:r>
              <a:rPr lang="fi-FI" sz="1800" dirty="0"/>
              <a:t>Saat tiiviiseen muotoon hyvinkin yli 10 sivua tekstiä</a:t>
            </a:r>
          </a:p>
          <a:p>
            <a:r>
              <a:rPr lang="fi-FI" sz="1800" dirty="0"/>
              <a:t>Ota tästä kuva, se on </a:t>
            </a:r>
            <a:r>
              <a:rPr lang="fi-FI" sz="1800" err="1"/>
              <a:t>sulla</a:t>
            </a:r>
            <a:r>
              <a:rPr lang="fi-FI" sz="1800" dirty="0"/>
              <a:t> aina mukana, voit kerrata milloin vain on muutama minuutti aikaa</a:t>
            </a:r>
          </a:p>
          <a:p>
            <a:r>
              <a:rPr lang="fi-FI" sz="1800" dirty="0"/>
              <a:t>Värien käyttö on hyvinkin sallittavaa!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4E035BE-9FF4-43D3-BC25-CF582D7FF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1">
              <a:alpha val="60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F98BCEB2-EC20-4E84-A994-0AC37292C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7A2E1821-AEDF-417E-9F17-83379E9C0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CB3734E2-8292-4B47-B6AB-0E5A058DE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A0B09C51-29AB-45C0-B707-CCFB9DF28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510C0CED-AE1B-45AE-B5E1-57521E589D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591F2327-4B45-41AA-B41C-7404B6A1E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5A63224C-41A0-42C0-96F6-0B2BE99A1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A7C00B9F-C253-4776-9935-EC02254A4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5062D4AA-13F3-4064-8440-FFE8562D8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3E143B27-CB82-440B-879B-D25C1891C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1457617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DC7AC4-0907-40A7-37DF-A04CF8F0F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muistisäännöt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7A450B-1A6E-1EF2-BF95-FED26B69D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/>
              <a:t>Keksi omia kunkin opintojakson aiheeseen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/>
              <a:t>Vatti = terveysosaamisen (vastuu, kriittinen ajattelu, tieto, taito ja itsetuntemus)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/>
              <a:t>Sukka rikki, typpi nyppi ym.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/>
              <a:t>Teemu Selänne X </a:t>
            </a:r>
            <a:r>
              <a:rPr lang="fi-FI" err="1"/>
              <a:t>teemu</a:t>
            </a:r>
            <a:r>
              <a:rPr lang="fi-FI" dirty="0"/>
              <a:t> Selänne on Mikael Granlund (8x8=64)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/>
              <a:t>56=7x8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9072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D4548E-768C-80DF-254A-FF10FAEFC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kertauskortit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5A3FB2-D49F-20FD-4861-7B946CB9E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Jos aiot kirjoittaa </a:t>
            </a:r>
            <a:r>
              <a:rPr lang="fi-FI" dirty="0" err="1"/>
              <a:t>terkan</a:t>
            </a:r>
            <a:r>
              <a:rPr lang="fi-FI" dirty="0"/>
              <a:t> (toki toimii myös muissa aineissa)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/>
              <a:t>Tee työ nyt, nauti jatkossa :)</a:t>
            </a:r>
          </a:p>
          <a:p>
            <a:r>
              <a:rPr lang="fi-FI" dirty="0"/>
              <a:t>Kielissä toimii hyvin, myös reaaliaineiden (etenkin käsitteiden opettelemisessa)</a:t>
            </a:r>
          </a:p>
          <a:p>
            <a:r>
              <a:rPr lang="fi-FI" dirty="0"/>
              <a:t>Käsitteet toiselle puolelle, selitys toiselle</a:t>
            </a:r>
          </a:p>
          <a:p>
            <a:r>
              <a:rPr lang="fi-FI" dirty="0"/>
              <a:t>Jos muistat (yritä muistella kunnolla) siirrä seuraavaan kasaan (tee </a:t>
            </a:r>
            <a:r>
              <a:rPr lang="fi-FI" dirty="0" err="1"/>
              <a:t>esim</a:t>
            </a:r>
            <a:r>
              <a:rPr lang="fi-FI" dirty="0"/>
              <a:t> 5 kasaa), jos et muista siirrä edelliseen.</a:t>
            </a:r>
          </a:p>
          <a:p>
            <a:r>
              <a:rPr lang="fi-FI" dirty="0"/>
              <a:t>Käy läpi useasti, jotta muistijälki jää pysyväksi</a:t>
            </a:r>
          </a:p>
        </p:txBody>
      </p:sp>
    </p:spTree>
    <p:extLst>
      <p:ext uri="{BB962C8B-B14F-4D97-AF65-F5344CB8AC3E}">
        <p14:creationId xmlns:p14="http://schemas.microsoft.com/office/powerpoint/2010/main" val="3014271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FEA093-65AE-87EA-56DC-FF66EA714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terveystieto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779C81-0CAD-8FE5-F5C4-123DC8D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Promootio ja preventio</a:t>
            </a:r>
          </a:p>
          <a:p>
            <a:r>
              <a:rPr lang="fi-FI" dirty="0"/>
              <a:t>Plussat ja miinukset</a:t>
            </a:r>
          </a:p>
          <a:p>
            <a:r>
              <a:rPr lang="fi-FI" dirty="0"/>
              <a:t>Ennen, nyt ja tulevaisuudessa</a:t>
            </a:r>
          </a:p>
          <a:p>
            <a:r>
              <a:rPr lang="fi-FI" dirty="0"/>
              <a:t>Yksilö-, yhteisö-, yhteiskunta – ja globaali taso</a:t>
            </a:r>
          </a:p>
          <a:p>
            <a:r>
              <a:rPr lang="fi-FI" dirty="0"/>
              <a:t>Syy- ja seuraussuhteet</a:t>
            </a:r>
          </a:p>
          <a:p>
            <a:r>
              <a:rPr lang="fi-FI" dirty="0"/>
              <a:t>Eettiset näkökulmat (tarkemmin 3. </a:t>
            </a:r>
            <a:r>
              <a:rPr lang="fi-FI"/>
              <a:t>opintojaksolla)</a:t>
            </a:r>
          </a:p>
        </p:txBody>
      </p:sp>
    </p:spTree>
    <p:extLst>
      <p:ext uri="{BB962C8B-B14F-4D97-AF65-F5344CB8AC3E}">
        <p14:creationId xmlns:p14="http://schemas.microsoft.com/office/powerpoint/2010/main" val="3398701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0</TotalTime>
  <Words>1</Words>
  <Application>Microsoft Office PowerPoint</Application>
  <PresentationFormat>Laajakuva</PresentationFormat>
  <Paragraphs>1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Piiri</vt:lpstr>
      <vt:lpstr>Kokeeseen kertaus</vt:lpstr>
      <vt:lpstr>sisällysluettelo</vt:lpstr>
      <vt:lpstr>Miellekartta </vt:lpstr>
      <vt:lpstr>muistisäännöt</vt:lpstr>
      <vt:lpstr>kertauskortit</vt:lpstr>
      <vt:lpstr>terveystieto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157</cp:revision>
  <dcterms:created xsi:type="dcterms:W3CDTF">2024-12-02T10:20:08Z</dcterms:created>
  <dcterms:modified xsi:type="dcterms:W3CDTF">2024-12-02T10:47:17Z</dcterms:modified>
</cp:coreProperties>
</file>