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053FA75-5D42-46E2-95A7-DA40134070D6}" type="datetimeFigureOut">
              <a:rPr lang="fi-FI" smtClean="0"/>
              <a:t>3.3.2016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2BC853B-616C-4AA4-8B16-79B0A3896CB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Loahppadutkkus</a:t>
            </a:r>
            <a:r>
              <a:rPr lang="fi-FI" dirty="0" smtClean="0"/>
              <a:t> 9.lk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BEJ</a:t>
            </a:r>
          </a:p>
          <a:p>
            <a:r>
              <a:rPr lang="fi-FI" dirty="0" smtClean="0"/>
              <a:t>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682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Loahppadutkkus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Mii dat </a:t>
            </a:r>
            <a:r>
              <a:rPr lang="fi-FI" dirty="0" err="1" smtClean="0"/>
              <a:t>lea</a:t>
            </a:r>
            <a:r>
              <a:rPr lang="fi-FI" dirty="0" smtClean="0"/>
              <a:t>? </a:t>
            </a:r>
          </a:p>
          <a:p>
            <a:pPr lvl="1"/>
            <a:r>
              <a:rPr lang="fi-FI" dirty="0" err="1" smtClean="0"/>
              <a:t>Dutkosalágán</a:t>
            </a:r>
            <a:r>
              <a:rPr lang="fi-FI" dirty="0" smtClean="0"/>
              <a:t> </a:t>
            </a:r>
            <a:r>
              <a:rPr lang="fi-FI" dirty="0" err="1" smtClean="0"/>
              <a:t>čálálaš</a:t>
            </a:r>
            <a:r>
              <a:rPr lang="fi-FI" dirty="0" smtClean="0"/>
              <a:t> </a:t>
            </a:r>
            <a:r>
              <a:rPr lang="fi-FI" dirty="0" err="1" smtClean="0"/>
              <a:t>bargu</a:t>
            </a:r>
            <a:endParaRPr lang="fi-FI" dirty="0" smtClean="0"/>
          </a:p>
          <a:p>
            <a:pPr lvl="1"/>
            <a:r>
              <a:rPr lang="se-FI" dirty="0" err="1" smtClean="0"/>
              <a:t>Čájalmas</a:t>
            </a:r>
            <a:endParaRPr lang="se-FI" dirty="0" smtClean="0"/>
          </a:p>
          <a:p>
            <a:pPr lvl="1"/>
            <a:r>
              <a:rPr lang="se-FI" dirty="0" smtClean="0"/>
              <a:t>Njálmmálaš ovdanbuktin</a:t>
            </a:r>
          </a:p>
          <a:p>
            <a:pPr lvl="1"/>
            <a:r>
              <a:rPr lang="se-FI" dirty="0" smtClean="0"/>
              <a:t>Mátkemuitalus</a:t>
            </a:r>
          </a:p>
          <a:p>
            <a:pPr lvl="1"/>
            <a:r>
              <a:rPr lang="se-FI" dirty="0" smtClean="0"/>
              <a:t>Čájáhus</a:t>
            </a:r>
          </a:p>
          <a:p>
            <a:pPr lvl="1"/>
            <a:r>
              <a:rPr lang="se-FI" dirty="0" smtClean="0"/>
              <a:t>Oahppoávdnasii </a:t>
            </a:r>
            <a:r>
              <a:rPr lang="se-FI" dirty="0" err="1" smtClean="0"/>
              <a:t>laktaseaddji</a:t>
            </a:r>
            <a:r>
              <a:rPr lang="se-FI" dirty="0" smtClean="0"/>
              <a:t> bargu</a:t>
            </a:r>
          </a:p>
          <a:p>
            <a:pPr lvl="1"/>
            <a:r>
              <a:rPr lang="se-FI" dirty="0" smtClean="0"/>
              <a:t>Juoga eará...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59321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Bargoplána	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FI" dirty="0" smtClean="0"/>
              <a:t>Mii gáibiduvvo? (áigi lea dán baji lohppii)</a:t>
            </a:r>
          </a:p>
          <a:p>
            <a:r>
              <a:rPr lang="se-FI" dirty="0" smtClean="0"/>
              <a:t> bargu dahkkojuvvo iehčanassii (oahpaheaddji veahkeha čuolmmain) </a:t>
            </a:r>
          </a:p>
          <a:p>
            <a:r>
              <a:rPr lang="se-FI" dirty="0" smtClean="0"/>
              <a:t>Oahppi ohcá ieš dieđu/materiála</a:t>
            </a:r>
          </a:p>
          <a:p>
            <a:r>
              <a:rPr lang="se-FI" dirty="0" smtClean="0"/>
              <a:t>Loahppaboađus ferte čuovvut prinsihpaid, maid leat oahppan daid bargamis ja ovdanbuktimis</a:t>
            </a:r>
          </a:p>
          <a:p>
            <a:endParaRPr lang="se-FI" dirty="0" smtClean="0"/>
          </a:p>
          <a:p>
            <a:endParaRPr lang="se-FI" dirty="0" smtClean="0"/>
          </a:p>
          <a:p>
            <a:endParaRPr lang="se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5474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Bargan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FI" dirty="0" smtClean="0"/>
              <a:t>Buohkat barget </a:t>
            </a:r>
            <a:r>
              <a:rPr lang="se-FI" dirty="0" err="1" smtClean="0"/>
              <a:t>dutkkosa</a:t>
            </a:r>
            <a:endParaRPr lang="se-FI" dirty="0" smtClean="0"/>
          </a:p>
          <a:p>
            <a:r>
              <a:rPr lang="se-FI" dirty="0" smtClean="0"/>
              <a:t>Dutkkus dahkko sihke skuvllas ahte ruovttus</a:t>
            </a:r>
          </a:p>
          <a:p>
            <a:r>
              <a:rPr lang="se-FI" dirty="0" smtClean="0"/>
              <a:t>Barggadettiin </a:t>
            </a:r>
            <a:r>
              <a:rPr lang="se-FI" dirty="0" err="1" smtClean="0"/>
              <a:t>galga</a:t>
            </a:r>
            <a:r>
              <a:rPr lang="se-FI" dirty="0" smtClean="0"/>
              <a:t> leat erenomáš fuolalaš ja várrugas das fuolatkeahttá, bargágo skuvllas vai skuvlla olggobealde</a:t>
            </a:r>
          </a:p>
          <a:p>
            <a:pPr marL="68580" indent="0">
              <a:buNone/>
            </a:pPr>
            <a:r>
              <a:rPr lang="se-FI" dirty="0" smtClean="0"/>
              <a:t>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981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/>
              <a:t>Bargoáigi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FI" dirty="0" smtClean="0"/>
              <a:t>Barggu galgá máhcahit 8.4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421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FI" dirty="0" smtClean="0"/>
              <a:t>Árvvoštallan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FI" dirty="0" err="1" smtClean="0"/>
              <a:t>Giitehahtti</a:t>
            </a:r>
            <a:r>
              <a:rPr lang="se-FI" dirty="0" smtClean="0"/>
              <a:t>/buorre/dohkkehahtti</a:t>
            </a:r>
          </a:p>
          <a:p>
            <a:r>
              <a:rPr lang="se-FI" dirty="0" smtClean="0"/>
              <a:t>Hilgojuvvon</a:t>
            </a:r>
          </a:p>
          <a:p>
            <a:r>
              <a:rPr lang="se-FI" dirty="0" smtClean="0"/>
              <a:t>Iešárvvoštallan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79307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</TotalTime>
  <Words>94</Words>
  <Application>Microsoft Office PowerPoint</Application>
  <PresentationFormat>Näytössä katseltava diaesitys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Austin</vt:lpstr>
      <vt:lpstr>Loahppadutkkus 9.lk</vt:lpstr>
      <vt:lpstr>Loahppadutkkus</vt:lpstr>
      <vt:lpstr>Bargoplána </vt:lpstr>
      <vt:lpstr>Bargan </vt:lpstr>
      <vt:lpstr>Bargoáigi</vt:lpstr>
      <vt:lpstr>Árvvoštallan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Loahppadutkkus 9.lk</dc:title>
  <dc:creator>Käyttäjä</dc:creator>
  <cp:lastModifiedBy>Käyttäjä</cp:lastModifiedBy>
  <cp:revision>2</cp:revision>
  <dcterms:created xsi:type="dcterms:W3CDTF">2016-03-03T18:46:41Z</dcterms:created>
  <dcterms:modified xsi:type="dcterms:W3CDTF">2016-03-03T19:08:50Z</dcterms:modified>
</cp:coreProperties>
</file>