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0" r:id="rId3"/>
    <p:sldId id="257" r:id="rId4"/>
    <p:sldId id="261" r:id="rId5"/>
    <p:sldId id="258" r:id="rId6"/>
    <p:sldId id="259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C57203-1D25-4B10-85B0-1A4F7C46061D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ADD3A5D-3552-4135-899D-B083579CEF6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KONELEHTISAHA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</a:t>
            </a:r>
            <a:r>
              <a:rPr lang="fi-FI" sz="3600" baseline="30000" smtClean="0"/>
              <a:t>dia 10)</a:t>
            </a:r>
            <a:endParaRPr lang="fi-FI" sz="3600" baseline="30000" dirty="0" smtClean="0"/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KONELEHTISAHA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IMG_6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  <p:sp>
        <p:nvSpPr>
          <p:cNvPr id="5" name="Nuoli oikealle 4"/>
          <p:cNvSpPr/>
          <p:nvPr/>
        </p:nvSpPr>
        <p:spPr>
          <a:xfrm>
            <a:off x="1547664" y="1988840"/>
            <a:ext cx="2382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 kireyden 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20464435">
            <a:off x="2280090" y="2517218"/>
            <a:ext cx="24508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Iskunopeuden 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0900226">
            <a:off x="2511503" y="3560059"/>
            <a:ext cx="2058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Pöydän kallistus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>
            <a:off x="5580112" y="29249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Pöytä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Yleisiä turvaohjeita: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Sahalla työskentelee vain yksi henkilö kerrallaan.</a:t>
            </a:r>
          </a:p>
          <a:p>
            <a:r>
              <a:rPr lang="fi-FI" dirty="0" smtClean="0"/>
              <a:t>Älä käytä rannekoruja tai roikkuvia asusteita työskennellessäsi sahalla.</a:t>
            </a:r>
          </a:p>
          <a:p>
            <a:r>
              <a:rPr lang="fi-FI" dirty="0" smtClean="0"/>
              <a:t>Älä käytä käsineitä (</a:t>
            </a:r>
            <a:r>
              <a:rPr lang="fi-FI" dirty="0" err="1" smtClean="0"/>
              <a:t>poislukien</a:t>
            </a:r>
            <a:r>
              <a:rPr lang="fi-FI" dirty="0" smtClean="0"/>
              <a:t> </a:t>
            </a:r>
            <a:r>
              <a:rPr lang="fi-FI" b="1" i="1" dirty="0" smtClean="0"/>
              <a:t>istuvat viiltosuojakäsineet, joissa on kitkapinta).</a:t>
            </a:r>
          </a:p>
          <a:p>
            <a:r>
              <a:rPr lang="fi-FI" dirty="0" smtClean="0"/>
              <a:t>Sido pitkät hiukset </a:t>
            </a:r>
            <a:r>
              <a:rPr lang="fi-FI" dirty="0" err="1" smtClean="0"/>
              <a:t>ponnarilla</a:t>
            </a:r>
            <a:r>
              <a:rPr lang="fi-FI" dirty="0" smtClean="0"/>
              <a:t>.</a:t>
            </a:r>
          </a:p>
          <a:p>
            <a:r>
              <a:rPr lang="fi-FI" dirty="0" smtClean="0"/>
              <a:t>Pidä kädet ja sormet pois sahauslinjalta.</a:t>
            </a:r>
          </a:p>
          <a:p>
            <a:r>
              <a:rPr lang="fi-FI" dirty="0" smtClean="0"/>
              <a:t>Puhdista saha imurilla sahan ollessa pysähdyksissä. Ei käsin!</a:t>
            </a:r>
          </a:p>
          <a:p>
            <a:r>
              <a:rPr lang="fi-FI" dirty="0" smtClean="0"/>
              <a:t>Vältä hankalia työasentoja, huolehdi oikeasta työergonomiasta.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Lehtisahan hallintalaitteet:</a:t>
            </a:r>
            <a:endParaRPr lang="fi-FI" dirty="0"/>
          </a:p>
        </p:txBody>
      </p:sp>
      <p:pic>
        <p:nvPicPr>
          <p:cNvPr id="4" name="Sisällön paikkamerkki 3" descr="IMG_6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  <p:sp>
        <p:nvSpPr>
          <p:cNvPr id="5" name="Nuoli vasemmalle 4"/>
          <p:cNvSpPr/>
          <p:nvPr/>
        </p:nvSpPr>
        <p:spPr>
          <a:xfrm rot="512557">
            <a:off x="5897104" y="5247891"/>
            <a:ext cx="2232248" cy="556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On/Off-kytkin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 rot="19858725">
            <a:off x="5737709" y="4304367"/>
            <a:ext cx="16561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Hätä-seis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755576" y="4005064"/>
            <a:ext cx="37867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Pöydän kallistuksen </a:t>
            </a:r>
            <a:r>
              <a:rPr lang="fi-FI" b="1" dirty="0" err="1" smtClean="0">
                <a:solidFill>
                  <a:srgbClr val="333333"/>
                </a:solidFill>
              </a:rPr>
              <a:t>säätö/-lukitsin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2555776" y="2420888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Suojalaite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 rot="20263464">
            <a:off x="4921789" y="1337243"/>
            <a:ext cx="27363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Sahausnopeuden säätö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Sahaamiseen liittyviä turvaohjeita: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Älä tee säätöjä pöydän alla tai laita kättä pöydän alle koneen käydessä.</a:t>
            </a:r>
          </a:p>
          <a:p>
            <a:r>
              <a:rPr lang="fi-FI" dirty="0" smtClean="0"/>
              <a:t>Huolehdi, ettei kätesi/sormesi ole sahauslinjalla.</a:t>
            </a:r>
          </a:p>
          <a:p>
            <a:r>
              <a:rPr lang="fi-FI" dirty="0" smtClean="0"/>
              <a:t>Käynnistä saha vasta kun tarvittavat säädöt ja asetukset  on tehty.</a:t>
            </a:r>
          </a:p>
          <a:p>
            <a:r>
              <a:rPr lang="fi-FI" dirty="0" smtClean="0"/>
              <a:t>Tietyt puulajit voivat sisältää syöpää aiheuttavia </a:t>
            </a:r>
            <a:r>
              <a:rPr lang="fi-FI" dirty="0" smtClean="0"/>
              <a:t>aineita (</a:t>
            </a:r>
            <a:r>
              <a:rPr lang="fi-FI" dirty="0" smtClean="0"/>
              <a:t>kupari, kromi, arseeni), jos leikkaat kyseisiä aineita sisältäviä puulaatuja, huolehdi erityisesti purun-/pölynpoistosta.</a:t>
            </a:r>
          </a:p>
          <a:p>
            <a:r>
              <a:rPr lang="fi-FI" dirty="0" smtClean="0"/>
              <a:t>Käytä henkilökohtaisia suojaimia.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Henkilökohtaiset suojaimet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Kuvatekstinuoli ylös 4"/>
          <p:cNvSpPr/>
          <p:nvPr/>
        </p:nvSpPr>
        <p:spPr>
          <a:xfrm>
            <a:off x="1691680" y="4293096"/>
            <a:ext cx="199452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Suojalasit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4716016" y="4293096"/>
            <a:ext cx="213853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Kuulosuojaimet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Terän </a:t>
            </a:r>
            <a:r>
              <a:rPr lang="fi-FI" dirty="0" err="1" smtClean="0"/>
              <a:t>irroitus</a:t>
            </a:r>
            <a:r>
              <a:rPr lang="fi-FI" dirty="0" smtClean="0"/>
              <a:t>:</a:t>
            </a:r>
            <a:endParaRPr lang="fi-FI" dirty="0"/>
          </a:p>
        </p:txBody>
      </p:sp>
      <p:pic>
        <p:nvPicPr>
          <p:cNvPr id="4" name="Sisällön paikkamerkki 3" descr="IMG_6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 rot="1603949">
            <a:off x="2064993" y="2380830"/>
            <a:ext cx="31386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 pikakiristysvipu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oikealle 9"/>
          <p:cNvSpPr/>
          <p:nvPr/>
        </p:nvSpPr>
        <p:spPr>
          <a:xfrm>
            <a:off x="1907704" y="3789040"/>
            <a:ext cx="2778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Ylempi  terän pidikeruuvi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1" name="Nuoli oikealle 10"/>
          <p:cNvSpPr/>
          <p:nvPr/>
        </p:nvSpPr>
        <p:spPr>
          <a:xfrm>
            <a:off x="1835696" y="5373216"/>
            <a:ext cx="29226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Alempi terän pidikeruuvi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2" name="Nuoli vasemmalle 11"/>
          <p:cNvSpPr/>
          <p:nvPr/>
        </p:nvSpPr>
        <p:spPr>
          <a:xfrm rot="2256878">
            <a:off x="5911890" y="3670674"/>
            <a:ext cx="308058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Suojalaite yläasennossa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sahauksen jälkeen.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Puhdista saha. Käytä puruimurin imurisuulaketta.</a:t>
            </a:r>
          </a:p>
          <a:p>
            <a:r>
              <a:rPr lang="fi-FI" dirty="0" smtClean="0"/>
              <a:t>Vie jätepalat niille varattuun paikkaan.</a:t>
            </a:r>
          </a:p>
          <a:p>
            <a:r>
              <a:rPr lang="fi-FI" dirty="0" smtClean="0"/>
              <a:t>Palauta muut käyttämäsi välineet sinne minne ne kuuluvatkin.</a:t>
            </a:r>
          </a:p>
          <a:p>
            <a:r>
              <a:rPr lang="fi-FI" dirty="0" smtClean="0"/>
              <a:t>Palauta saha omalle paikalleen.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</TotalTime>
  <Words>326</Words>
  <Application>Microsoft Office PowerPoint</Application>
  <PresentationFormat>Näytössä katseltava diaesitys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Metro</vt:lpstr>
      <vt:lpstr>Työsuojeluohje KONELEHTISAHA</vt:lpstr>
      <vt:lpstr>Dia 2</vt:lpstr>
      <vt:lpstr>Yleisiä turvaohjeita:</vt:lpstr>
      <vt:lpstr>Lehtisahan hallintalaitteet:</vt:lpstr>
      <vt:lpstr>Sahaamiseen liittyviä turvaohjeita: </vt:lpstr>
      <vt:lpstr>Henkilökohtaiset suojaimet</vt:lpstr>
      <vt:lpstr>Terän irroitus:</vt:lpstr>
      <vt:lpstr>Toimet sahauksen jälkeen.</vt:lpstr>
      <vt:lpstr>Dia 9</vt:lpstr>
      <vt:lpstr>Dia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Konelehtisaha</dc:title>
  <dc:creator>HP</dc:creator>
  <cp:lastModifiedBy>HP</cp:lastModifiedBy>
  <cp:revision>13</cp:revision>
  <dcterms:created xsi:type="dcterms:W3CDTF">2014-05-12T11:55:01Z</dcterms:created>
  <dcterms:modified xsi:type="dcterms:W3CDTF">2014-11-03T18:03:08Z</dcterms:modified>
</cp:coreProperties>
</file>