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735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882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609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607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74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312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538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596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543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273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616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9F57D-6AF8-4068-99B3-C126E4740456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A14A0-D556-4C92-9F92-0C5CF9C232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679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83212" y="1213000"/>
            <a:ext cx="10140360" cy="1938164"/>
          </a:xfrm>
        </p:spPr>
        <p:txBody>
          <a:bodyPr/>
          <a:lstStyle/>
          <a:p>
            <a:r>
              <a:rPr lang="az-Cyrl-AZ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 Мой любимый дневник</a:t>
            </a:r>
            <a:endParaRPr lang="fi-FI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  <p:sp>
        <p:nvSpPr>
          <p:cNvPr id="3" name="Suorakulmio 2"/>
          <p:cNvSpPr/>
          <p:nvPr/>
        </p:nvSpPr>
        <p:spPr>
          <a:xfrm>
            <a:off x="10238834" y="112542"/>
            <a:ext cx="2199860" cy="874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>
                <a:solidFill>
                  <a:schemeClr val="tx1"/>
                </a:solidFill>
              </a:rPr>
              <a:t>Tiia-Maria Huttunen</a:t>
            </a:r>
          </a:p>
        </p:txBody>
      </p:sp>
    </p:spTree>
    <p:extLst>
      <p:ext uri="{BB962C8B-B14F-4D97-AF65-F5344CB8AC3E}">
        <p14:creationId xmlns:p14="http://schemas.microsoft.com/office/powerpoint/2010/main" val="384920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52401" y="483527"/>
            <a:ext cx="4155832" cy="1502630"/>
          </a:xfrm>
          <a:solidFill>
            <a:schemeClr val="bg1">
              <a:alpha val="66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z-Cyrl-AZ" dirty="0">
                <a:solidFill>
                  <a:srgbClr val="FF0000"/>
                </a:solidFill>
              </a:rPr>
              <a:t>Прогул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ка</a:t>
            </a:r>
            <a:r>
              <a:rPr lang="az-Cyrl-AZ" dirty="0">
                <a:solidFill>
                  <a:srgbClr val="FF0000"/>
                </a:solidFill>
              </a:rPr>
              <a:t>  в центре города</a:t>
            </a:r>
            <a:r>
              <a:rPr lang="fi-FI" dirty="0">
                <a:solidFill>
                  <a:srgbClr val="FF0000"/>
                </a:solidFill>
              </a:rPr>
              <a:t/>
            </a:r>
            <a:br>
              <a:rPr lang="fi-FI" dirty="0">
                <a:solidFill>
                  <a:srgbClr val="FF0000"/>
                </a:solidFill>
              </a:rPr>
            </a:br>
            <a:r>
              <a:rPr lang="az-Cyrl-AZ" sz="2800" dirty="0">
                <a:solidFill>
                  <a:srgbClr val="FF0000"/>
                </a:solidFill>
              </a:rPr>
              <a:t>Суббота , 11</a:t>
            </a:r>
            <a:r>
              <a:rPr lang="fi-FI" sz="2800" dirty="0">
                <a:solidFill>
                  <a:srgbClr val="FF0000"/>
                </a:solidFill>
              </a:rPr>
              <a:t>.</a:t>
            </a:r>
            <a:r>
              <a:rPr lang="az-Cyrl-AZ" sz="2800" dirty="0">
                <a:solidFill>
                  <a:srgbClr val="FF0000"/>
                </a:solidFill>
              </a:rPr>
              <a:t> Февраля</a:t>
            </a:r>
            <a:endParaRPr lang="fi-FI" sz="1800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5320" y="1986157"/>
            <a:ext cx="8952913" cy="4351338"/>
          </a:xfrm>
          <a:solidFill>
            <a:schemeClr val="bg1">
              <a:alpha val="66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z-Cyrl-AZ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Я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была с бойфрендом в городе.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Был красивый и солнечный день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az-Cyrl-AZ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так что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это было прекрасно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az-Cyrl-AZ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ы были в кафе и сделали </a:t>
            </a:r>
            <a:r>
              <a:rPr lang="az-Cyrl-AZ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много всяких покупок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az-Cyrl-AZ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У нас 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не было никаких забот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и мы не торопились никуда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Вечером мы ходили в кино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ru-RU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кушали попкорн и пили лимонад. Мне понравился этот день, было здорово </a:t>
            </a:r>
            <a:r>
              <a:rPr lang="fi-FI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❤.</a:t>
            </a:r>
            <a:r>
              <a:rPr lang="fi-FI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 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53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az-Cyrl-AZ" dirty="0">
                <a:solidFill>
                  <a:schemeClr val="bg1"/>
                </a:solidFill>
                <a:latin typeface="Yu Gothic Light" panose="020B0300000000000000" pitchFamily="34" charset="-128"/>
                <a:ea typeface="Yu Gothic Light" panose="020B0300000000000000" pitchFamily="34" charset="-128"/>
              </a:rPr>
              <a:t>Бассейн</a:t>
            </a:r>
            <a:r>
              <a:rPr lang="fi-FI" dirty="0">
                <a:solidFill>
                  <a:schemeClr val="bg1"/>
                </a:solidFill>
              </a:rPr>
              <a:t/>
            </a:r>
            <a:br>
              <a:rPr lang="fi-FI" dirty="0">
                <a:solidFill>
                  <a:schemeClr val="bg1"/>
                </a:solidFill>
              </a:rPr>
            </a:br>
            <a:r>
              <a:rPr lang="az-Cyrl-AZ" sz="2800" dirty="0">
                <a:solidFill>
                  <a:schemeClr val="bg1"/>
                </a:solidFill>
              </a:rPr>
              <a:t>Воскресенье</a:t>
            </a:r>
            <a:r>
              <a:rPr lang="fi-FI" sz="2800" dirty="0">
                <a:solidFill>
                  <a:schemeClr val="bg1"/>
                </a:solidFill>
              </a:rPr>
              <a:t>, 12. </a:t>
            </a:r>
            <a:r>
              <a:rPr lang="az-Cyrl-AZ" sz="2800" dirty="0">
                <a:solidFill>
                  <a:schemeClr val="bg1"/>
                </a:solidFill>
              </a:rPr>
              <a:t>Февраля</a:t>
            </a:r>
            <a:endParaRPr lang="fi-FI" sz="2800" dirty="0">
              <a:solidFill>
                <a:schemeClr val="bg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742124"/>
          </a:xfrm>
          <a:solidFill>
            <a:schemeClr val="tx1">
              <a:lumMod val="75000"/>
              <a:lumOff val="25000"/>
              <a:alpha val="47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Сегодня я была в бассейне вместе с мамой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fi-F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Мы плавали и ещё раз плавали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Мы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az-Cyrl-AZ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также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конкурировали друг с другом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az-Cyrl-AZ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и конечно я выиграла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но это была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просто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игра.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Мне нравиться быть в воде, это такой крутой элемент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Вечером мы пошли в ресторан. Там мы хорошо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az-Cyrl-AZ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кушали, мама ела курицу в сметанном соусе и картофельное пюре́ а я взяла рыбу и картошку фри, наподобие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 chips. </a:t>
            </a:r>
          </a:p>
        </p:txBody>
      </p:sp>
    </p:spTree>
    <p:extLst>
      <p:ext uri="{BB962C8B-B14F-4D97-AF65-F5344CB8AC3E}">
        <p14:creationId xmlns:p14="http://schemas.microsoft.com/office/powerpoint/2010/main" val="3358118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z-Cyrl-AZ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Фитнес-клуб</a:t>
            </a:r>
            <a:r>
              <a:rPr lang="fi-FI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/>
            </a:r>
            <a:br>
              <a:rPr lang="fi-FI" dirty="0">
                <a:latin typeface="Yu Gothic Light" panose="020B0300000000000000" pitchFamily="34" charset="-128"/>
                <a:ea typeface="Yu Gothic Light" panose="020B0300000000000000" pitchFamily="34" charset="-128"/>
              </a:rPr>
            </a:br>
            <a:r>
              <a:rPr lang="az-Cyrl-AZ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 </a:t>
            </a:r>
            <a:r>
              <a:rPr lang="az-Cyrl-AZ" sz="2800" dirty="0">
                <a:ea typeface="Yu Gothic Light" panose="020B0300000000000000" pitchFamily="34" charset="-128"/>
              </a:rPr>
              <a:t>Понедельник</a:t>
            </a:r>
            <a:r>
              <a:rPr lang="fi-FI" sz="2800" dirty="0">
                <a:ea typeface="Yu Gothic Light" panose="020B0300000000000000" pitchFamily="34" charset="-128"/>
              </a:rPr>
              <a:t>,  13. </a:t>
            </a:r>
            <a:r>
              <a:rPr lang="az-Cyrl-AZ" sz="2800" dirty="0"/>
              <a:t>Февраля</a:t>
            </a:r>
            <a:r>
              <a:rPr lang="fi-FI" sz="2800" dirty="0">
                <a:ea typeface="Yu Gothic Light" panose="020B0300000000000000" pitchFamily="34" charset="-128"/>
              </a:rPr>
              <a:t> </a:t>
            </a:r>
            <a:endParaRPr lang="fi-FI" dirty="0">
              <a:ea typeface="Yu Gothic Light" panose="020B0300000000000000" pitchFamily="34" charset="-128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902721"/>
            <a:ext cx="10515600" cy="4577592"/>
          </a:xfrm>
        </p:spPr>
        <p:txBody>
          <a:bodyPr/>
          <a:lstStyle/>
          <a:p>
            <a:pPr marL="0" indent="0">
              <a:buNone/>
            </a:pPr>
            <a:r>
              <a:rPr lang="az-Cyrl-AZ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 боже какой день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 O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пять я занималась спортом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Я бы хотела бы чаще ходить в спортзал, потому что хочу быть здоровой и красивой.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Когда я потею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там, тогда точно знаю что тренировка проходит успешно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Это такие мои маленькие прикольные дела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Каждый раз я буду на 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один шаг ближе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az-Cyrl-AZ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az-Cyrl-AZ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моей мечте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Сегодня я встретила также</a:t>
            </a:r>
            <a:r>
              <a:rPr lang="fi-FI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моих 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подруг в кафе, я давно не виделась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az-Cyrl-AZ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</a:t>
            </a:r>
            <a:r>
              <a:rPr lang="ru-RU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ними</a:t>
            </a:r>
            <a:r>
              <a:rPr lang="fi-FI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7155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231</Words>
  <Application>Microsoft Office PowerPoint</Application>
  <PresentationFormat>Laajakuva</PresentationFormat>
  <Paragraphs>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Yu Gothic Light</vt:lpstr>
      <vt:lpstr>Office-teema</vt:lpstr>
      <vt:lpstr> Мой любимый дневник</vt:lpstr>
      <vt:lpstr>Прогулка  в центре города Суббота , 11. Февраля</vt:lpstr>
      <vt:lpstr>Бассейн Воскресенье, 12. Февраля</vt:lpstr>
      <vt:lpstr>Фитнес-клуб  Понедельник,  13. Февраля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моя любимая дневника</dc:title>
  <dc:creator>Huttunen Tiia-Maria Margarita</dc:creator>
  <cp:lastModifiedBy>Nojonen Sari Kaija</cp:lastModifiedBy>
  <cp:revision>38</cp:revision>
  <dcterms:created xsi:type="dcterms:W3CDTF">2017-02-11T09:04:41Z</dcterms:created>
  <dcterms:modified xsi:type="dcterms:W3CDTF">2017-03-20T12:19:54Z</dcterms:modified>
</cp:coreProperties>
</file>