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1A71B-2334-43FA-95E2-D49EB889F38D}" type="datetimeFigureOut">
              <a:rPr lang="fi-FI" smtClean="0"/>
              <a:t>5.7.2018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7F1E73-FADE-4E74-9AF4-A5038AAE74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15766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 smtClean="0"/>
              <a:t>Tarkoituksena on testata oppilaslähtöistä opiskelutapaa biologiassa ja samalla säästää aikaa, jotta voimme tehdä </a:t>
            </a:r>
            <a:r>
              <a:rPr lang="fi-FI" smtClean="0"/>
              <a:t>myös laborointeja. </a:t>
            </a: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7F1E73-FADE-4E74-9AF4-A5038AAE74BA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80061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Tumalliset mikrobit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3622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Itsenäinen opiskelu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1724297"/>
            <a:ext cx="9601200" cy="4650377"/>
          </a:xfrm>
        </p:spPr>
        <p:txBody>
          <a:bodyPr>
            <a:normAutofit/>
          </a:bodyPr>
          <a:lstStyle/>
          <a:p>
            <a:r>
              <a:rPr lang="fi-FI" dirty="0" smtClean="0"/>
              <a:t>Kiinnitä huomioita näihin seikkoihin</a:t>
            </a:r>
          </a:p>
          <a:p>
            <a:pPr lvl="1"/>
            <a:r>
              <a:rPr lang="fi-FI" dirty="0" smtClean="0"/>
              <a:t>Sienet</a:t>
            </a:r>
          </a:p>
          <a:p>
            <a:pPr lvl="2"/>
            <a:r>
              <a:rPr lang="fi-FI" dirty="0" smtClean="0"/>
              <a:t>Luokittelu mikrobitasolla (hiivat, homeet)</a:t>
            </a:r>
          </a:p>
          <a:p>
            <a:pPr lvl="2"/>
            <a:r>
              <a:rPr lang="fi-FI" dirty="0" smtClean="0"/>
              <a:t>Merkitys ekosysteemissä</a:t>
            </a:r>
          </a:p>
          <a:p>
            <a:pPr lvl="2"/>
            <a:r>
              <a:rPr lang="fi-FI" dirty="0" smtClean="0"/>
              <a:t>Merkitys ihmiselle</a:t>
            </a:r>
          </a:p>
          <a:p>
            <a:pPr lvl="2"/>
            <a:r>
              <a:rPr lang="fi-FI" dirty="0" smtClean="0"/>
              <a:t>Lisääntyminen </a:t>
            </a:r>
          </a:p>
          <a:p>
            <a:pPr lvl="1"/>
            <a:r>
              <a:rPr lang="fi-FI" dirty="0" smtClean="0"/>
              <a:t>Alkueläimet</a:t>
            </a:r>
          </a:p>
          <a:p>
            <a:pPr lvl="2"/>
            <a:r>
              <a:rPr lang="fi-FI" dirty="0" smtClean="0"/>
              <a:t>Luokittelu (siimaeliöt, amebat, ripsieläimet, itiöeläimet)</a:t>
            </a:r>
          </a:p>
          <a:p>
            <a:pPr lvl="2"/>
            <a:r>
              <a:rPr lang="fi-FI" dirty="0" smtClean="0"/>
              <a:t>Merkitys ekosysteemissä</a:t>
            </a:r>
          </a:p>
          <a:p>
            <a:pPr lvl="2"/>
            <a:r>
              <a:rPr lang="fi-FI" dirty="0" smtClean="0"/>
              <a:t>Lisääntyminen (esim. Malaria)</a:t>
            </a:r>
          </a:p>
          <a:p>
            <a:pPr lvl="1"/>
            <a:r>
              <a:rPr lang="fi-FI" dirty="0" smtClean="0"/>
              <a:t>Yksisoluiset levät</a:t>
            </a:r>
          </a:p>
          <a:p>
            <a:pPr lvl="2"/>
            <a:r>
              <a:rPr lang="fi-FI" dirty="0" smtClean="0"/>
              <a:t>Luokittelu</a:t>
            </a:r>
          </a:p>
          <a:p>
            <a:pPr lvl="2"/>
            <a:r>
              <a:rPr lang="fi-FI" dirty="0" smtClean="0"/>
              <a:t>Merkitys ekosysteemissä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14777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371600" y="1606731"/>
            <a:ext cx="9601200" cy="4428309"/>
          </a:xfrm>
        </p:spPr>
        <p:txBody>
          <a:bodyPr/>
          <a:lstStyle/>
          <a:p>
            <a:r>
              <a:rPr lang="fi-FI" dirty="0" smtClean="0"/>
              <a:t>Tee tehtävä 1</a:t>
            </a:r>
          </a:p>
          <a:p>
            <a:r>
              <a:rPr lang="fi-FI" dirty="0" smtClean="0"/>
              <a:t>Tehdään yhdessä tehtävä 5</a:t>
            </a:r>
          </a:p>
          <a:p>
            <a:r>
              <a:rPr lang="fi-FI" dirty="0" smtClean="0"/>
              <a:t>Muodosta 3-5 hengen ryhmä, ja tehkää tehtävä 3 (tämä palautetaan portfolion mukana)</a:t>
            </a:r>
          </a:p>
          <a:p>
            <a:pPr lvl="1"/>
            <a:r>
              <a:rPr lang="fi-FI" dirty="0" smtClean="0"/>
              <a:t>Tutkimusraportin rakenne: </a:t>
            </a:r>
          </a:p>
          <a:p>
            <a:pPr lvl="2"/>
            <a:r>
              <a:rPr lang="fi-FI" dirty="0"/>
              <a:t>J</a:t>
            </a:r>
            <a:r>
              <a:rPr lang="fi-FI" dirty="0" smtClean="0"/>
              <a:t>ohdanto, missä kerrot muun muassa teoriaa homesienistä (rakenne, lisääntyminen, missä olosuhteissa jne.) ja esittelet lyhyesti tutkimuksesi kulun</a:t>
            </a:r>
          </a:p>
          <a:p>
            <a:pPr lvl="2"/>
            <a:r>
              <a:rPr lang="fi-FI" dirty="0"/>
              <a:t>M</a:t>
            </a:r>
            <a:r>
              <a:rPr lang="fi-FI" dirty="0" smtClean="0"/>
              <a:t>ateriaali ja menetelmät </a:t>
            </a:r>
          </a:p>
          <a:p>
            <a:pPr lvl="2"/>
            <a:r>
              <a:rPr lang="fi-FI" dirty="0" smtClean="0"/>
              <a:t>Tulokset ja tulosten analysointi</a:t>
            </a:r>
          </a:p>
          <a:p>
            <a:pPr lvl="2"/>
            <a:r>
              <a:rPr lang="fi-FI" dirty="0" smtClean="0"/>
              <a:t>Lopuksi </a:t>
            </a:r>
          </a:p>
          <a:p>
            <a:pPr lvl="1"/>
            <a:r>
              <a:rPr lang="fi-FI" dirty="0" smtClean="0"/>
              <a:t>Liittäkää tutkimusraporttiinne kuvia</a:t>
            </a:r>
          </a:p>
          <a:p>
            <a:r>
              <a:rPr lang="fi-FI" dirty="0" smtClean="0"/>
              <a:t>Tehdään tehtävät 6 ja 7</a:t>
            </a:r>
          </a:p>
          <a:p>
            <a:endParaRPr lang="fi-FI" dirty="0" smtClean="0"/>
          </a:p>
          <a:p>
            <a:pPr lvl="2"/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1717681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TM10001105[[fn=Rajattu]]</Template>
  <TotalTime>15</TotalTime>
  <Words>127</Words>
  <Application>Microsoft Office PowerPoint</Application>
  <PresentationFormat>Laajakuva</PresentationFormat>
  <Paragraphs>29</Paragraphs>
  <Slides>3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6" baseType="lpstr">
      <vt:lpstr>Calibri</vt:lpstr>
      <vt:lpstr>Franklin Gothic Book</vt:lpstr>
      <vt:lpstr>Crop</vt:lpstr>
      <vt:lpstr>Tumalliset mikrobit</vt:lpstr>
      <vt:lpstr>Itsenäinen opiskelu</vt:lpstr>
      <vt:lpstr>Tehtävät</vt:lpstr>
    </vt:vector>
  </TitlesOfParts>
  <Company>Jämsän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Tumalliset mikrobit</dc:title>
  <dc:creator>Iisa Orell</dc:creator>
  <cp:lastModifiedBy>Iisa Orell</cp:lastModifiedBy>
  <cp:revision>5</cp:revision>
  <dcterms:created xsi:type="dcterms:W3CDTF">2018-07-05T19:37:54Z</dcterms:created>
  <dcterms:modified xsi:type="dcterms:W3CDTF">2018-07-05T19:53:47Z</dcterms:modified>
</cp:coreProperties>
</file>