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61" r:id="rId3"/>
    <p:sldId id="302" r:id="rId4"/>
    <p:sldId id="301" r:id="rId5"/>
    <p:sldId id="303" r:id="rId6"/>
    <p:sldId id="306" r:id="rId7"/>
    <p:sldId id="307" r:id="rId8"/>
    <p:sldId id="308" r:id="rId9"/>
    <p:sldId id="305" r:id="rId10"/>
    <p:sldId id="304" r:id="rId11"/>
    <p:sldId id="257" r:id="rId12"/>
    <p:sldId id="258" r:id="rId13"/>
    <p:sldId id="259" r:id="rId14"/>
    <p:sldId id="260" r:id="rId15"/>
    <p:sldId id="295" r:id="rId16"/>
    <p:sldId id="262" r:id="rId17"/>
    <p:sldId id="263" r:id="rId18"/>
    <p:sldId id="264" r:id="rId19"/>
    <p:sldId id="265" r:id="rId20"/>
    <p:sldId id="266" r:id="rId21"/>
    <p:sldId id="267" r:id="rId22"/>
    <p:sldId id="300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Encode Sans Semi Condensed" panose="020B0604020202020204" charset="0"/>
      <p:regular r:id="rId57"/>
      <p:bold r:id="rId58"/>
    </p:embeddedFont>
    <p:embeddedFont>
      <p:font typeface="Encode Sans Semi Condensed Light" panose="020B0604020202020204" charset="0"/>
      <p:regular r:id="rId59"/>
      <p:bold r:id="rId60"/>
    </p:embeddedFont>
    <p:embeddedFont>
      <p:font typeface="Montserrat" panose="00000500000000000000" pitchFamily="2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C50F0-48CB-4544-B507-7BB993A98A18}" v="2" dt="2023-03-15T10:17:17.299"/>
  </p1510:revLst>
</p1510:revInfo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6224" autoAdjust="0"/>
  </p:normalViewPr>
  <p:slideViewPr>
    <p:cSldViewPr snapToGrid="0">
      <p:cViewPr varScale="1">
        <p:scale>
          <a:sx n="145" d="100"/>
          <a:sy n="145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inen Riina" userId="8241d332-33e3-4646-b11d-ef94f6f5a1f8" providerId="ADAL" clId="{D52C50F0-48CB-4544-B507-7BB993A98A18}"/>
    <pc:docChg chg="custSel addSld delSld modSld sldOrd">
      <pc:chgData name="Sutinen Riina" userId="8241d332-33e3-4646-b11d-ef94f6f5a1f8" providerId="ADAL" clId="{D52C50F0-48CB-4544-B507-7BB993A98A18}" dt="2023-03-15T13:02:10.540" v="594" actId="20577"/>
      <pc:docMkLst>
        <pc:docMk/>
      </pc:docMkLst>
      <pc:sldChg chg="modSp mod">
        <pc:chgData name="Sutinen Riina" userId="8241d332-33e3-4646-b11d-ef94f6f5a1f8" providerId="ADAL" clId="{D52C50F0-48CB-4544-B507-7BB993A98A18}" dt="2023-03-15T08:58:02.836" v="4" actId="20577"/>
        <pc:sldMkLst>
          <pc:docMk/>
          <pc:sldMk cId="0" sldId="256"/>
        </pc:sldMkLst>
        <pc:spChg chg="mod">
          <ac:chgData name="Sutinen Riina" userId="8241d332-33e3-4646-b11d-ef94f6f5a1f8" providerId="ADAL" clId="{D52C50F0-48CB-4544-B507-7BB993A98A18}" dt="2023-03-15T08:58:02.836" v="4" actId="20577"/>
          <ac:spMkLst>
            <pc:docMk/>
            <pc:sldMk cId="0" sldId="256"/>
            <ac:spMk id="1571" creationId="{00000000-0000-0000-0000-000000000000}"/>
          </ac:spMkLst>
        </pc:spChg>
      </pc:sldChg>
      <pc:sldChg chg="modSp mod">
        <pc:chgData name="Sutinen Riina" userId="8241d332-33e3-4646-b11d-ef94f6f5a1f8" providerId="ADAL" clId="{D52C50F0-48CB-4544-B507-7BB993A98A18}" dt="2023-03-15T10:54:04.199" v="566" actId="20577"/>
        <pc:sldMkLst>
          <pc:docMk/>
          <pc:sldMk cId="0" sldId="261"/>
        </pc:sldMkLst>
        <pc:spChg chg="mod">
          <ac:chgData name="Sutinen Riina" userId="8241d332-33e3-4646-b11d-ef94f6f5a1f8" providerId="ADAL" clId="{D52C50F0-48CB-4544-B507-7BB993A98A18}" dt="2023-03-15T10:54:04.199" v="566" actId="20577"/>
          <ac:spMkLst>
            <pc:docMk/>
            <pc:sldMk cId="0" sldId="261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D52C50F0-48CB-4544-B507-7BB993A98A18}" dt="2023-03-15T10:29:24.840" v="409" actId="113"/>
        <pc:sldMkLst>
          <pc:docMk/>
          <pc:sldMk cId="3519860754" sldId="301"/>
        </pc:sldMkLst>
        <pc:spChg chg="mod">
          <ac:chgData name="Sutinen Riina" userId="8241d332-33e3-4646-b11d-ef94f6f5a1f8" providerId="ADAL" clId="{D52C50F0-48CB-4544-B507-7BB993A98A18}" dt="2023-03-15T10:29:24.840" v="409" actId="113"/>
          <ac:spMkLst>
            <pc:docMk/>
            <pc:sldMk cId="3519860754" sldId="301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D52C50F0-48CB-4544-B507-7BB993A98A18}" dt="2023-03-15T11:01:18.520" v="575" actId="20577"/>
        <pc:sldMkLst>
          <pc:docMk/>
          <pc:sldMk cId="3234667831" sldId="303"/>
        </pc:sldMkLst>
        <pc:spChg chg="mod">
          <ac:chgData name="Sutinen Riina" userId="8241d332-33e3-4646-b11d-ef94f6f5a1f8" providerId="ADAL" clId="{D52C50F0-48CB-4544-B507-7BB993A98A18}" dt="2023-03-15T10:13:30.825" v="176" actId="20577"/>
          <ac:spMkLst>
            <pc:docMk/>
            <pc:sldMk cId="3234667831" sldId="303"/>
            <ac:spMk id="1606" creationId="{00000000-0000-0000-0000-000000000000}"/>
          </ac:spMkLst>
        </pc:spChg>
        <pc:spChg chg="mod">
          <ac:chgData name="Sutinen Riina" userId="8241d332-33e3-4646-b11d-ef94f6f5a1f8" providerId="ADAL" clId="{D52C50F0-48CB-4544-B507-7BB993A98A18}" dt="2023-03-15T11:01:18.520" v="575" actId="20577"/>
          <ac:spMkLst>
            <pc:docMk/>
            <pc:sldMk cId="3234667831" sldId="303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D52C50F0-48CB-4544-B507-7BB993A98A18}" dt="2023-03-15T09:00:04.858" v="6" actId="6549"/>
        <pc:sldMkLst>
          <pc:docMk/>
          <pc:sldMk cId="239732634" sldId="304"/>
        </pc:sldMkLst>
        <pc:spChg chg="mod">
          <ac:chgData name="Sutinen Riina" userId="8241d332-33e3-4646-b11d-ef94f6f5a1f8" providerId="ADAL" clId="{D52C50F0-48CB-4544-B507-7BB993A98A18}" dt="2023-03-15T09:00:04.858" v="6" actId="6549"/>
          <ac:spMkLst>
            <pc:docMk/>
            <pc:sldMk cId="239732634" sldId="304"/>
            <ac:spMk id="3" creationId="{17F0C81B-8E3F-4FA9-A6D1-F2FD640B63F3}"/>
          </ac:spMkLst>
        </pc:spChg>
      </pc:sldChg>
      <pc:sldChg chg="modSp mod">
        <pc:chgData name="Sutinen Riina" userId="8241d332-33e3-4646-b11d-ef94f6f5a1f8" providerId="ADAL" clId="{D52C50F0-48CB-4544-B507-7BB993A98A18}" dt="2023-03-15T13:02:10.540" v="594" actId="20577"/>
        <pc:sldMkLst>
          <pc:docMk/>
          <pc:sldMk cId="2036302369" sldId="305"/>
        </pc:sldMkLst>
        <pc:spChg chg="mod">
          <ac:chgData name="Sutinen Riina" userId="8241d332-33e3-4646-b11d-ef94f6f5a1f8" providerId="ADAL" clId="{D52C50F0-48CB-4544-B507-7BB993A98A18}" dt="2023-03-15T13:02:10.540" v="594" actId="20577"/>
          <ac:spMkLst>
            <pc:docMk/>
            <pc:sldMk cId="2036302369" sldId="305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D52C50F0-48CB-4544-B507-7BB993A98A18}" dt="2023-03-15T11:01:27.102" v="576" actId="20577"/>
        <pc:sldMkLst>
          <pc:docMk/>
          <pc:sldMk cId="1549371385" sldId="306"/>
        </pc:sldMkLst>
        <pc:spChg chg="mod">
          <ac:chgData name="Sutinen Riina" userId="8241d332-33e3-4646-b11d-ef94f6f5a1f8" providerId="ADAL" clId="{D52C50F0-48CB-4544-B507-7BB993A98A18}" dt="2023-03-15T11:01:27.102" v="576" actId="20577"/>
          <ac:spMkLst>
            <pc:docMk/>
            <pc:sldMk cId="1549371385" sldId="306"/>
            <ac:spMk id="1606" creationId="{00000000-0000-0000-0000-000000000000}"/>
          </ac:spMkLst>
        </pc:spChg>
      </pc:sldChg>
      <pc:sldChg chg="addSp modSp add mod">
        <pc:chgData name="Sutinen Riina" userId="8241d332-33e3-4646-b11d-ef94f6f5a1f8" providerId="ADAL" clId="{D52C50F0-48CB-4544-B507-7BB993A98A18}" dt="2023-03-15T10:49:53.966" v="439" actId="5793"/>
        <pc:sldMkLst>
          <pc:docMk/>
          <pc:sldMk cId="1644432667" sldId="307"/>
        </pc:sldMkLst>
        <pc:spChg chg="mod">
          <ac:chgData name="Sutinen Riina" userId="8241d332-33e3-4646-b11d-ef94f6f5a1f8" providerId="ADAL" clId="{D52C50F0-48CB-4544-B507-7BB993A98A18}" dt="2023-03-15T10:49:53.966" v="439" actId="5793"/>
          <ac:spMkLst>
            <pc:docMk/>
            <pc:sldMk cId="1644432667" sldId="307"/>
            <ac:spMk id="1606" creationId="{00000000-0000-0000-0000-000000000000}"/>
          </ac:spMkLst>
        </pc:spChg>
        <pc:spChg chg="mod">
          <ac:chgData name="Sutinen Riina" userId="8241d332-33e3-4646-b11d-ef94f6f5a1f8" providerId="ADAL" clId="{D52C50F0-48CB-4544-B507-7BB993A98A18}" dt="2023-03-15T10:49:43.679" v="434" actId="5793"/>
          <ac:spMkLst>
            <pc:docMk/>
            <pc:sldMk cId="1644432667" sldId="307"/>
            <ac:spMk id="1607" creationId="{00000000-0000-0000-0000-000000000000}"/>
          </ac:spMkLst>
        </pc:spChg>
        <pc:picChg chg="add mod">
          <ac:chgData name="Sutinen Riina" userId="8241d332-33e3-4646-b11d-ef94f6f5a1f8" providerId="ADAL" clId="{D52C50F0-48CB-4544-B507-7BB993A98A18}" dt="2023-03-15T10:49:51.083" v="437" actId="1076"/>
          <ac:picMkLst>
            <pc:docMk/>
            <pc:sldMk cId="1644432667" sldId="307"/>
            <ac:picMk id="3" creationId="{77FBBAFC-5A67-C079-AFA1-A8C34E596850}"/>
          </ac:picMkLst>
        </pc:picChg>
      </pc:sldChg>
      <pc:sldChg chg="delSp add del mod">
        <pc:chgData name="Sutinen Riina" userId="8241d332-33e3-4646-b11d-ef94f6f5a1f8" providerId="ADAL" clId="{D52C50F0-48CB-4544-B507-7BB993A98A18}" dt="2023-03-15T10:50:10.691" v="442" actId="2696"/>
        <pc:sldMkLst>
          <pc:docMk/>
          <pc:sldMk cId="606099636" sldId="308"/>
        </pc:sldMkLst>
        <pc:picChg chg="del">
          <ac:chgData name="Sutinen Riina" userId="8241d332-33e3-4646-b11d-ef94f6f5a1f8" providerId="ADAL" clId="{D52C50F0-48CB-4544-B507-7BB993A98A18}" dt="2023-03-15T10:50:05.316" v="441" actId="478"/>
          <ac:picMkLst>
            <pc:docMk/>
            <pc:sldMk cId="606099636" sldId="308"/>
            <ac:picMk id="3" creationId="{77FBBAFC-5A67-C079-AFA1-A8C34E596850}"/>
          </ac:picMkLst>
        </pc:picChg>
      </pc:sldChg>
      <pc:sldChg chg="modSp add mod ord">
        <pc:chgData name="Sutinen Riina" userId="8241d332-33e3-4646-b11d-ef94f6f5a1f8" providerId="ADAL" clId="{D52C50F0-48CB-4544-B507-7BB993A98A18}" dt="2023-03-15T10:52:57.898" v="533" actId="20577"/>
        <pc:sldMkLst>
          <pc:docMk/>
          <pc:sldMk cId="3095278651" sldId="308"/>
        </pc:sldMkLst>
        <pc:spChg chg="mod">
          <ac:chgData name="Sutinen Riina" userId="8241d332-33e3-4646-b11d-ef94f6f5a1f8" providerId="ADAL" clId="{D52C50F0-48CB-4544-B507-7BB993A98A18}" dt="2023-03-15T10:52:57.898" v="533" actId="20577"/>
          <ac:spMkLst>
            <pc:docMk/>
            <pc:sldMk cId="3095278651" sldId="308"/>
            <ac:spMk id="1606" creationId="{00000000-0000-0000-0000-000000000000}"/>
          </ac:spMkLst>
        </pc:spChg>
        <pc:spChg chg="mod">
          <ac:chgData name="Sutinen Riina" userId="8241d332-33e3-4646-b11d-ef94f6f5a1f8" providerId="ADAL" clId="{D52C50F0-48CB-4544-B507-7BB993A98A18}" dt="2023-03-15T10:50:55.696" v="532" actId="20577"/>
          <ac:spMkLst>
            <pc:docMk/>
            <pc:sldMk cId="3095278651" sldId="308"/>
            <ac:spMk id="16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5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0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086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224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b2f7c81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b2f7c81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Luova tuottaminen (monipuolista esittelyä?)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Viivi Korpela Ohjelmointikoulutukseen?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438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b2f7c811e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b2f7c811e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b2f7c811e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b2f7c811e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55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54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75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71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09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945" name="Google Shape;945;p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123897" y="-3"/>
            <a:ext cx="248884" cy="1079826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6105618" y="-6"/>
            <a:ext cx="314981" cy="715683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3821579" y="-5"/>
            <a:ext cx="248873" cy="666692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4797694" y="-1"/>
            <a:ext cx="285832" cy="116762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2497918" y="-1"/>
            <a:ext cx="291985" cy="626860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6996805" y="1"/>
            <a:ext cx="104448" cy="83537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3185950" y="-4"/>
            <a:ext cx="176687" cy="1310262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2478543" y="103446"/>
            <a:ext cx="96683" cy="110722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4244226" y="715679"/>
            <a:ext cx="110533" cy="116447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6547056" y="29477"/>
            <a:ext cx="131398" cy="150478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5436611" y="1013080"/>
            <a:ext cx="150222" cy="158259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5283010" y="299034"/>
            <a:ext cx="131398" cy="150460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111378" y="797091"/>
            <a:ext cx="110533" cy="116447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7021573" y="1207759"/>
            <a:ext cx="110522" cy="116435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4207129" y="-1"/>
            <a:ext cx="554672" cy="791533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4962190" y="-7"/>
            <a:ext cx="320336" cy="486565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6573945" y="2"/>
            <a:ext cx="527288" cy="1319623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5462591" y="6"/>
            <a:ext cx="641313" cy="1178098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221896" y="1"/>
            <a:ext cx="320336" cy="1232124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&amp;utm_source=slidescarniva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matic+SC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nts.google.com/specimen/Encode+Sans+Semi+Condensed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k-konferenssi.fi/itk2023-workshop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igikilta.fi/tapahtumat/valtakunnallinen-tutoropettajapaiva-202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K-S tutorverkoston koordinaatioryhmä 15.3.2023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Muut asiat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0C81B-8E3F-4FA9-A6D1-F2FD640B6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diasarja esimerkkinä </a:t>
            </a:r>
            <a:r>
              <a:rPr lang="fi-FI" dirty="0" err="1">
                <a:hlinkClick r:id="rId3"/>
              </a:rPr>
              <a:t>Slidescarnival</a:t>
            </a:r>
            <a:r>
              <a:rPr lang="fi-FI" dirty="0"/>
              <a:t>-sivustolta löytyvistä diapohjista. Lopussa olevat diat pohjan mallidioja.</a:t>
            </a:r>
          </a:p>
        </p:txBody>
      </p:sp>
    </p:spTree>
    <p:extLst>
      <p:ext uri="{BB962C8B-B14F-4D97-AF65-F5344CB8AC3E}">
        <p14:creationId xmlns:p14="http://schemas.microsoft.com/office/powerpoint/2010/main" val="23973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77" name="Google Shape;1577;p14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1579" name="Google Shape;1579;p14"/>
          <p:cNvSpPr txBox="1">
            <a:spLocks noGrp="1"/>
          </p:cNvSpPr>
          <p:nvPr>
            <p:ph type="body" idx="2"/>
          </p:nvPr>
        </p:nvSpPr>
        <p:spPr>
          <a:xfrm>
            <a:off x="702900" y="3870575"/>
            <a:ext cx="56601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</a:rPr>
              <a:t>More info on how to use this template at </a:t>
            </a:r>
            <a:r>
              <a:rPr lang="en" sz="1200" b="1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slidescarnival.com/help-use-presentation-template</a:t>
            </a:r>
            <a:endParaRPr sz="12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</a:endParaRPr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2775600" y="1140788"/>
            <a:ext cx="3592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2775600" y="2340411"/>
            <a:ext cx="35928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I am Jayden Smith</a:t>
            </a:r>
            <a:endParaRPr sz="20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sz="2000" b="1"/>
          </a:p>
        </p:txBody>
      </p:sp>
      <p:pic>
        <p:nvPicPr>
          <p:cNvPr id="1587" name="Google Shape;1587;p15"/>
          <p:cNvPicPr preferRelativeResize="0"/>
          <p:nvPr/>
        </p:nvPicPr>
        <p:blipFill rotWithShape="1">
          <a:blip r:embed="rId3">
            <a:alphaModFix/>
          </a:blip>
          <a:srcRect l="8172" t="22378" b="8167"/>
          <a:stretch/>
        </p:blipFill>
        <p:spPr>
          <a:xfrm>
            <a:off x="-321831" y="1263925"/>
            <a:ext cx="2796600" cy="27966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94" name="Google Shape;1594;p16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sz="720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4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239200" y="3311225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2239200" y="4078626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1615" name="Google Shape;1615;p19"/>
          <p:cNvSpPr/>
          <p:nvPr/>
        </p:nvSpPr>
        <p:spPr>
          <a:xfrm>
            <a:off x="4450232" y="1181025"/>
            <a:ext cx="1670478" cy="16927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2931399" y="2026194"/>
            <a:ext cx="976662" cy="95137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3852432" y="1492068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3852160" y="2904609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0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25" name="Google Shape;1625;p2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26" name="Google Shape;1626;p20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33" name="Google Shape;1633;p21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34" name="Google Shape;1634;p21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35" name="Google Shape;1635;p21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3253050" y="1088650"/>
            <a:ext cx="3318300" cy="9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3253050" y="2145050"/>
            <a:ext cx="3318300" cy="19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/>
              <a:t>A complex idea can be conveyed with just a single still image, namely making it possible to absorb large amounts of data quickly.</a:t>
            </a:r>
            <a:endParaRPr sz="2200"/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398024" y="866250"/>
            <a:ext cx="3411000" cy="34110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asialista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Pikakuulumiset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Talous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Koulutuksista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Valtakunnallinen digipedagogiikan päivä (Tutoropettajapäivä) 19.4.2023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Pohdintaa koulutustarpeista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Seuraava kokous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Muut 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fi-FI" dirty="0"/>
          </a:p>
          <a:p>
            <a:pPr marL="990600" lvl="1" indent="-45720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545300" y="3673150"/>
            <a:ext cx="2368800" cy="100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56" name="Google Shape;1656;p2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cxnSp>
        <p:nvCxnSpPr>
          <p:cNvPr id="1657" name="Google Shape;1657;p24"/>
          <p:cNvCxnSpPr>
            <a:stCxn id="1658" idx="6"/>
            <a:endCxn id="1659" idx="2"/>
          </p:cNvCxnSpPr>
          <p:nvPr/>
        </p:nvCxnSpPr>
        <p:spPr>
          <a:xfrm>
            <a:off x="2065175" y="30283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24"/>
          <p:cNvCxnSpPr>
            <a:stCxn id="1658" idx="6"/>
            <a:endCxn id="1661" idx="2"/>
          </p:cNvCxnSpPr>
          <p:nvPr/>
        </p:nvCxnSpPr>
        <p:spPr>
          <a:xfrm rot="10800000" flipH="1">
            <a:off x="2065175" y="20923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2" name="Google Shape;1662;p24"/>
          <p:cNvCxnSpPr>
            <a:stCxn id="1663" idx="3"/>
            <a:endCxn id="1664" idx="2"/>
          </p:cNvCxnSpPr>
          <p:nvPr/>
        </p:nvCxnSpPr>
        <p:spPr>
          <a:xfrm rot="10800000" flipH="1">
            <a:off x="4123700" y="16351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5" name="Google Shape;1665;p24"/>
          <p:cNvCxnSpPr>
            <a:stCxn id="1663" idx="3"/>
            <a:endCxn id="1666" idx="2"/>
          </p:cNvCxnSpPr>
          <p:nvPr/>
        </p:nvCxnSpPr>
        <p:spPr>
          <a:xfrm>
            <a:off x="4123700" y="2092300"/>
            <a:ext cx="586200" cy="44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7" name="Google Shape;1667;p24"/>
          <p:cNvCxnSpPr>
            <a:stCxn id="1668" idx="3"/>
            <a:endCxn id="1669" idx="2"/>
          </p:cNvCxnSpPr>
          <p:nvPr/>
        </p:nvCxnSpPr>
        <p:spPr>
          <a:xfrm rot="10800000" flipH="1">
            <a:off x="4123700" y="35071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0" name="Google Shape;1670;p24"/>
          <p:cNvCxnSpPr>
            <a:stCxn id="1668" idx="3"/>
            <a:endCxn id="1671" idx="2"/>
          </p:cNvCxnSpPr>
          <p:nvPr/>
        </p:nvCxnSpPr>
        <p:spPr>
          <a:xfrm>
            <a:off x="4123700" y="39643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72" name="Google Shape;1672;p24"/>
          <p:cNvGrpSpPr/>
          <p:nvPr/>
        </p:nvGrpSpPr>
        <p:grpSpPr>
          <a:xfrm>
            <a:off x="4709900" y="1475500"/>
            <a:ext cx="1356300" cy="319200"/>
            <a:chOff x="5592550" y="1018950"/>
            <a:chExt cx="1356300" cy="319200"/>
          </a:xfrm>
        </p:grpSpPr>
        <p:sp>
          <p:nvSpPr>
            <p:cNvPr id="1673" name="Google Shape;1673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4" name="Google Shape;1674;p24"/>
          <p:cNvGrpSpPr/>
          <p:nvPr/>
        </p:nvGrpSpPr>
        <p:grpSpPr>
          <a:xfrm>
            <a:off x="2767400" y="1932700"/>
            <a:ext cx="1356300" cy="319200"/>
            <a:chOff x="3650050" y="1476150"/>
            <a:chExt cx="1356300" cy="319200"/>
          </a:xfrm>
        </p:grpSpPr>
        <p:sp>
          <p:nvSpPr>
            <p:cNvPr id="1663" name="Google Shape;1663;p24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5" name="Google Shape;1675;p24"/>
          <p:cNvGrpSpPr/>
          <p:nvPr/>
        </p:nvGrpSpPr>
        <p:grpSpPr>
          <a:xfrm>
            <a:off x="702900" y="2868700"/>
            <a:ext cx="1362275" cy="319200"/>
            <a:chOff x="1596750" y="2412150"/>
            <a:chExt cx="1362275" cy="319200"/>
          </a:xfrm>
        </p:grpSpPr>
        <p:sp>
          <p:nvSpPr>
            <p:cNvPr id="1676" name="Google Shape;1676;p24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76DC35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CFE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7" name="Google Shape;1677;p24"/>
          <p:cNvGrpSpPr/>
          <p:nvPr/>
        </p:nvGrpSpPr>
        <p:grpSpPr>
          <a:xfrm>
            <a:off x="2767400" y="3804700"/>
            <a:ext cx="1356300" cy="319200"/>
            <a:chOff x="3650050" y="3348150"/>
            <a:chExt cx="1356300" cy="319200"/>
          </a:xfrm>
        </p:grpSpPr>
        <p:sp>
          <p:nvSpPr>
            <p:cNvPr id="1668" name="Google Shape;1668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8" name="Google Shape;1678;p24"/>
          <p:cNvGrpSpPr/>
          <p:nvPr/>
        </p:nvGrpSpPr>
        <p:grpSpPr>
          <a:xfrm>
            <a:off x="4709900" y="2389900"/>
            <a:ext cx="1356300" cy="319200"/>
            <a:chOff x="5592550" y="1933350"/>
            <a:chExt cx="1356300" cy="319200"/>
          </a:xfrm>
        </p:grpSpPr>
        <p:sp>
          <p:nvSpPr>
            <p:cNvPr id="1679" name="Google Shape;1679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0" name="Google Shape;1680;p24"/>
          <p:cNvGrpSpPr/>
          <p:nvPr/>
        </p:nvGrpSpPr>
        <p:grpSpPr>
          <a:xfrm>
            <a:off x="4709900" y="3347500"/>
            <a:ext cx="1356300" cy="319200"/>
            <a:chOff x="5592550" y="2890950"/>
            <a:chExt cx="1356300" cy="319200"/>
          </a:xfrm>
        </p:grpSpPr>
        <p:sp>
          <p:nvSpPr>
            <p:cNvPr id="1681" name="Google Shape;1681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2" name="Google Shape;1682;p24"/>
          <p:cNvGrpSpPr/>
          <p:nvPr/>
        </p:nvGrpSpPr>
        <p:grpSpPr>
          <a:xfrm>
            <a:off x="4709900" y="4261900"/>
            <a:ext cx="1356300" cy="319200"/>
            <a:chOff x="5592550" y="3805350"/>
            <a:chExt cx="1356300" cy="319200"/>
          </a:xfrm>
        </p:grpSpPr>
        <p:sp>
          <p:nvSpPr>
            <p:cNvPr id="1683" name="Google Shape;1683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89" name="Google Shape;1689;p25"/>
          <p:cNvGraphicFramePr/>
          <p:nvPr/>
        </p:nvGraphicFramePr>
        <p:xfrm>
          <a:off x="702900" y="1564481"/>
          <a:ext cx="5546600" cy="252221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13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832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6"/>
          <p:cNvSpPr/>
          <p:nvPr/>
        </p:nvSpPr>
        <p:spPr>
          <a:xfrm>
            <a:off x="369350" y="959876"/>
            <a:ext cx="6767274" cy="322378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6"/>
          <p:cNvSpPr txBox="1">
            <a:spLocks noGrp="1"/>
          </p:cNvSpPr>
          <p:nvPr>
            <p:ph type="title" idx="4294967295"/>
          </p:nvPr>
        </p:nvSpPr>
        <p:spPr>
          <a:xfrm>
            <a:off x="369350" y="36887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7" name="Google Shape;1697;p26"/>
          <p:cNvSpPr/>
          <p:nvPr/>
        </p:nvSpPr>
        <p:spPr>
          <a:xfrm>
            <a:off x="1572576" y="1727775"/>
            <a:ext cx="592500" cy="1677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office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698" name="Google Shape;1698;p2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99" name="Google Shape;1699;p26"/>
          <p:cNvSpPr txBox="1">
            <a:spLocks noGrp="1"/>
          </p:cNvSpPr>
          <p:nvPr>
            <p:ph type="body" idx="4294967295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900" b="1"/>
          </a:p>
        </p:txBody>
      </p:sp>
      <p:grpSp>
        <p:nvGrpSpPr>
          <p:cNvPr id="1700" name="Google Shape;1700;p26"/>
          <p:cNvGrpSpPr/>
          <p:nvPr/>
        </p:nvGrpSpPr>
        <p:grpSpPr>
          <a:xfrm>
            <a:off x="814110" y="1939732"/>
            <a:ext cx="198356" cy="227793"/>
            <a:chOff x="3474634" y="2563948"/>
            <a:chExt cx="137891" cy="158377"/>
          </a:xfrm>
        </p:grpSpPr>
        <p:sp>
          <p:nvSpPr>
            <p:cNvPr id="1701" name="Google Shape;1701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7" name="Google Shape;1707;p26"/>
          <p:cNvGrpSpPr/>
          <p:nvPr/>
        </p:nvGrpSpPr>
        <p:grpSpPr>
          <a:xfrm>
            <a:off x="2230435" y="3320957"/>
            <a:ext cx="198356" cy="227793"/>
            <a:chOff x="3474634" y="2563948"/>
            <a:chExt cx="137891" cy="158377"/>
          </a:xfrm>
        </p:grpSpPr>
        <p:sp>
          <p:nvSpPr>
            <p:cNvPr id="1708" name="Google Shape;1708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4" name="Google Shape;1714;p26"/>
          <p:cNvGrpSpPr/>
          <p:nvPr/>
        </p:nvGrpSpPr>
        <p:grpSpPr>
          <a:xfrm>
            <a:off x="3100222" y="1764707"/>
            <a:ext cx="198356" cy="227793"/>
            <a:chOff x="3474634" y="2563948"/>
            <a:chExt cx="137891" cy="158377"/>
          </a:xfrm>
        </p:grpSpPr>
        <p:sp>
          <p:nvSpPr>
            <p:cNvPr id="1715" name="Google Shape;1715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26"/>
          <p:cNvGrpSpPr/>
          <p:nvPr/>
        </p:nvGrpSpPr>
        <p:grpSpPr>
          <a:xfrm>
            <a:off x="3699710" y="3514582"/>
            <a:ext cx="198356" cy="227793"/>
            <a:chOff x="3474634" y="2563948"/>
            <a:chExt cx="137891" cy="158377"/>
          </a:xfrm>
        </p:grpSpPr>
        <p:sp>
          <p:nvSpPr>
            <p:cNvPr id="1722" name="Google Shape;1722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8" name="Google Shape;1728;p26"/>
          <p:cNvGrpSpPr/>
          <p:nvPr/>
        </p:nvGrpSpPr>
        <p:grpSpPr>
          <a:xfrm>
            <a:off x="5490535" y="2204082"/>
            <a:ext cx="198356" cy="227793"/>
            <a:chOff x="3474634" y="2563948"/>
            <a:chExt cx="137891" cy="158377"/>
          </a:xfrm>
        </p:grpSpPr>
        <p:sp>
          <p:nvSpPr>
            <p:cNvPr id="1729" name="Google Shape;1729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5" name="Google Shape;1735;p26"/>
          <p:cNvGrpSpPr/>
          <p:nvPr/>
        </p:nvGrpSpPr>
        <p:grpSpPr>
          <a:xfrm>
            <a:off x="5994010" y="3548757"/>
            <a:ext cx="198356" cy="227793"/>
            <a:chOff x="3474634" y="2563948"/>
            <a:chExt cx="137891" cy="158377"/>
          </a:xfrm>
        </p:grpSpPr>
        <p:sp>
          <p:nvSpPr>
            <p:cNvPr id="1736" name="Google Shape;1736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27"/>
          <p:cNvSpPr txBox="1">
            <a:spLocks noGrp="1"/>
          </p:cNvSpPr>
          <p:nvPr>
            <p:ph type="ctrTitle" idx="4294967295"/>
          </p:nvPr>
        </p:nvSpPr>
        <p:spPr>
          <a:xfrm>
            <a:off x="702900" y="1337000"/>
            <a:ext cx="5739300" cy="194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200"/>
              <a:t>89,526,124</a:t>
            </a:r>
            <a:endParaRPr sz="14200"/>
          </a:p>
        </p:txBody>
      </p:sp>
      <p:sp>
        <p:nvSpPr>
          <p:cNvPr id="1747" name="Google Shape;1747;p27"/>
          <p:cNvSpPr txBox="1">
            <a:spLocks noGrp="1"/>
          </p:cNvSpPr>
          <p:nvPr>
            <p:ph type="subTitle" idx="4294967295"/>
          </p:nvPr>
        </p:nvSpPr>
        <p:spPr>
          <a:xfrm>
            <a:off x="702900" y="3375400"/>
            <a:ext cx="5739300" cy="4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48" name="Google Shape;1748;p2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8"/>
          <p:cNvSpPr txBox="1">
            <a:spLocks noGrp="1"/>
          </p:cNvSpPr>
          <p:nvPr>
            <p:ph type="ctrTitle" idx="4294967295"/>
          </p:nvPr>
        </p:nvSpPr>
        <p:spPr>
          <a:xfrm>
            <a:off x="855300" y="1181400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754" name="Google Shape;1754;p28"/>
          <p:cNvSpPr txBox="1">
            <a:spLocks noGrp="1"/>
          </p:cNvSpPr>
          <p:nvPr>
            <p:ph type="subTitle" idx="4294967295"/>
          </p:nvPr>
        </p:nvSpPr>
        <p:spPr>
          <a:xfrm>
            <a:off x="855300" y="2020908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1755" name="Google Shape;1755;p28"/>
          <p:cNvSpPr txBox="1">
            <a:spLocks noGrp="1"/>
          </p:cNvSpPr>
          <p:nvPr>
            <p:ph type="ctrTitle" idx="4294967295"/>
          </p:nvPr>
        </p:nvSpPr>
        <p:spPr>
          <a:xfrm>
            <a:off x="855300" y="3505493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756" name="Google Shape;1756;p28"/>
          <p:cNvSpPr txBox="1">
            <a:spLocks noGrp="1"/>
          </p:cNvSpPr>
          <p:nvPr>
            <p:ph type="subTitle" idx="4294967295"/>
          </p:nvPr>
        </p:nvSpPr>
        <p:spPr>
          <a:xfrm>
            <a:off x="855300" y="4345001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1757" name="Google Shape;1757;p28"/>
          <p:cNvSpPr txBox="1">
            <a:spLocks noGrp="1"/>
          </p:cNvSpPr>
          <p:nvPr>
            <p:ph type="ctrTitle" idx="4294967295"/>
          </p:nvPr>
        </p:nvSpPr>
        <p:spPr>
          <a:xfrm>
            <a:off x="855300" y="2343447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758" name="Google Shape;1758;p28"/>
          <p:cNvSpPr txBox="1">
            <a:spLocks noGrp="1"/>
          </p:cNvSpPr>
          <p:nvPr>
            <p:ph type="subTitle" idx="4294967295"/>
          </p:nvPr>
        </p:nvSpPr>
        <p:spPr>
          <a:xfrm>
            <a:off x="855300" y="3182955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9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65" name="Google Shape;1765;p2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766" name="Google Shape;1766;p29"/>
          <p:cNvGrpSpPr/>
          <p:nvPr/>
        </p:nvGrpSpPr>
        <p:grpSpPr>
          <a:xfrm>
            <a:off x="299136" y="1667700"/>
            <a:ext cx="2726286" cy="2547000"/>
            <a:chOff x="1293736" y="1258050"/>
            <a:chExt cx="2726286" cy="2547000"/>
          </a:xfrm>
        </p:grpSpPr>
        <p:sp>
          <p:nvSpPr>
            <p:cNvPr id="1767" name="Google Shape;1767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1200" b="1">
                <a:solidFill>
                  <a:schemeClr val="accent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9" name="Google Shape;1769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0" name="Google Shape;1770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1" name="Google Shape;1771;p29"/>
          <p:cNvGrpSpPr/>
          <p:nvPr/>
        </p:nvGrpSpPr>
        <p:grpSpPr>
          <a:xfrm>
            <a:off x="2209358" y="1667700"/>
            <a:ext cx="2726286" cy="2547000"/>
            <a:chOff x="3203958" y="1258050"/>
            <a:chExt cx="2726286" cy="2547000"/>
          </a:xfrm>
        </p:grpSpPr>
        <p:sp>
          <p:nvSpPr>
            <p:cNvPr id="1772" name="Google Shape;1772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3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1200" b="1">
                <a:solidFill>
                  <a:schemeClr val="accent3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4" name="Google Shape;1774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5" name="Google Shape;1775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6" name="Google Shape;1776;p29"/>
          <p:cNvGrpSpPr/>
          <p:nvPr/>
        </p:nvGrpSpPr>
        <p:grpSpPr>
          <a:xfrm>
            <a:off x="4129377" y="1667700"/>
            <a:ext cx="2726286" cy="2547000"/>
            <a:chOff x="5123977" y="1258050"/>
            <a:chExt cx="2726286" cy="2547000"/>
          </a:xfrm>
        </p:grpSpPr>
        <p:sp>
          <p:nvSpPr>
            <p:cNvPr id="1777" name="Google Shape;1777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4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1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9" name="Google Shape;1779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80" name="Google Shape;1780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3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786" name="Google Shape;1786;p30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87" name="Google Shape;1787;p30"/>
          <p:cNvSpPr txBox="1">
            <a:spLocks noGrp="1"/>
          </p:cNvSpPr>
          <p:nvPr>
            <p:ph type="body" idx="2"/>
          </p:nvPr>
        </p:nvSpPr>
        <p:spPr>
          <a:xfrm>
            <a:off x="2873450" y="143015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88" name="Google Shape;1788;p30"/>
          <p:cNvSpPr txBox="1">
            <a:spLocks noGrp="1"/>
          </p:cNvSpPr>
          <p:nvPr>
            <p:ph type="body" idx="3"/>
          </p:nvPr>
        </p:nvSpPr>
        <p:spPr>
          <a:xfrm>
            <a:off x="5044001" y="143015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/>
          </a:p>
        </p:txBody>
      </p:sp>
      <p:sp>
        <p:nvSpPr>
          <p:cNvPr id="1789" name="Google Shape;1789;p3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790" name="Google Shape;1790;p30"/>
          <p:cNvSpPr txBox="1">
            <a:spLocks noGrp="1"/>
          </p:cNvSpPr>
          <p:nvPr>
            <p:ph type="body" idx="1"/>
          </p:nvPr>
        </p:nvSpPr>
        <p:spPr>
          <a:xfrm>
            <a:off x="702900" y="297560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91" name="Google Shape;1791;p30"/>
          <p:cNvSpPr txBox="1">
            <a:spLocks noGrp="1"/>
          </p:cNvSpPr>
          <p:nvPr>
            <p:ph type="body" idx="2"/>
          </p:nvPr>
        </p:nvSpPr>
        <p:spPr>
          <a:xfrm>
            <a:off x="2873450" y="297560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92" name="Google Shape;1792;p30"/>
          <p:cNvSpPr txBox="1">
            <a:spLocks noGrp="1"/>
          </p:cNvSpPr>
          <p:nvPr>
            <p:ph type="body" idx="3"/>
          </p:nvPr>
        </p:nvSpPr>
        <p:spPr>
          <a:xfrm>
            <a:off x="5044001" y="297560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31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98" name="Google Shape;1798;p3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cxnSp>
        <p:nvCxnSpPr>
          <p:cNvPr id="1799" name="Google Shape;1799;p31"/>
          <p:cNvCxnSpPr/>
          <p:nvPr/>
        </p:nvCxnSpPr>
        <p:spPr>
          <a:xfrm>
            <a:off x="952500" y="1677632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0" name="Google Shape;1800;p31"/>
          <p:cNvCxnSpPr/>
          <p:nvPr/>
        </p:nvCxnSpPr>
        <p:spPr>
          <a:xfrm>
            <a:off x="952500" y="2332280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1" name="Google Shape;1801;p31"/>
          <p:cNvCxnSpPr/>
          <p:nvPr/>
        </p:nvCxnSpPr>
        <p:spPr>
          <a:xfrm>
            <a:off x="952500" y="2986929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2" name="Google Shape;1802;p31"/>
          <p:cNvCxnSpPr/>
          <p:nvPr/>
        </p:nvCxnSpPr>
        <p:spPr>
          <a:xfrm>
            <a:off x="952500" y="3641578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3" name="Google Shape;1803;p31"/>
          <p:cNvCxnSpPr/>
          <p:nvPr/>
        </p:nvCxnSpPr>
        <p:spPr>
          <a:xfrm>
            <a:off x="952500" y="4316432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4" name="Google Shape;1804;p31"/>
          <p:cNvSpPr txBox="1"/>
          <p:nvPr/>
        </p:nvSpPr>
        <p:spPr>
          <a:xfrm>
            <a:off x="952500" y="1531150"/>
            <a:ext cx="3645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400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05" name="Google Shape;1805;p31"/>
          <p:cNvSpPr/>
          <p:nvPr/>
        </p:nvSpPr>
        <p:spPr>
          <a:xfrm>
            <a:off x="1572782" y="2882914"/>
            <a:ext cx="233700" cy="143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31"/>
          <p:cNvSpPr/>
          <p:nvPr/>
        </p:nvSpPr>
        <p:spPr>
          <a:xfrm>
            <a:off x="1887026" y="2519307"/>
            <a:ext cx="233700" cy="17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31"/>
          <p:cNvSpPr/>
          <p:nvPr/>
        </p:nvSpPr>
        <p:spPr>
          <a:xfrm>
            <a:off x="2201271" y="2986929"/>
            <a:ext cx="233700" cy="132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1"/>
          <p:cNvSpPr/>
          <p:nvPr/>
        </p:nvSpPr>
        <p:spPr>
          <a:xfrm>
            <a:off x="3325787" y="3172452"/>
            <a:ext cx="233700" cy="114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31"/>
          <p:cNvSpPr/>
          <p:nvPr/>
        </p:nvSpPr>
        <p:spPr>
          <a:xfrm>
            <a:off x="3640031" y="2620316"/>
            <a:ext cx="233700" cy="1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31"/>
          <p:cNvSpPr/>
          <p:nvPr/>
        </p:nvSpPr>
        <p:spPr>
          <a:xfrm>
            <a:off x="3954275" y="1976063"/>
            <a:ext cx="233700" cy="234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31"/>
          <p:cNvSpPr/>
          <p:nvPr/>
        </p:nvSpPr>
        <p:spPr>
          <a:xfrm>
            <a:off x="5078791" y="2660708"/>
            <a:ext cx="2337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31"/>
          <p:cNvSpPr/>
          <p:nvPr/>
        </p:nvSpPr>
        <p:spPr>
          <a:xfrm>
            <a:off x="5393025" y="1728800"/>
            <a:ext cx="233700" cy="258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31"/>
          <p:cNvSpPr/>
          <p:nvPr/>
        </p:nvSpPr>
        <p:spPr>
          <a:xfrm>
            <a:off x="5707280" y="2829051"/>
            <a:ext cx="233700" cy="148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31"/>
          <p:cNvSpPr/>
          <p:nvPr/>
        </p:nvSpPr>
        <p:spPr>
          <a:xfrm>
            <a:off x="6831796" y="3226315"/>
            <a:ext cx="233700" cy="109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31"/>
          <p:cNvSpPr/>
          <p:nvPr/>
        </p:nvSpPr>
        <p:spPr>
          <a:xfrm>
            <a:off x="7146040" y="1879631"/>
            <a:ext cx="233700" cy="243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31"/>
          <p:cNvSpPr/>
          <p:nvPr/>
        </p:nvSpPr>
        <p:spPr>
          <a:xfrm>
            <a:off x="7460284" y="2169170"/>
            <a:ext cx="233700" cy="214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2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Mobile project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1822" name="Google Shape;1822;p3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29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23" name="Google Shape;1823;p32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1824" name="Google Shape;1824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28" name="Google Shape;1828;p32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3559238" y="7558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talous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Kokonaissumma 5097,60 € (+ Saarijärvi?)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Menot yhteensä 976,37 €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600" dirty="0"/>
              <a:t>ViLLE-koulutukset (2 kpl) 432,84 €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600" dirty="0"/>
              <a:t>Python-koulutus 543,53 €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Tiedossa </a:t>
            </a:r>
            <a:r>
              <a:rPr lang="fi-FI" sz="2000" dirty="0"/>
              <a:t>olevat</a:t>
            </a:r>
            <a:r>
              <a:rPr lang="fi-FI" sz="1800" dirty="0"/>
              <a:t>/suunnitellut menot yhteensä 1565 €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600" dirty="0"/>
              <a:t>ViLLE-koulutukset (4 kpl) n. 865 €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600" dirty="0"/>
              <a:t>Ohjelmointikoulutukset (2 kpl) n. 700 €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Jäljellä </a:t>
            </a:r>
            <a:r>
              <a:rPr lang="fi-FI" sz="2000" dirty="0"/>
              <a:t>2556,23</a:t>
            </a:r>
            <a:r>
              <a:rPr lang="fi-FI" sz="1800" dirty="0"/>
              <a:t> euroa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i-FI" sz="1800" dirty="0"/>
          </a:p>
          <a:p>
            <a:pPr lvl="1">
              <a:buFont typeface="Wingdings" panose="05000000000000000000" pitchFamily="2" charset="2"/>
              <a:buChar char="q"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501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30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34" name="Google Shape;1834;p33"/>
          <p:cNvGrpSpPr/>
          <p:nvPr/>
        </p:nvGrpSpPr>
        <p:grpSpPr>
          <a:xfrm>
            <a:off x="3280002" y="465959"/>
            <a:ext cx="2736410" cy="4222433"/>
            <a:chOff x="2112475" y="238125"/>
            <a:chExt cx="3395050" cy="5238750"/>
          </a:xfrm>
        </p:grpSpPr>
        <p:sp>
          <p:nvSpPr>
            <p:cNvPr id="1835" name="Google Shape;1835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39" name="Google Shape;18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0" name="Google Shape;1840;p33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31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46" name="Google Shape;1846;p34"/>
          <p:cNvGrpSpPr/>
          <p:nvPr/>
        </p:nvGrpSpPr>
        <p:grpSpPr>
          <a:xfrm>
            <a:off x="2981099" y="1241129"/>
            <a:ext cx="4542205" cy="2661224"/>
            <a:chOff x="1177450" y="241631"/>
            <a:chExt cx="6173152" cy="3616776"/>
          </a:xfrm>
        </p:grpSpPr>
        <p:sp>
          <p:nvSpPr>
            <p:cNvPr id="1847" name="Google Shape;1847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1" name="Google Shape;1851;p34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34882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34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855300" y="973863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Thanks!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>
            <a:spLocks noGrp="1"/>
          </p:cNvSpPr>
          <p:nvPr>
            <p:ph type="body" idx="4294967295"/>
          </p:nvPr>
        </p:nvSpPr>
        <p:spPr>
          <a:xfrm>
            <a:off x="855300" y="2284438"/>
            <a:ext cx="4694400" cy="18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Any questions?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3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865" name="Google Shape;1865;p36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⊹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1866" name="Google Shape;1866;p3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3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872" name="Google Shape;1872;p37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⊹"/>
            </a:pPr>
            <a:r>
              <a:rPr lang="en" sz="1800"/>
              <a:t>Titles: Amatic SC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</a:pPr>
            <a:r>
              <a:rPr lang="en" sz="1800"/>
              <a:t>Body copy: Encode Sans Semicondensed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https://fonts.google.com/specimen/Amatic+SC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https://fonts.google.com/specimen/Encode+Sans+Semi+Condensed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/>
          </a:p>
        </p:txBody>
      </p:sp>
      <p:sp>
        <p:nvSpPr>
          <p:cNvPr id="1873" name="Google Shape;1873;p37"/>
          <p:cNvSpPr txBox="1"/>
          <p:nvPr/>
        </p:nvSpPr>
        <p:spPr>
          <a:xfrm>
            <a:off x="702900" y="4104575"/>
            <a:ext cx="56601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74" name="Google Shape;1874;p3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1880" name="Google Shape;1880;p38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1881" name="Google Shape;1881;p38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sz="720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9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887" name="Google Shape;1887;p3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1888" name="Google Shape;1888;p39"/>
          <p:cNvSpPr/>
          <p:nvPr/>
        </p:nvSpPr>
        <p:spPr>
          <a:xfrm>
            <a:off x="6208552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DEC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89" name="Google Shape;1889;p39"/>
          <p:cNvSpPr/>
          <p:nvPr/>
        </p:nvSpPr>
        <p:spPr>
          <a:xfrm>
            <a:off x="567874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NOV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0" name="Google Shape;1890;p39"/>
          <p:cNvSpPr/>
          <p:nvPr/>
        </p:nvSpPr>
        <p:spPr>
          <a:xfrm>
            <a:off x="514893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OCT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1" name="Google Shape;1891;p39"/>
          <p:cNvSpPr/>
          <p:nvPr/>
        </p:nvSpPr>
        <p:spPr>
          <a:xfrm>
            <a:off x="461913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SEP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2" name="Google Shape;1892;p39"/>
          <p:cNvSpPr/>
          <p:nvPr/>
        </p:nvSpPr>
        <p:spPr>
          <a:xfrm>
            <a:off x="408932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AUG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3" name="Google Shape;1893;p39"/>
          <p:cNvSpPr/>
          <p:nvPr/>
        </p:nvSpPr>
        <p:spPr>
          <a:xfrm>
            <a:off x="355951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JUL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4" name="Google Shape;1894;p39"/>
          <p:cNvSpPr/>
          <p:nvPr/>
        </p:nvSpPr>
        <p:spPr>
          <a:xfrm>
            <a:off x="302971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5" name="Google Shape;1895;p39"/>
          <p:cNvSpPr/>
          <p:nvPr/>
        </p:nvSpPr>
        <p:spPr>
          <a:xfrm>
            <a:off x="2499904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MAY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6" name="Google Shape;1896;p39"/>
          <p:cNvSpPr/>
          <p:nvPr/>
        </p:nvSpPr>
        <p:spPr>
          <a:xfrm>
            <a:off x="1970097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APR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7" name="Google Shape;1897;p39"/>
          <p:cNvSpPr/>
          <p:nvPr/>
        </p:nvSpPr>
        <p:spPr>
          <a:xfrm>
            <a:off x="1440290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8" name="Google Shape;1898;p39"/>
          <p:cNvSpPr/>
          <p:nvPr/>
        </p:nvSpPr>
        <p:spPr>
          <a:xfrm>
            <a:off x="910483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FEB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9" name="Google Shape;1899;p39"/>
          <p:cNvSpPr/>
          <p:nvPr/>
        </p:nvSpPr>
        <p:spPr>
          <a:xfrm>
            <a:off x="380676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00" name="Google Shape;1900;p39"/>
          <p:cNvSpPr/>
          <p:nvPr/>
        </p:nvSpPr>
        <p:spPr>
          <a:xfrm>
            <a:off x="0" y="2679750"/>
            <a:ext cx="5115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1901" name="Google Shape;1901;p39"/>
          <p:cNvCxnSpPr/>
          <p:nvPr/>
        </p:nvCxnSpPr>
        <p:spPr>
          <a:xfrm rot="10800000">
            <a:off x="61716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2" name="Google Shape;1902;p39"/>
          <p:cNvSpPr txBox="1"/>
          <p:nvPr/>
        </p:nvSpPr>
        <p:spPr>
          <a:xfrm>
            <a:off x="58423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3" name="Google Shape;1903;p39"/>
          <p:cNvCxnSpPr/>
          <p:nvPr/>
        </p:nvCxnSpPr>
        <p:spPr>
          <a:xfrm rot="10800000">
            <a:off x="167763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4" name="Google Shape;1904;p39"/>
          <p:cNvSpPr txBox="1"/>
          <p:nvPr/>
        </p:nvSpPr>
        <p:spPr>
          <a:xfrm>
            <a:off x="164591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5" name="Google Shape;1905;p39"/>
          <p:cNvCxnSpPr/>
          <p:nvPr/>
        </p:nvCxnSpPr>
        <p:spPr>
          <a:xfrm rot="10800000">
            <a:off x="273810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6" name="Google Shape;1906;p39"/>
          <p:cNvSpPr txBox="1"/>
          <p:nvPr/>
        </p:nvSpPr>
        <p:spPr>
          <a:xfrm>
            <a:off x="270759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7" name="Google Shape;1907;p39"/>
          <p:cNvCxnSpPr/>
          <p:nvPr/>
        </p:nvCxnSpPr>
        <p:spPr>
          <a:xfrm rot="10800000">
            <a:off x="379857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8" name="Google Shape;1908;p39"/>
          <p:cNvSpPr txBox="1"/>
          <p:nvPr/>
        </p:nvSpPr>
        <p:spPr>
          <a:xfrm>
            <a:off x="376927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9" name="Google Shape;1909;p39"/>
          <p:cNvCxnSpPr/>
          <p:nvPr/>
        </p:nvCxnSpPr>
        <p:spPr>
          <a:xfrm rot="10800000">
            <a:off x="485904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0" name="Google Shape;1910;p39"/>
          <p:cNvSpPr txBox="1"/>
          <p:nvPr/>
        </p:nvSpPr>
        <p:spPr>
          <a:xfrm>
            <a:off x="483095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1" name="Google Shape;1911;p39"/>
          <p:cNvCxnSpPr/>
          <p:nvPr/>
        </p:nvCxnSpPr>
        <p:spPr>
          <a:xfrm rot="10800000">
            <a:off x="591951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2" name="Google Shape;1912;p39"/>
          <p:cNvSpPr txBox="1"/>
          <p:nvPr/>
        </p:nvSpPr>
        <p:spPr>
          <a:xfrm>
            <a:off x="589263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3" name="Google Shape;1913;p39"/>
          <p:cNvCxnSpPr/>
          <p:nvPr/>
        </p:nvCxnSpPr>
        <p:spPr>
          <a:xfrm rot="10800000">
            <a:off x="115554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4" name="Google Shape;1914;p39"/>
          <p:cNvSpPr txBox="1"/>
          <p:nvPr/>
        </p:nvSpPr>
        <p:spPr>
          <a:xfrm>
            <a:off x="1099247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5" name="Google Shape;1915;p39"/>
          <p:cNvCxnSpPr/>
          <p:nvPr/>
        </p:nvCxnSpPr>
        <p:spPr>
          <a:xfrm rot="10800000">
            <a:off x="221601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6" name="Google Shape;1916;p39"/>
          <p:cNvSpPr txBox="1"/>
          <p:nvPr/>
        </p:nvSpPr>
        <p:spPr>
          <a:xfrm>
            <a:off x="2167070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7" name="Google Shape;1917;p39"/>
          <p:cNvCxnSpPr/>
          <p:nvPr/>
        </p:nvCxnSpPr>
        <p:spPr>
          <a:xfrm rot="10800000">
            <a:off x="327648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8" name="Google Shape;1918;p39"/>
          <p:cNvSpPr txBox="1"/>
          <p:nvPr/>
        </p:nvSpPr>
        <p:spPr>
          <a:xfrm>
            <a:off x="3234893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9" name="Google Shape;1919;p39"/>
          <p:cNvCxnSpPr/>
          <p:nvPr/>
        </p:nvCxnSpPr>
        <p:spPr>
          <a:xfrm rot="10800000">
            <a:off x="433695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0" name="Google Shape;1920;p39"/>
          <p:cNvSpPr txBox="1"/>
          <p:nvPr/>
        </p:nvSpPr>
        <p:spPr>
          <a:xfrm>
            <a:off x="4302716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1" name="Google Shape;1921;p39"/>
          <p:cNvCxnSpPr/>
          <p:nvPr/>
        </p:nvCxnSpPr>
        <p:spPr>
          <a:xfrm rot="10800000">
            <a:off x="539742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2" name="Google Shape;1922;p39"/>
          <p:cNvSpPr txBox="1"/>
          <p:nvPr/>
        </p:nvSpPr>
        <p:spPr>
          <a:xfrm>
            <a:off x="5370539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3" name="Google Shape;1923;p39"/>
          <p:cNvCxnSpPr/>
          <p:nvPr/>
        </p:nvCxnSpPr>
        <p:spPr>
          <a:xfrm rot="10800000">
            <a:off x="645789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4" name="Google Shape;1924;p39"/>
          <p:cNvSpPr txBox="1"/>
          <p:nvPr/>
        </p:nvSpPr>
        <p:spPr>
          <a:xfrm>
            <a:off x="6427563" y="3571950"/>
            <a:ext cx="83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40"/>
          <p:cNvSpPr txBox="1">
            <a:spLocks noGrp="1"/>
          </p:cNvSpPr>
          <p:nvPr>
            <p:ph type="title" idx="4294967295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930" name="Google Shape;1930;p4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1931" name="Google Shape;1931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3" name="Google Shape;1933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934" name="Google Shape;193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6" name="Google Shape;1936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937" name="Google Shape;193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9" name="Google Shape;1939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940" name="Google Shape;194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5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2" name="Google Shape;1942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943" name="Google Shape;194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6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5" name="Google Shape;1945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946" name="Google Shape;194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4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949" name="Google Shape;194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1951" name="Google Shape;1951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2" name="Google Shape;1952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3" name="Google Shape;1953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4" name="Google Shape;1954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5" name="Google Shape;1955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6" name="Google Shape;1956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4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962" name="Google Shape;1962;p4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aphicFrame>
        <p:nvGraphicFramePr>
          <p:cNvPr id="1963" name="Google Shape;1963;p41"/>
          <p:cNvGraphicFramePr/>
          <p:nvPr/>
        </p:nvGraphicFramePr>
        <p:xfrm>
          <a:off x="702875" y="1488281"/>
          <a:ext cx="6343375" cy="319775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98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2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969" name="Google Shape;1969;p4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1970" name="Google Shape;1970;p42"/>
          <p:cNvSpPr/>
          <p:nvPr/>
        </p:nvSpPr>
        <p:spPr>
          <a:xfrm>
            <a:off x="702900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STRENGTHS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1" name="Google Shape;1971;p42"/>
          <p:cNvSpPr/>
          <p:nvPr/>
        </p:nvSpPr>
        <p:spPr>
          <a:xfrm>
            <a:off x="3891098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WEAKNESSES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2" name="Google Shape;1972;p42"/>
          <p:cNvSpPr/>
          <p:nvPr/>
        </p:nvSpPr>
        <p:spPr>
          <a:xfrm>
            <a:off x="702900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OPPORTUNITIES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3" name="Google Shape;1973;p42"/>
          <p:cNvSpPr/>
          <p:nvPr/>
        </p:nvSpPr>
        <p:spPr>
          <a:xfrm>
            <a:off x="3891098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THREATS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4" name="Google Shape;1974;p42"/>
          <p:cNvSpPr/>
          <p:nvPr/>
        </p:nvSpPr>
        <p:spPr>
          <a:xfrm>
            <a:off x="2885611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2"/>
          <p:cNvSpPr/>
          <p:nvPr/>
        </p:nvSpPr>
        <p:spPr>
          <a:xfrm rot="5400000">
            <a:off x="3012525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2"/>
          <p:cNvSpPr/>
          <p:nvPr/>
        </p:nvSpPr>
        <p:spPr>
          <a:xfrm rot="10800000">
            <a:off x="3012525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42"/>
          <p:cNvSpPr/>
          <p:nvPr/>
        </p:nvSpPr>
        <p:spPr>
          <a:xfrm rot="-5400000">
            <a:off x="2885611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2"/>
          <p:cNvSpPr/>
          <p:nvPr/>
        </p:nvSpPr>
        <p:spPr>
          <a:xfrm>
            <a:off x="3388271" y="2253334"/>
            <a:ext cx="96199" cy="355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1979" name="Google Shape;1979;p42"/>
          <p:cNvSpPr/>
          <p:nvPr/>
        </p:nvSpPr>
        <p:spPr>
          <a:xfrm>
            <a:off x="4127490" y="2258953"/>
            <a:ext cx="186105" cy="355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1980" name="Google Shape;1980;p42"/>
          <p:cNvSpPr/>
          <p:nvPr/>
        </p:nvSpPr>
        <p:spPr>
          <a:xfrm>
            <a:off x="3363098" y="3058609"/>
            <a:ext cx="115979" cy="360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1981" name="Google Shape;1981;p42"/>
          <p:cNvSpPr/>
          <p:nvPr/>
        </p:nvSpPr>
        <p:spPr>
          <a:xfrm>
            <a:off x="4210653" y="3064228"/>
            <a:ext cx="97098" cy="3434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koulutuksista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7"/>
            <a:ext cx="5660100" cy="34645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Kevään ViLLE-koulutukset (n. 865 €)</a:t>
            </a:r>
          </a:p>
          <a:p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Koulutus V ti 14.3.2023 ja ti 28.3.2023 klo 14.15-16.00.</a:t>
            </a:r>
          </a:p>
          <a:p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Koulutus VI ti 21.3.2023 ja ti 4.4.2023 klo 14.15-16.00.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O365-Forms koulutus 13.3.2023 (ilmainen)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Ohjelmointia alakoulussa (n. 700 €) 16.3.2023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b="1" dirty="0"/>
              <a:t>Tutoropettajapäivä 19.4.2023 (n. 1200 €)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b="1" dirty="0"/>
              <a:t>Luova tuottaminen vai ViLLE-Guru-koulutus vai Tekoäly opetuksessa (n. 1300 € käytettävissä)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b="1" dirty="0"/>
              <a:t>THO 2023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860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Business Model Canvas</a:t>
            </a:r>
            <a:endParaRPr sz="1600"/>
          </a:p>
        </p:txBody>
      </p:sp>
      <p:sp>
        <p:nvSpPr>
          <p:cNvPr id="1987" name="Google Shape;1987;p4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88" name="Google Shape;1988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Activities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800" b="1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89" name="Google Shape;1989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Resources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0" name="Google Shape;1990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Value Propositions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1" name="Google Shape;1991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Relationships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2" name="Google Shape;1992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Channels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3" name="Google Shape;1993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Segments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4" name="Google Shape;1994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Partners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800" b="1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5" name="Google Shape;1995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Cost Structure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6" name="Google Shape;1996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Revenue Streams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7" name="Google Shape;1997;p43"/>
          <p:cNvSpPr/>
          <p:nvPr/>
        </p:nvSpPr>
        <p:spPr>
          <a:xfrm>
            <a:off x="4297253" y="3732400"/>
            <a:ext cx="198541" cy="201044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43"/>
          <p:cNvSpPr/>
          <p:nvPr/>
        </p:nvSpPr>
        <p:spPr>
          <a:xfrm>
            <a:off x="6884808" y="543222"/>
            <a:ext cx="196873" cy="174075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3"/>
          <p:cNvSpPr/>
          <p:nvPr/>
        </p:nvSpPr>
        <p:spPr>
          <a:xfrm>
            <a:off x="1718760" y="543289"/>
            <a:ext cx="191034" cy="19186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3"/>
          <p:cNvSpPr/>
          <p:nvPr/>
        </p:nvSpPr>
        <p:spPr>
          <a:xfrm>
            <a:off x="8626235" y="543217"/>
            <a:ext cx="179355" cy="18992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43"/>
          <p:cNvSpPr/>
          <p:nvPr/>
        </p:nvSpPr>
        <p:spPr>
          <a:xfrm>
            <a:off x="8598149" y="3732570"/>
            <a:ext cx="207443" cy="152946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43"/>
          <p:cNvSpPr/>
          <p:nvPr/>
        </p:nvSpPr>
        <p:spPr>
          <a:xfrm>
            <a:off x="3443920" y="543312"/>
            <a:ext cx="189925" cy="190199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43"/>
          <p:cNvSpPr/>
          <p:nvPr/>
        </p:nvSpPr>
        <p:spPr>
          <a:xfrm>
            <a:off x="5137800" y="543229"/>
            <a:ext cx="219945" cy="2269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3"/>
          <p:cNvSpPr/>
          <p:nvPr/>
        </p:nvSpPr>
        <p:spPr>
          <a:xfrm>
            <a:off x="6828073" y="2141654"/>
            <a:ext cx="253599" cy="24275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3"/>
          <p:cNvSpPr/>
          <p:nvPr/>
        </p:nvSpPr>
        <p:spPr>
          <a:xfrm>
            <a:off x="3380278" y="2137889"/>
            <a:ext cx="253583" cy="23010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4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2011" name="Google Shape;2011;p4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pSp>
        <p:nvGrpSpPr>
          <p:cNvPr id="2012" name="Google Shape;2012;p44"/>
          <p:cNvGrpSpPr/>
          <p:nvPr/>
        </p:nvGrpSpPr>
        <p:grpSpPr>
          <a:xfrm>
            <a:off x="702897" y="1675051"/>
            <a:ext cx="2969220" cy="2669386"/>
            <a:chOff x="3778727" y="4460423"/>
            <a:chExt cx="720160" cy="647438"/>
          </a:xfrm>
        </p:grpSpPr>
        <p:sp>
          <p:nvSpPr>
            <p:cNvPr id="2013" name="Google Shape;2013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cxnSp>
        <p:nvCxnSpPr>
          <p:cNvPr id="2020" name="Google Shape;2020;p44"/>
          <p:cNvCxnSpPr/>
          <p:nvPr/>
        </p:nvCxnSpPr>
        <p:spPr>
          <a:xfrm>
            <a:off x="3606231" y="2116898"/>
            <a:ext cx="869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1" name="Google Shape;2021;p44"/>
          <p:cNvSpPr txBox="1"/>
          <p:nvPr/>
        </p:nvSpPr>
        <p:spPr>
          <a:xfrm>
            <a:off x="4526645" y="1975318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2" name="Google Shape;2022;p44"/>
          <p:cNvCxnSpPr/>
          <p:nvPr/>
        </p:nvCxnSpPr>
        <p:spPr>
          <a:xfrm>
            <a:off x="3478126" y="2513228"/>
            <a:ext cx="997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3" name="Google Shape;2023;p44"/>
          <p:cNvSpPr txBox="1"/>
          <p:nvPr/>
        </p:nvSpPr>
        <p:spPr>
          <a:xfrm>
            <a:off x="4526645" y="2371640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4" name="Google Shape;2024;p44"/>
          <p:cNvCxnSpPr/>
          <p:nvPr/>
        </p:nvCxnSpPr>
        <p:spPr>
          <a:xfrm>
            <a:off x="3296079" y="2909558"/>
            <a:ext cx="1179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5" name="Google Shape;2025;p44"/>
          <p:cNvSpPr txBox="1"/>
          <p:nvPr/>
        </p:nvSpPr>
        <p:spPr>
          <a:xfrm>
            <a:off x="4526645" y="2767961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6" name="Google Shape;2026;p44"/>
          <p:cNvCxnSpPr/>
          <p:nvPr/>
        </p:nvCxnSpPr>
        <p:spPr>
          <a:xfrm>
            <a:off x="3141004" y="3305867"/>
            <a:ext cx="1334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7" name="Google Shape;2027;p44"/>
          <p:cNvSpPr txBox="1"/>
          <p:nvPr/>
        </p:nvSpPr>
        <p:spPr>
          <a:xfrm>
            <a:off x="4526645" y="3164283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8" name="Google Shape;2028;p44"/>
          <p:cNvCxnSpPr/>
          <p:nvPr/>
        </p:nvCxnSpPr>
        <p:spPr>
          <a:xfrm>
            <a:off x="2972432" y="3702197"/>
            <a:ext cx="15033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9" name="Google Shape;2029;p44"/>
          <p:cNvSpPr txBox="1"/>
          <p:nvPr/>
        </p:nvSpPr>
        <p:spPr>
          <a:xfrm>
            <a:off x="4526645" y="3560605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30" name="Google Shape;2030;p44"/>
          <p:cNvCxnSpPr/>
          <p:nvPr/>
        </p:nvCxnSpPr>
        <p:spPr>
          <a:xfrm>
            <a:off x="2797134" y="4098506"/>
            <a:ext cx="1671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31" name="Google Shape;2031;p44"/>
          <p:cNvSpPr txBox="1"/>
          <p:nvPr/>
        </p:nvSpPr>
        <p:spPr>
          <a:xfrm>
            <a:off x="4526645" y="3956926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45"/>
          <p:cNvSpPr txBox="1">
            <a:spLocks noGrp="1"/>
          </p:cNvSpPr>
          <p:nvPr>
            <p:ph type="title" idx="4294967295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Presentation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7" name="Google Shape;2037;p4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038" name="Google Shape;2038;p45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702900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39" name="Google Shape;2039;p45"/>
          <p:cNvSpPr txBox="1"/>
          <p:nvPr/>
        </p:nvSpPr>
        <p:spPr>
          <a:xfrm>
            <a:off x="707669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Imani Jackson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0" name="Google Shape;204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1906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1" name="Google Shape;2041;p45"/>
          <p:cNvSpPr txBox="1"/>
          <p:nvPr/>
        </p:nvSpPr>
        <p:spPr>
          <a:xfrm>
            <a:off x="2586676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Marcos Galán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2" name="Google Shape;2042;p45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460913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3" name="Google Shape;2043;p45"/>
          <p:cNvSpPr txBox="1"/>
          <p:nvPr/>
        </p:nvSpPr>
        <p:spPr>
          <a:xfrm>
            <a:off x="4465682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Ixchel Valdía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4" name="Google Shape;2044;p45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339919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5" name="Google Shape;2045;p45"/>
          <p:cNvSpPr txBox="1"/>
          <p:nvPr/>
        </p:nvSpPr>
        <p:spPr>
          <a:xfrm>
            <a:off x="6344688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Nils Årud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46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Competitor Matrix</a:t>
            </a:r>
            <a:endParaRPr sz="1600"/>
          </a:p>
        </p:txBody>
      </p:sp>
      <p:sp>
        <p:nvSpPr>
          <p:cNvPr id="2051" name="Google Shape;2051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2" name="Google Shape;2052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053" name="Google Shape;2053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8" name="Google Shape;2058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9" name="Google Shape;2059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2" name="Google Shape;2062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3" name="Google Shape;2063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4" name="Google Shape;2064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5" name="Google Shape;2065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6" name="Google Shape;2066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7" name="Google Shape;2067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8" name="Google Shape;2068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9" name="Google Shape;2069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0" name="Google Shape;2070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1" name="Google Shape;2071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6" name="Google Shape;2076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7" name="Google Shape;2077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8" name="Google Shape;2078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9" name="Google Shape;2079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0" name="Google Shape;2080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1" name="Google Shape;2081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2" name="Google Shape;2082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3" name="Google Shape;2083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4" name="Google Shape;2084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5" name="Google Shape;2085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6" name="Google Shape;2086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7" name="Google Shape;2087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8" name="Google Shape;2088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3" name="Google Shape;2093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4" name="Google Shape;2094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5" name="Google Shape;2095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6" name="Google Shape;2096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7" name="Google Shape;2097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8" name="Google Shape;2098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43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100" name="Google Shape;2100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2101" name="Google Shape;2101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2" name="Google Shape;2102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3" name="Google Shape;2103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4" name="Google Shape;2104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5" name="Google Shape;2105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6" name="Google Shape;2106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7" name="Google Shape;2107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8" name="Google Shape;2108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9" name="Google Shape;2109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0" name="Google Shape;2110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1" name="Google Shape;2111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2" name="Google Shape;2112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3" name="Google Shape;2113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4" name="Google Shape;2114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5" name="Google Shape;2115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6" name="Google Shape;2116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7" name="Google Shape;2117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8" name="Google Shape;2118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9" name="Google Shape;2119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0" name="Google Shape;2120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1" name="Google Shape;2121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2" name="Google Shape;2122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123" name="Google Shape;2123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2124" name="Google Shape;2124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2125" name="Google Shape;2125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1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6" name="Google Shape;2126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1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7" name="Google Shape;2127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2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8" name="Google Shape;2128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2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9" name="Google Shape;2129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company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0" name="Google Shape;2130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1" name="Google Shape;2131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2" name="Google Shape;2132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3" name="Google Shape;2133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4" name="Google Shape;2134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5" name="Google Shape;2135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4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141" name="Google Shape;2141;p4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graphicFrame>
        <p:nvGraphicFramePr>
          <p:cNvPr id="2142" name="Google Shape;2142;p47"/>
          <p:cNvGraphicFramePr/>
          <p:nvPr/>
        </p:nvGraphicFramePr>
        <p:xfrm>
          <a:off x="702950" y="1474725"/>
          <a:ext cx="5660125" cy="2986825"/>
        </p:xfrm>
        <a:graphic>
          <a:graphicData uri="http://schemas.openxmlformats.org/drawingml/2006/table">
            <a:tbl>
              <a:tblPr>
                <a:noFill/>
                <a:tableStyleId>{A4D890D1-4835-4479-89E5-008A3579EB0F}</a:tableStyleId>
              </a:tblPr>
              <a:tblGrid>
                <a:gridCol w="6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9:00 - 9:45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48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48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8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48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48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48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48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48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48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48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48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48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48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48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48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48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48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8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8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8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8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8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8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48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48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48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8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8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48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48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48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48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48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48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48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48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48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48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48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48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8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48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48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48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48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48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8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48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48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48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48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48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48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48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48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48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48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48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48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48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48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48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48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48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48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48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48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48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48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48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48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48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48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48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48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48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48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48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48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48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48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48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48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48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4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32" name="Google Shape;2232;p48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900" b="1"/>
          </a:p>
        </p:txBody>
      </p:sp>
      <p:sp>
        <p:nvSpPr>
          <p:cNvPr id="2233" name="Google Shape;2233;p48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Resize them without losing quality.</a:t>
            </a:r>
            <a:endParaRPr sz="90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Change fill color and opacity.</a:t>
            </a:r>
            <a:endParaRPr sz="90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49"/>
          <p:cNvGrpSpPr/>
          <p:nvPr/>
        </p:nvGrpSpPr>
        <p:grpSpPr>
          <a:xfrm>
            <a:off x="2309888" y="1550127"/>
            <a:ext cx="445718" cy="445753"/>
            <a:chOff x="3706812" y="1035050"/>
            <a:chExt cx="4792662" cy="4787899"/>
          </a:xfrm>
        </p:grpSpPr>
        <p:sp>
          <p:nvSpPr>
            <p:cNvPr id="2239" name="Google Shape;2239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45" name="Google Shape;2245;p49"/>
          <p:cNvGrpSpPr/>
          <p:nvPr/>
        </p:nvGrpSpPr>
        <p:grpSpPr>
          <a:xfrm>
            <a:off x="1030393" y="1550157"/>
            <a:ext cx="443331" cy="445437"/>
            <a:chOff x="1400175" y="1220787"/>
            <a:chExt cx="4473575" cy="4476750"/>
          </a:xfrm>
        </p:grpSpPr>
        <p:sp>
          <p:nvSpPr>
            <p:cNvPr id="2246" name="Google Shape;2246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50" name="Google Shape;2250;p49"/>
          <p:cNvGrpSpPr/>
          <p:nvPr/>
        </p:nvGrpSpPr>
        <p:grpSpPr>
          <a:xfrm>
            <a:off x="389046" y="1550171"/>
            <a:ext cx="446045" cy="445465"/>
            <a:chOff x="1649412" y="927100"/>
            <a:chExt cx="5011737" cy="5016500"/>
          </a:xfrm>
        </p:grpSpPr>
        <p:sp>
          <p:nvSpPr>
            <p:cNvPr id="2251" name="Google Shape;2251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54" name="Google Shape;2254;p49"/>
          <p:cNvGrpSpPr/>
          <p:nvPr/>
        </p:nvGrpSpPr>
        <p:grpSpPr>
          <a:xfrm>
            <a:off x="1669397" y="1550424"/>
            <a:ext cx="444870" cy="445286"/>
            <a:chOff x="1301750" y="920750"/>
            <a:chExt cx="5095875" cy="5100637"/>
          </a:xfrm>
        </p:grpSpPr>
        <p:sp>
          <p:nvSpPr>
            <p:cNvPr id="2255" name="Google Shape;2255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60" name="Google Shape;2260;p49"/>
          <p:cNvGrpSpPr/>
          <p:nvPr/>
        </p:nvGrpSpPr>
        <p:grpSpPr>
          <a:xfrm>
            <a:off x="3592570" y="1550333"/>
            <a:ext cx="445621" cy="445591"/>
            <a:chOff x="5732756" y="2682276"/>
            <a:chExt cx="719905" cy="719856"/>
          </a:xfrm>
        </p:grpSpPr>
        <p:sp>
          <p:nvSpPr>
            <p:cNvPr id="2261" name="Google Shape;2261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64" name="Google Shape;2264;p49"/>
          <p:cNvGrpSpPr/>
          <p:nvPr/>
        </p:nvGrpSpPr>
        <p:grpSpPr>
          <a:xfrm>
            <a:off x="4233887" y="1550327"/>
            <a:ext cx="445627" cy="445604"/>
            <a:chOff x="6768809" y="2682265"/>
            <a:chExt cx="719915" cy="719877"/>
          </a:xfrm>
        </p:grpSpPr>
        <p:sp>
          <p:nvSpPr>
            <p:cNvPr id="2265" name="Google Shape;2265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69" name="Google Shape;2269;p49"/>
          <p:cNvGrpSpPr/>
          <p:nvPr/>
        </p:nvGrpSpPr>
        <p:grpSpPr>
          <a:xfrm>
            <a:off x="4875209" y="1550356"/>
            <a:ext cx="445753" cy="445545"/>
            <a:chOff x="7804870" y="2682313"/>
            <a:chExt cx="720118" cy="719782"/>
          </a:xfrm>
        </p:grpSpPr>
        <p:sp>
          <p:nvSpPr>
            <p:cNvPr id="2270" name="Google Shape;2270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75" name="Google Shape;2275;p49"/>
          <p:cNvGrpSpPr/>
          <p:nvPr/>
        </p:nvGrpSpPr>
        <p:grpSpPr>
          <a:xfrm>
            <a:off x="5516657" y="1550125"/>
            <a:ext cx="446293" cy="446006"/>
            <a:chOff x="8841135" y="2681940"/>
            <a:chExt cx="720990" cy="720527"/>
          </a:xfrm>
        </p:grpSpPr>
        <p:sp>
          <p:nvSpPr>
            <p:cNvPr id="2276" name="Google Shape;2276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82" name="Google Shape;2282;p49"/>
          <p:cNvGrpSpPr/>
          <p:nvPr/>
        </p:nvGrpSpPr>
        <p:grpSpPr>
          <a:xfrm>
            <a:off x="2950655" y="1550057"/>
            <a:ext cx="445260" cy="445260"/>
            <a:chOff x="4103687" y="1439862"/>
            <a:chExt cx="3986212" cy="3986211"/>
          </a:xfrm>
        </p:grpSpPr>
        <p:sp>
          <p:nvSpPr>
            <p:cNvPr id="2283" name="Google Shape;2283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85" name="Google Shape;2285;p49"/>
          <p:cNvGrpSpPr/>
          <p:nvPr/>
        </p:nvGrpSpPr>
        <p:grpSpPr>
          <a:xfrm>
            <a:off x="6158645" y="1550361"/>
            <a:ext cx="445803" cy="445535"/>
            <a:chOff x="9878272" y="2682320"/>
            <a:chExt cx="720199" cy="719767"/>
          </a:xfrm>
        </p:grpSpPr>
        <p:sp>
          <p:nvSpPr>
            <p:cNvPr id="2286" name="Google Shape;2286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89" name="Google Shape;2289;p49"/>
          <p:cNvGrpSpPr/>
          <p:nvPr/>
        </p:nvGrpSpPr>
        <p:grpSpPr>
          <a:xfrm>
            <a:off x="6800143" y="1550278"/>
            <a:ext cx="445700" cy="445701"/>
            <a:chOff x="10914618" y="2682187"/>
            <a:chExt cx="720033" cy="720033"/>
          </a:xfrm>
        </p:grpSpPr>
        <p:sp>
          <p:nvSpPr>
            <p:cNvPr id="2290" name="Google Shape;2290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96" name="Google Shape;2296;p49"/>
          <p:cNvGrpSpPr/>
          <p:nvPr/>
        </p:nvGrpSpPr>
        <p:grpSpPr>
          <a:xfrm>
            <a:off x="1023664" y="843057"/>
            <a:ext cx="361521" cy="445816"/>
            <a:chOff x="1582665" y="1011072"/>
            <a:chExt cx="584040" cy="720220"/>
          </a:xfrm>
        </p:grpSpPr>
        <p:sp>
          <p:nvSpPr>
            <p:cNvPr id="2297" name="Google Shape;2297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02" name="Google Shape;2302;p49"/>
          <p:cNvGrpSpPr/>
          <p:nvPr/>
        </p:nvGrpSpPr>
        <p:grpSpPr>
          <a:xfrm>
            <a:off x="1625048" y="843078"/>
            <a:ext cx="379481" cy="445796"/>
            <a:chOff x="2554206" y="1011105"/>
            <a:chExt cx="613055" cy="720187"/>
          </a:xfrm>
        </p:grpSpPr>
        <p:sp>
          <p:nvSpPr>
            <p:cNvPr id="2303" name="Google Shape;2303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4" name="Google Shape;2304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5" name="Google Shape;2305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06" name="Google Shape;2306;p49"/>
          <p:cNvGrpSpPr/>
          <p:nvPr/>
        </p:nvGrpSpPr>
        <p:grpSpPr>
          <a:xfrm>
            <a:off x="6173223" y="797418"/>
            <a:ext cx="460705" cy="491455"/>
            <a:chOff x="9901824" y="937343"/>
            <a:chExt cx="744273" cy="793950"/>
          </a:xfrm>
        </p:grpSpPr>
        <p:grpSp>
          <p:nvGrpSpPr>
            <p:cNvPr id="2307" name="Google Shape;2307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08" name="Google Shape;2308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09" name="Google Shape;2309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0" name="Google Shape;2310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1" name="Google Shape;2311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2" name="Google Shape;2312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3" name="Google Shape;2313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4" name="Google Shape;2314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5" name="Google Shape;2315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6" name="Google Shape;2316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7" name="Google Shape;2317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318" name="Google Shape;2318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24" name="Google Shape;2324;p49"/>
          <p:cNvGrpSpPr/>
          <p:nvPr/>
        </p:nvGrpSpPr>
        <p:grpSpPr>
          <a:xfrm>
            <a:off x="2244392" y="843244"/>
            <a:ext cx="369868" cy="445629"/>
            <a:chOff x="3554761" y="1011374"/>
            <a:chExt cx="597525" cy="719918"/>
          </a:xfrm>
        </p:grpSpPr>
        <p:sp>
          <p:nvSpPr>
            <p:cNvPr id="2325" name="Google Shape;2325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29" name="Google Shape;2329;p49"/>
          <p:cNvGrpSpPr/>
          <p:nvPr/>
        </p:nvGrpSpPr>
        <p:grpSpPr>
          <a:xfrm>
            <a:off x="2854122" y="843032"/>
            <a:ext cx="370755" cy="445841"/>
            <a:chOff x="4539787" y="1011032"/>
            <a:chExt cx="598958" cy="720261"/>
          </a:xfrm>
        </p:grpSpPr>
        <p:sp>
          <p:nvSpPr>
            <p:cNvPr id="2330" name="Google Shape;2330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35" name="Google Shape;2335;p49"/>
          <p:cNvGrpSpPr/>
          <p:nvPr/>
        </p:nvGrpSpPr>
        <p:grpSpPr>
          <a:xfrm>
            <a:off x="3464740" y="843140"/>
            <a:ext cx="366917" cy="445733"/>
            <a:chOff x="5526246" y="1011207"/>
            <a:chExt cx="592758" cy="720086"/>
          </a:xfrm>
        </p:grpSpPr>
        <p:sp>
          <p:nvSpPr>
            <p:cNvPr id="2336" name="Google Shape;2336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42" name="Google Shape;2342;p49"/>
          <p:cNvGrpSpPr/>
          <p:nvPr/>
        </p:nvGrpSpPr>
        <p:grpSpPr>
          <a:xfrm>
            <a:off x="419508" y="843134"/>
            <a:ext cx="364294" cy="445740"/>
            <a:chOff x="606645" y="1011196"/>
            <a:chExt cx="588520" cy="720096"/>
          </a:xfrm>
        </p:grpSpPr>
        <p:sp>
          <p:nvSpPr>
            <p:cNvPr id="2343" name="Google Shape;2343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47" name="Google Shape;2347;p49"/>
          <p:cNvGrpSpPr/>
          <p:nvPr/>
        </p:nvGrpSpPr>
        <p:grpSpPr>
          <a:xfrm>
            <a:off x="6873791" y="843111"/>
            <a:ext cx="298405" cy="445762"/>
            <a:chOff x="11033597" y="1011159"/>
            <a:chExt cx="482075" cy="720133"/>
          </a:xfrm>
        </p:grpSpPr>
        <p:sp>
          <p:nvSpPr>
            <p:cNvPr id="2348" name="Google Shape;2348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52" name="Google Shape;2352;p49"/>
          <p:cNvGrpSpPr/>
          <p:nvPr/>
        </p:nvGrpSpPr>
        <p:grpSpPr>
          <a:xfrm>
            <a:off x="5472656" y="797418"/>
            <a:ext cx="460705" cy="491455"/>
            <a:chOff x="8770051" y="937343"/>
            <a:chExt cx="744273" cy="793950"/>
          </a:xfrm>
        </p:grpSpPr>
        <p:sp>
          <p:nvSpPr>
            <p:cNvPr id="2353" name="Google Shape;2353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58" name="Google Shape;2358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359" name="Google Shape;235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0" name="Google Shape;236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1" name="Google Shape;236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2" name="Google Shape;236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3" name="Google Shape;236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4" name="Google Shape;236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5" name="Google Shape;236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6" name="Google Shape;236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7" name="Google Shape;236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8" name="Google Shape;236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69" name="Google Shape;2369;p49"/>
          <p:cNvGrpSpPr/>
          <p:nvPr/>
        </p:nvGrpSpPr>
        <p:grpSpPr>
          <a:xfrm>
            <a:off x="4071520" y="797418"/>
            <a:ext cx="460705" cy="491455"/>
            <a:chOff x="6506504" y="937343"/>
            <a:chExt cx="744273" cy="793950"/>
          </a:xfrm>
        </p:grpSpPr>
        <p:sp>
          <p:nvSpPr>
            <p:cNvPr id="2370" name="Google Shape;2370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73" name="Google Shape;2373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374" name="Google Shape;237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5" name="Google Shape;237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6" name="Google Shape;237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7" name="Google Shape;237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8" name="Google Shape;237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9" name="Google Shape;237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0" name="Google Shape;238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1" name="Google Shape;238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2" name="Google Shape;238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3" name="Google Shape;238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84" name="Google Shape;2384;p49"/>
          <p:cNvGrpSpPr/>
          <p:nvPr/>
        </p:nvGrpSpPr>
        <p:grpSpPr>
          <a:xfrm>
            <a:off x="4772088" y="797418"/>
            <a:ext cx="460705" cy="491455"/>
            <a:chOff x="7638277" y="937343"/>
            <a:chExt cx="744273" cy="793950"/>
          </a:xfrm>
        </p:grpSpPr>
        <p:sp>
          <p:nvSpPr>
            <p:cNvPr id="2385" name="Google Shape;2385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89" name="Google Shape;2389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390" name="Google Shape;239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1" name="Google Shape;239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2" name="Google Shape;239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3" name="Google Shape;239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4" name="Google Shape;239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5" name="Google Shape;239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6" name="Google Shape;239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7" name="Google Shape;239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8" name="Google Shape;239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9" name="Google Shape;239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400" name="Google Shape;2400;p49"/>
          <p:cNvGrpSpPr/>
          <p:nvPr/>
        </p:nvGrpSpPr>
        <p:grpSpPr>
          <a:xfrm>
            <a:off x="2312198" y="2986973"/>
            <a:ext cx="445779" cy="400764"/>
            <a:chOff x="3778727" y="4460423"/>
            <a:chExt cx="720160" cy="647438"/>
          </a:xfrm>
        </p:grpSpPr>
        <p:sp>
          <p:nvSpPr>
            <p:cNvPr id="2401" name="Google Shape;2401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08" name="Google Shape;2408;p49"/>
          <p:cNvGrpSpPr/>
          <p:nvPr/>
        </p:nvGrpSpPr>
        <p:grpSpPr>
          <a:xfrm>
            <a:off x="389083" y="2972048"/>
            <a:ext cx="445680" cy="430613"/>
            <a:chOff x="557494" y="4436312"/>
            <a:chExt cx="720000" cy="695660"/>
          </a:xfrm>
        </p:grpSpPr>
        <p:sp>
          <p:nvSpPr>
            <p:cNvPr id="2409" name="Google Shape;2409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13" name="Google Shape;2413;p49"/>
          <p:cNvGrpSpPr/>
          <p:nvPr/>
        </p:nvGrpSpPr>
        <p:grpSpPr>
          <a:xfrm>
            <a:off x="3594305" y="2964459"/>
            <a:ext cx="445833" cy="445792"/>
            <a:chOff x="5926265" y="4424051"/>
            <a:chExt cx="720246" cy="720181"/>
          </a:xfrm>
        </p:grpSpPr>
        <p:sp>
          <p:nvSpPr>
            <p:cNvPr id="2414" name="Google Shape;2414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18" name="Google Shape;2418;p49"/>
          <p:cNvGrpSpPr/>
          <p:nvPr/>
        </p:nvGrpSpPr>
        <p:grpSpPr>
          <a:xfrm>
            <a:off x="1030066" y="2984013"/>
            <a:ext cx="445680" cy="406684"/>
            <a:chOff x="1631150" y="4455641"/>
            <a:chExt cx="720000" cy="657002"/>
          </a:xfrm>
        </p:grpSpPr>
        <p:sp>
          <p:nvSpPr>
            <p:cNvPr id="2419" name="Google Shape;2419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24" name="Google Shape;2424;p49"/>
          <p:cNvGrpSpPr/>
          <p:nvPr/>
        </p:nvGrpSpPr>
        <p:grpSpPr>
          <a:xfrm>
            <a:off x="1671095" y="2983429"/>
            <a:ext cx="445680" cy="407853"/>
            <a:chOff x="2704878" y="4454697"/>
            <a:chExt cx="720000" cy="658889"/>
          </a:xfrm>
        </p:grpSpPr>
        <p:sp>
          <p:nvSpPr>
            <p:cNvPr id="2425" name="Google Shape;2425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31" name="Google Shape;2431;p49"/>
          <p:cNvGrpSpPr/>
          <p:nvPr/>
        </p:nvGrpSpPr>
        <p:grpSpPr>
          <a:xfrm>
            <a:off x="2953366" y="2985387"/>
            <a:ext cx="445549" cy="403935"/>
            <a:chOff x="4852681" y="4457861"/>
            <a:chExt cx="719788" cy="652561"/>
          </a:xfrm>
        </p:grpSpPr>
        <p:sp>
          <p:nvSpPr>
            <p:cNvPr id="2432" name="Google Shape;2432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35" name="Google Shape;2435;p49"/>
          <p:cNvGrpSpPr/>
          <p:nvPr/>
        </p:nvGrpSpPr>
        <p:grpSpPr>
          <a:xfrm>
            <a:off x="4235527" y="2975824"/>
            <a:ext cx="445818" cy="423063"/>
            <a:chOff x="7000306" y="4442411"/>
            <a:chExt cx="720224" cy="683463"/>
          </a:xfrm>
        </p:grpSpPr>
        <p:sp>
          <p:nvSpPr>
            <p:cNvPr id="2436" name="Google Shape;2436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41" name="Google Shape;2441;p49"/>
          <p:cNvGrpSpPr/>
          <p:nvPr/>
        </p:nvGrpSpPr>
        <p:grpSpPr>
          <a:xfrm>
            <a:off x="4876735" y="2973621"/>
            <a:ext cx="445779" cy="427468"/>
            <a:chOff x="8074325" y="4438852"/>
            <a:chExt cx="720160" cy="690579"/>
          </a:xfrm>
        </p:grpSpPr>
        <p:sp>
          <p:nvSpPr>
            <p:cNvPr id="2442" name="Google Shape;2442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48" name="Google Shape;2448;p49"/>
          <p:cNvGrpSpPr/>
          <p:nvPr/>
        </p:nvGrpSpPr>
        <p:grpSpPr>
          <a:xfrm>
            <a:off x="6159080" y="2987570"/>
            <a:ext cx="445629" cy="399565"/>
            <a:chOff x="9878975" y="4425243"/>
            <a:chExt cx="719918" cy="645502"/>
          </a:xfrm>
        </p:grpSpPr>
        <p:sp>
          <p:nvSpPr>
            <p:cNvPr id="2449" name="Google Shape;2449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52" name="Google Shape;2452;p49"/>
          <p:cNvGrpSpPr/>
          <p:nvPr/>
        </p:nvGrpSpPr>
        <p:grpSpPr>
          <a:xfrm>
            <a:off x="6800097" y="2976371"/>
            <a:ext cx="445785" cy="421964"/>
            <a:chOff x="10914544" y="4407150"/>
            <a:chExt cx="720170" cy="681687"/>
          </a:xfrm>
        </p:grpSpPr>
        <p:sp>
          <p:nvSpPr>
            <p:cNvPr id="2453" name="Google Shape;2453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57" name="Google Shape;2457;p49"/>
          <p:cNvGrpSpPr/>
          <p:nvPr/>
        </p:nvGrpSpPr>
        <p:grpSpPr>
          <a:xfrm>
            <a:off x="5517887" y="2984485"/>
            <a:ext cx="445805" cy="405735"/>
            <a:chOff x="8843122" y="4420259"/>
            <a:chExt cx="720202" cy="655469"/>
          </a:xfrm>
        </p:grpSpPr>
        <p:sp>
          <p:nvSpPr>
            <p:cNvPr id="2458" name="Google Shape;2458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64" name="Google Shape;2464;p49"/>
          <p:cNvGrpSpPr/>
          <p:nvPr/>
        </p:nvGrpSpPr>
        <p:grpSpPr>
          <a:xfrm>
            <a:off x="2320757" y="2283047"/>
            <a:ext cx="445812" cy="394518"/>
            <a:chOff x="1510757" y="3225422"/>
            <a:chExt cx="720214" cy="637347"/>
          </a:xfrm>
        </p:grpSpPr>
        <p:sp>
          <p:nvSpPr>
            <p:cNvPr id="2465" name="Google Shape;2465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72" name="Google Shape;2472;p49"/>
          <p:cNvGrpSpPr/>
          <p:nvPr/>
        </p:nvGrpSpPr>
        <p:grpSpPr>
          <a:xfrm>
            <a:off x="3012148" y="2300567"/>
            <a:ext cx="445767" cy="359478"/>
            <a:chOff x="2595501" y="3253725"/>
            <a:chExt cx="720141" cy="580739"/>
          </a:xfrm>
        </p:grpSpPr>
        <p:sp>
          <p:nvSpPr>
            <p:cNvPr id="2473" name="Google Shape;2473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77" name="Google Shape;2477;p49"/>
          <p:cNvGrpSpPr/>
          <p:nvPr/>
        </p:nvGrpSpPr>
        <p:grpSpPr>
          <a:xfrm>
            <a:off x="4394819" y="2257535"/>
            <a:ext cx="443879" cy="445541"/>
            <a:chOff x="4764809" y="3184208"/>
            <a:chExt cx="717090" cy="719775"/>
          </a:xfrm>
        </p:grpSpPr>
        <p:sp>
          <p:nvSpPr>
            <p:cNvPr id="2478" name="Google Shape;2478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81" name="Google Shape;2481;p49"/>
          <p:cNvGrpSpPr/>
          <p:nvPr/>
        </p:nvGrpSpPr>
        <p:grpSpPr>
          <a:xfrm>
            <a:off x="3703495" y="2286500"/>
            <a:ext cx="445746" cy="387612"/>
            <a:chOff x="3680173" y="3231000"/>
            <a:chExt cx="720106" cy="626190"/>
          </a:xfrm>
        </p:grpSpPr>
        <p:sp>
          <p:nvSpPr>
            <p:cNvPr id="2482" name="Google Shape;2482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85" name="Google Shape;2485;p49"/>
          <p:cNvGrpSpPr/>
          <p:nvPr/>
        </p:nvGrpSpPr>
        <p:grpSpPr>
          <a:xfrm>
            <a:off x="5775582" y="2257496"/>
            <a:ext cx="443283" cy="445620"/>
            <a:chOff x="6931035" y="3184144"/>
            <a:chExt cx="716128" cy="719903"/>
          </a:xfrm>
        </p:grpSpPr>
        <p:sp>
          <p:nvSpPr>
            <p:cNvPr id="2486" name="Google Shape;2486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90" name="Google Shape;2490;p49"/>
          <p:cNvGrpSpPr/>
          <p:nvPr/>
        </p:nvGrpSpPr>
        <p:grpSpPr>
          <a:xfrm>
            <a:off x="5084276" y="2257448"/>
            <a:ext cx="445727" cy="445714"/>
            <a:chOff x="5846429" y="3184067"/>
            <a:chExt cx="720076" cy="720055"/>
          </a:xfrm>
        </p:grpSpPr>
        <p:sp>
          <p:nvSpPr>
            <p:cNvPr id="2491" name="Google Shape;2491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95" name="Google Shape;2495;p49"/>
          <p:cNvGrpSpPr/>
          <p:nvPr/>
        </p:nvGrpSpPr>
        <p:grpSpPr>
          <a:xfrm>
            <a:off x="1771481" y="2257393"/>
            <a:ext cx="303698" cy="445825"/>
            <a:chOff x="655600" y="3183978"/>
            <a:chExt cx="490627" cy="720234"/>
          </a:xfrm>
        </p:grpSpPr>
        <p:sp>
          <p:nvSpPr>
            <p:cNvPr id="2496" name="Google Shape;2496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01" name="Google Shape;2501;p49"/>
          <p:cNvGrpSpPr/>
          <p:nvPr/>
        </p:nvGrpSpPr>
        <p:grpSpPr>
          <a:xfrm>
            <a:off x="6464443" y="2257509"/>
            <a:ext cx="189785" cy="445592"/>
            <a:chOff x="8011692" y="3184166"/>
            <a:chExt cx="306600" cy="719859"/>
          </a:xfrm>
        </p:grpSpPr>
        <p:sp>
          <p:nvSpPr>
            <p:cNvPr id="2502" name="Google Shape;2502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4" name="Google Shape;2504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5" name="Google Shape;2505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6" name="Google Shape;2506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7" name="Google Shape;2507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08" name="Google Shape;2508;p49"/>
          <p:cNvGrpSpPr/>
          <p:nvPr/>
        </p:nvGrpSpPr>
        <p:grpSpPr>
          <a:xfrm>
            <a:off x="6899230" y="2257259"/>
            <a:ext cx="246199" cy="445516"/>
            <a:chOff x="4556125" y="630237"/>
            <a:chExt cx="3081338" cy="5568950"/>
          </a:xfrm>
        </p:grpSpPr>
        <p:sp>
          <p:nvSpPr>
            <p:cNvPr id="2509" name="Google Shape;2509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16" name="Google Shape;2516;p49"/>
          <p:cNvGrpSpPr/>
          <p:nvPr/>
        </p:nvGrpSpPr>
        <p:grpSpPr>
          <a:xfrm>
            <a:off x="1080253" y="2257459"/>
            <a:ext cx="445768" cy="445697"/>
            <a:chOff x="1674084" y="3214987"/>
            <a:chExt cx="720142" cy="720027"/>
          </a:xfrm>
        </p:grpSpPr>
        <p:sp>
          <p:nvSpPr>
            <p:cNvPr id="2517" name="Google Shape;2517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29" name="Google Shape;2529;p49"/>
          <p:cNvGrpSpPr/>
          <p:nvPr/>
        </p:nvGrpSpPr>
        <p:grpSpPr>
          <a:xfrm>
            <a:off x="389094" y="2257421"/>
            <a:ext cx="445578" cy="445773"/>
            <a:chOff x="557511" y="3214925"/>
            <a:chExt cx="719836" cy="720150"/>
          </a:xfrm>
        </p:grpSpPr>
        <p:sp>
          <p:nvSpPr>
            <p:cNvPr id="2530" name="Google Shape;2530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34" name="Google Shape;2534;p49"/>
          <p:cNvGrpSpPr/>
          <p:nvPr/>
        </p:nvGrpSpPr>
        <p:grpSpPr>
          <a:xfrm>
            <a:off x="332977" y="3693756"/>
            <a:ext cx="445905" cy="400522"/>
            <a:chOff x="1147762" y="1131887"/>
            <a:chExt cx="5137150" cy="4619626"/>
          </a:xfrm>
        </p:grpSpPr>
        <p:sp>
          <p:nvSpPr>
            <p:cNvPr id="2535" name="Google Shape;2535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38" name="Google Shape;2538;p49"/>
          <p:cNvGrpSpPr/>
          <p:nvPr/>
        </p:nvGrpSpPr>
        <p:grpSpPr>
          <a:xfrm>
            <a:off x="1130306" y="3687410"/>
            <a:ext cx="445901" cy="413282"/>
            <a:chOff x="1570037" y="1341437"/>
            <a:chExt cx="4943475" cy="4576762"/>
          </a:xfrm>
        </p:grpSpPr>
        <p:sp>
          <p:nvSpPr>
            <p:cNvPr id="2539" name="Google Shape;2539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45" name="Google Shape;2545;p49"/>
          <p:cNvGrpSpPr/>
          <p:nvPr/>
        </p:nvGrpSpPr>
        <p:grpSpPr>
          <a:xfrm>
            <a:off x="3615629" y="3671511"/>
            <a:ext cx="441332" cy="445721"/>
            <a:chOff x="5770007" y="5489899"/>
            <a:chExt cx="712976" cy="720067"/>
          </a:xfrm>
        </p:grpSpPr>
        <p:sp>
          <p:nvSpPr>
            <p:cNvPr id="2546" name="Google Shape;2546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54" name="Google Shape;2554;p49"/>
          <p:cNvGrpSpPr/>
          <p:nvPr/>
        </p:nvGrpSpPr>
        <p:grpSpPr>
          <a:xfrm>
            <a:off x="4408420" y="3693981"/>
            <a:ext cx="445651" cy="400824"/>
            <a:chOff x="7050768" y="5526199"/>
            <a:chExt cx="719953" cy="647534"/>
          </a:xfrm>
        </p:grpSpPr>
        <p:sp>
          <p:nvSpPr>
            <p:cNvPr id="2555" name="Google Shape;2555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67" name="Google Shape;2567;p49"/>
          <p:cNvGrpSpPr/>
          <p:nvPr/>
        </p:nvGrpSpPr>
        <p:grpSpPr>
          <a:xfrm>
            <a:off x="6002936" y="3694051"/>
            <a:ext cx="445681" cy="400651"/>
            <a:chOff x="9626723" y="5526313"/>
            <a:chExt cx="720002" cy="647256"/>
          </a:xfrm>
        </p:grpSpPr>
        <p:sp>
          <p:nvSpPr>
            <p:cNvPr id="2568" name="Google Shape;2568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80" name="Google Shape;2580;p49"/>
          <p:cNvGrpSpPr/>
          <p:nvPr/>
        </p:nvGrpSpPr>
        <p:grpSpPr>
          <a:xfrm>
            <a:off x="6800176" y="3671488"/>
            <a:ext cx="445582" cy="445743"/>
            <a:chOff x="10914672" y="5489861"/>
            <a:chExt cx="719842" cy="720102"/>
          </a:xfrm>
        </p:grpSpPr>
        <p:sp>
          <p:nvSpPr>
            <p:cNvPr id="2581" name="Google Shape;2581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93" name="Google Shape;2593;p49"/>
          <p:cNvGrpSpPr/>
          <p:nvPr/>
        </p:nvGrpSpPr>
        <p:grpSpPr>
          <a:xfrm>
            <a:off x="5205636" y="3681752"/>
            <a:ext cx="445821" cy="425246"/>
            <a:chOff x="8338678" y="5506443"/>
            <a:chExt cx="720227" cy="686988"/>
          </a:xfrm>
        </p:grpSpPr>
        <p:sp>
          <p:nvSpPr>
            <p:cNvPr id="2594" name="Google Shape;2594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00" name="Google Shape;2600;p49"/>
          <p:cNvGrpSpPr/>
          <p:nvPr/>
        </p:nvGrpSpPr>
        <p:grpSpPr>
          <a:xfrm>
            <a:off x="1927293" y="3736342"/>
            <a:ext cx="1336824" cy="316035"/>
            <a:chOff x="3042485" y="5594633"/>
            <a:chExt cx="2159652" cy="510557"/>
          </a:xfrm>
        </p:grpSpPr>
        <p:sp>
          <p:nvSpPr>
            <p:cNvPr id="2601" name="Google Shape;2601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16" name="Google Shape;2616;p49"/>
          <p:cNvGrpSpPr/>
          <p:nvPr/>
        </p:nvGrpSpPr>
        <p:grpSpPr>
          <a:xfrm>
            <a:off x="1130183" y="4379878"/>
            <a:ext cx="445738" cy="442950"/>
            <a:chOff x="1442627" y="5710929"/>
            <a:chExt cx="594318" cy="590600"/>
          </a:xfrm>
        </p:grpSpPr>
        <p:sp>
          <p:nvSpPr>
            <p:cNvPr id="2617" name="Google Shape;2617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21" name="Google Shape;2621;p49"/>
          <p:cNvGrpSpPr/>
          <p:nvPr/>
        </p:nvGrpSpPr>
        <p:grpSpPr>
          <a:xfrm>
            <a:off x="6039033" y="4378458"/>
            <a:ext cx="373053" cy="445791"/>
            <a:chOff x="8095060" y="5664590"/>
            <a:chExt cx="497404" cy="594389"/>
          </a:xfrm>
        </p:grpSpPr>
        <p:grpSp>
          <p:nvGrpSpPr>
            <p:cNvPr id="2622" name="Google Shape;262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623" name="Google Shape;262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4" name="Google Shape;262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5" name="Google Shape;262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26" name="Google Shape;262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27" name="Google Shape;262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8" name="Google Shape;262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9" name="Google Shape;262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0" name="Google Shape;263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631" name="Google Shape;263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2" name="Google Shape;263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3" name="Google Shape;263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4" name="Google Shape;263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635" name="Google Shape;263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6" name="Google Shape;263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7" name="Google Shape;263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638" name="Google Shape;2638;p49"/>
          <p:cNvGrpSpPr/>
          <p:nvPr/>
        </p:nvGrpSpPr>
        <p:grpSpPr>
          <a:xfrm>
            <a:off x="2121825" y="4378486"/>
            <a:ext cx="557162" cy="445734"/>
            <a:chOff x="4607809" y="5664627"/>
            <a:chExt cx="742883" cy="594312"/>
          </a:xfrm>
        </p:grpSpPr>
        <p:sp>
          <p:nvSpPr>
            <p:cNvPr id="2639" name="Google Shape;2639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47" name="Google Shape;2647;p49"/>
          <p:cNvGrpSpPr/>
          <p:nvPr/>
        </p:nvGrpSpPr>
        <p:grpSpPr>
          <a:xfrm>
            <a:off x="3224890" y="4378543"/>
            <a:ext cx="1079865" cy="445620"/>
            <a:chOff x="2571250" y="5664711"/>
            <a:chExt cx="1439820" cy="594160"/>
          </a:xfrm>
        </p:grpSpPr>
        <p:sp>
          <p:nvSpPr>
            <p:cNvPr id="2648" name="Google Shape;2648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</p:grpSp>
      <p:grpSp>
        <p:nvGrpSpPr>
          <p:cNvPr id="2672" name="Google Shape;2672;p49"/>
          <p:cNvGrpSpPr/>
          <p:nvPr/>
        </p:nvGrpSpPr>
        <p:grpSpPr>
          <a:xfrm>
            <a:off x="4850659" y="4378335"/>
            <a:ext cx="642470" cy="446036"/>
            <a:chOff x="6332670" y="5663946"/>
            <a:chExt cx="856627" cy="594715"/>
          </a:xfrm>
        </p:grpSpPr>
        <p:grpSp>
          <p:nvGrpSpPr>
            <p:cNvPr id="2673" name="Google Shape;2673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674" name="Google Shape;267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75" name="Google Shape;267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6" name="Google Shape;2676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677" name="Google Shape;267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78" name="Google Shape;267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9" name="Google Shape;2679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680" name="Google Shape;268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81" name="Google Shape;268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682" name="Google Shape;2682;p49"/>
          <p:cNvSpPr txBox="1">
            <a:spLocks noGrp="1"/>
          </p:cNvSpPr>
          <p:nvPr>
            <p:ph type="title" idx="4294967295"/>
          </p:nvPr>
        </p:nvSpPr>
        <p:spPr>
          <a:xfrm>
            <a:off x="389050" y="249075"/>
            <a:ext cx="6867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683" name="Google Shape;2683;p4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46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50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89" name="Google Shape;2689;p5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690" name="Google Shape;2690;p50"/>
          <p:cNvSpPr txBox="1">
            <a:spLocks noGrp="1"/>
          </p:cNvSpPr>
          <p:nvPr>
            <p:ph type="body" idx="4294967295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5" name="Google Shape;2695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6" name="Google Shape;2696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97" name="Google Shape;2697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698" name="Google Shape;2698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699" name="Google Shape;2699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0" name="Google Shape;2700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1" name="Google Shape;2701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702" name="Google Shape;2702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3" name="Google Shape;2703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4" name="Google Shape;2704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705" name="Google Shape;2705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6" name="Google Shape;2706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7" name="Google Shape;2707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708" name="Google Shape;2708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9" name="Google Shape;2709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710" name="Google Shape;2710;p5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Valtakunnallinen digipedagogiikan päivä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19.4.2023 Aulangolla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Työpajoja, esittelyjä, koulutuksia ja ITK-messut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Ilmainen osallistua, varmistettava ilmoittautumisajankohta (28.3.?)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Bussikyyti vielä kilpailuttamatta, nyt ilmoittautuneita 19 henkilöä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>
                <a:hlinkClick r:id="rId3"/>
              </a:rPr>
              <a:t>https://itk-konferenssi.fi/itk2023-workshopit</a:t>
            </a: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>
                <a:hlinkClick r:id="rId4"/>
              </a:rPr>
              <a:t>https://www.digikilta.fi/tapahtumat/valtakunnallinen-tutoropettajapaiva-2023/</a:t>
            </a: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6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Luova tuottaminen?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Opettajat esittelisivät omia luovan tuottamisen projekteja työpajoissa.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Sijaiskulut verkostolta koko päiväksi.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8-10 opettajaa esittelemässä.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dirty="0"/>
              <a:t>Mahdollisuus osallistua </a:t>
            </a:r>
            <a:r>
              <a:rPr lang="fi-FI"/>
              <a:t>muiden pajoihin.</a:t>
            </a: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37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Ville guru –koulutus?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FBBAFC-5A67-C079-AFA1-A8C34E596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3" y="1430148"/>
            <a:ext cx="5496692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3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Tekoäly opetuksessa?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 err="1"/>
              <a:t>ChatGPT</a:t>
            </a: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Tekoälyn luomat kuvat ja videot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Ohjeistus opettajalle</a:t>
            </a:r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27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S</a:t>
            </a:r>
            <a:r>
              <a:rPr lang="en" dirty="0"/>
              <a:t>euraava kokous/kokoukset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10.5. </a:t>
            </a:r>
            <a:r>
              <a:rPr lang="fi-FI"/>
              <a:t>klo 12.30-14</a:t>
            </a: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302369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1970</Words>
  <Application>Microsoft Office PowerPoint</Application>
  <PresentationFormat>Näytössä katseltava esitys (16:9)</PresentationFormat>
  <Paragraphs>439</Paragraphs>
  <Slides>48</Slides>
  <Notes>48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48</vt:i4>
      </vt:variant>
    </vt:vector>
  </HeadingPairs>
  <TitlesOfParts>
    <vt:vector size="56" baseType="lpstr">
      <vt:lpstr>Encode Sans Semi Condensed</vt:lpstr>
      <vt:lpstr>Amatic SC</vt:lpstr>
      <vt:lpstr>Calibri</vt:lpstr>
      <vt:lpstr>Wingdings</vt:lpstr>
      <vt:lpstr>Encode Sans Semi Condensed Light</vt:lpstr>
      <vt:lpstr>Arial</vt:lpstr>
      <vt:lpstr>Montserrat</vt:lpstr>
      <vt:lpstr>Ephesus template</vt:lpstr>
      <vt:lpstr>K-S tutorverkoston koordinaatioryhmä 15.3.2023</vt:lpstr>
      <vt:lpstr>asialista</vt:lpstr>
      <vt:lpstr>talous</vt:lpstr>
      <vt:lpstr>koulutuksista</vt:lpstr>
      <vt:lpstr>Valtakunnallinen digipedagogiikan päivä</vt:lpstr>
      <vt:lpstr>Luova tuottaminen?</vt:lpstr>
      <vt:lpstr>Ville guru –koulutus?</vt:lpstr>
      <vt:lpstr>Tekoäly opetuksessa?</vt:lpstr>
      <vt:lpstr>Seuraava kokous/kokoukset</vt:lpstr>
      <vt:lpstr>Muut asiat</vt:lpstr>
      <vt:lpstr>Instructions for use</vt:lpstr>
      <vt:lpstr>Hello!</vt:lpstr>
      <vt:lpstr>Transition Headline</vt:lpstr>
      <vt:lpstr>PowerPoint-esitys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PowerPoint-esitys</vt:lpstr>
      <vt:lpstr>PowerPoint-esitys</vt:lpstr>
      <vt:lpstr>PowerPoint-esitys</vt:lpstr>
      <vt:lpstr>PowerPoint-esitys</vt:lpstr>
      <vt:lpstr>Thanks!</vt:lpstr>
      <vt:lpstr>Credits</vt:lpstr>
      <vt:lpstr>Presentation design</vt:lpstr>
      <vt:lpstr>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PowerPoint-esitys</vt:lpstr>
      <vt:lpstr>Diagrams and infographics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Sutinen Riina</dc:creator>
  <cp:lastModifiedBy>Sutinen Riina</cp:lastModifiedBy>
  <cp:revision>2</cp:revision>
  <dcterms:modified xsi:type="dcterms:W3CDTF">2023-03-15T13:02:24Z</dcterms:modified>
</cp:coreProperties>
</file>