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8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65" r:id="rId4"/>
    <p:sldId id="267" r:id="rId5"/>
    <p:sldId id="270" r:id="rId6"/>
    <p:sldId id="258" r:id="rId7"/>
    <p:sldId id="259" r:id="rId8"/>
    <p:sldId id="260" r:id="rId9"/>
    <p:sldId id="261" r:id="rId10"/>
    <p:sldId id="264" r:id="rId11"/>
    <p:sldId id="263" r:id="rId12"/>
    <p:sldId id="262" r:id="rId13"/>
    <p:sldId id="268" r:id="rId14"/>
    <p:sldId id="269" r:id="rId15"/>
    <p:sldId id="266" r:id="rId16"/>
  </p:sldIdLst>
  <p:sldSz cx="9144000" cy="6858000" type="screen4x3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8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8" cy="496331"/>
          </a:xfrm>
          <a:prstGeom prst="rect">
            <a:avLst/>
          </a:prstGeom>
        </p:spPr>
        <p:txBody>
          <a:bodyPr vert="horz" lIns="90949" tIns="45475" rIns="90949" bIns="45475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0445" y="1"/>
            <a:ext cx="2945658" cy="496331"/>
          </a:xfrm>
          <a:prstGeom prst="rect">
            <a:avLst/>
          </a:prstGeom>
        </p:spPr>
        <p:txBody>
          <a:bodyPr vert="horz" lIns="90949" tIns="45475" rIns="90949" bIns="45475" rtlCol="0"/>
          <a:lstStyle>
            <a:lvl1pPr algn="r">
              <a:defRPr sz="1200"/>
            </a:lvl1pPr>
          </a:lstStyle>
          <a:p>
            <a:fld id="{72330A16-CD97-46CD-B6F9-22559B5259CE}" type="datetimeFigureOut">
              <a:rPr lang="fi-FI" smtClean="0"/>
              <a:pPr/>
              <a:t>7.5.20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2" y="9428586"/>
            <a:ext cx="2945658" cy="496331"/>
          </a:xfrm>
          <a:prstGeom prst="rect">
            <a:avLst/>
          </a:prstGeom>
        </p:spPr>
        <p:txBody>
          <a:bodyPr vert="horz" lIns="90949" tIns="45475" rIns="90949" bIns="45475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0445" y="9428586"/>
            <a:ext cx="2945658" cy="496331"/>
          </a:xfrm>
          <a:prstGeom prst="rect">
            <a:avLst/>
          </a:prstGeom>
        </p:spPr>
        <p:txBody>
          <a:bodyPr vert="horz" lIns="90949" tIns="45475" rIns="90949" bIns="45475" rtlCol="0" anchor="b"/>
          <a:lstStyle>
            <a:lvl1pPr algn="r">
              <a:defRPr sz="1200"/>
            </a:lvl1pPr>
          </a:lstStyle>
          <a:p>
            <a:fld id="{CBA0DD45-6BCD-40ED-873D-455DD0E6FD3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82845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8" cy="496331"/>
          </a:xfrm>
          <a:prstGeom prst="rect">
            <a:avLst/>
          </a:prstGeom>
        </p:spPr>
        <p:txBody>
          <a:bodyPr vert="horz" lIns="90949" tIns="45475" rIns="90949" bIns="45475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8" cy="496331"/>
          </a:xfrm>
          <a:prstGeom prst="rect">
            <a:avLst/>
          </a:prstGeom>
        </p:spPr>
        <p:txBody>
          <a:bodyPr vert="horz" lIns="90949" tIns="45475" rIns="90949" bIns="45475" rtlCol="0"/>
          <a:lstStyle>
            <a:lvl1pPr algn="r">
              <a:defRPr sz="1200"/>
            </a:lvl1pPr>
          </a:lstStyle>
          <a:p>
            <a:fld id="{CAE315A3-20DA-485E-9171-17F310DCC94F}" type="datetimeFigureOut">
              <a:rPr lang="fi-FI" smtClean="0"/>
              <a:pPr/>
              <a:t>7.5.20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49" tIns="45475" rIns="90949" bIns="45475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9" y="4715154"/>
            <a:ext cx="5438139" cy="4466986"/>
          </a:xfrm>
          <a:prstGeom prst="rect">
            <a:avLst/>
          </a:prstGeom>
        </p:spPr>
        <p:txBody>
          <a:bodyPr vert="horz" lIns="90949" tIns="45475" rIns="90949" bIns="45475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2" y="9428586"/>
            <a:ext cx="2945658" cy="496331"/>
          </a:xfrm>
          <a:prstGeom prst="rect">
            <a:avLst/>
          </a:prstGeom>
        </p:spPr>
        <p:txBody>
          <a:bodyPr vert="horz" lIns="90949" tIns="45475" rIns="90949" bIns="45475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5" y="9428586"/>
            <a:ext cx="2945658" cy="496331"/>
          </a:xfrm>
          <a:prstGeom prst="rect">
            <a:avLst/>
          </a:prstGeom>
        </p:spPr>
        <p:txBody>
          <a:bodyPr vert="horz" lIns="90949" tIns="45475" rIns="90949" bIns="45475" rtlCol="0" anchor="b"/>
          <a:lstStyle>
            <a:lvl1pPr algn="r">
              <a:defRPr sz="1200"/>
            </a:lvl1pPr>
          </a:lstStyle>
          <a:p>
            <a:fld id="{D2080597-C911-4B45-8E58-497C386E207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1603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Koko laajuudessaan.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80597-C911-4B45-8E58-497C386E2070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89290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80597-C911-4B45-8E58-497C386E2070}" type="slidenum">
              <a:rPr lang="fi-FI" smtClean="0"/>
              <a:pPr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94800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80597-C911-4B45-8E58-497C386E2070}" type="slidenum">
              <a:rPr lang="fi-FI" smtClean="0"/>
              <a:pPr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55323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80597-C911-4B45-8E58-497C386E2070}" type="slidenum">
              <a:rPr lang="fi-FI" smtClean="0"/>
              <a:pPr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61477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Huomaa prepositioiden</a:t>
            </a:r>
            <a:r>
              <a:rPr lang="fi-FI" baseline="0" dirty="0" smtClean="0"/>
              <a:t> à ja de sulautuminen maskuliineihin yksikössä ja monikossa. </a:t>
            </a:r>
            <a:r>
              <a:rPr lang="fi-FI" baseline="0" dirty="0" err="1" smtClean="0"/>
              <a:t>Lequel</a:t>
            </a:r>
            <a:r>
              <a:rPr lang="fi-FI" baseline="0" dirty="0" smtClean="0"/>
              <a:t> –pronominia ei yleensä käytetä ihmisistä puhuttaessa, vaan sanotaan DE QUI, POUR QUI… </a:t>
            </a:r>
            <a:r>
              <a:rPr lang="fi-FI" baseline="0" dirty="0" err="1" smtClean="0"/>
              <a:t>Dont-</a:t>
            </a:r>
            <a:r>
              <a:rPr lang="fi-FI" baseline="0" dirty="0" smtClean="0"/>
              <a:t> pronominia ei voi käyttää mikäli relatiivipronominiin liittyy sekä DE että joku toinen prepositioilmaus. Tällöin käytetään </a:t>
            </a:r>
            <a:r>
              <a:rPr lang="fi-FI" baseline="0" dirty="0" err="1" smtClean="0"/>
              <a:t>Lequel-pronominia</a:t>
            </a:r>
            <a:r>
              <a:rPr lang="fi-FI" baseline="0" dirty="0" smtClean="0"/>
              <a:t> sopivassa muodossa.: Le Louvre </a:t>
            </a:r>
            <a:r>
              <a:rPr lang="fi-FI" baseline="0" dirty="0" err="1" smtClean="0"/>
              <a:t>est</a:t>
            </a:r>
            <a:r>
              <a:rPr lang="fi-FI" baseline="0" dirty="0" smtClean="0"/>
              <a:t> un </a:t>
            </a:r>
            <a:r>
              <a:rPr lang="fi-FI" baseline="0" dirty="0" err="1" smtClean="0"/>
              <a:t>immense</a:t>
            </a:r>
            <a:r>
              <a:rPr lang="fi-FI" baseline="0" dirty="0" smtClean="0"/>
              <a:t> </a:t>
            </a:r>
            <a:r>
              <a:rPr lang="fi-FI" baseline="0" dirty="0" err="1" smtClean="0"/>
              <a:t>musée</a:t>
            </a:r>
            <a:r>
              <a:rPr lang="fi-FI" baseline="0" dirty="0" smtClean="0"/>
              <a:t> à </a:t>
            </a:r>
            <a:r>
              <a:rPr lang="fi-FI" baseline="0" dirty="0" err="1" smtClean="0"/>
              <a:t>l’entrée</a:t>
            </a:r>
            <a:r>
              <a:rPr lang="fi-FI" baseline="0" dirty="0" smtClean="0"/>
              <a:t> </a:t>
            </a:r>
            <a:r>
              <a:rPr lang="fi-FI" baseline="0" dirty="0" err="1" smtClean="0"/>
              <a:t>duquel</a:t>
            </a:r>
            <a:r>
              <a:rPr lang="fi-FI" baseline="0" dirty="0" smtClean="0"/>
              <a:t> on a </a:t>
            </a:r>
            <a:r>
              <a:rPr lang="fi-FI" baseline="0" dirty="0" err="1" smtClean="0"/>
              <a:t>construit</a:t>
            </a:r>
            <a:r>
              <a:rPr lang="fi-FI" baseline="0" dirty="0" smtClean="0"/>
              <a:t> </a:t>
            </a:r>
            <a:r>
              <a:rPr lang="fi-FI" baseline="0" dirty="0" err="1" smtClean="0"/>
              <a:t>une</a:t>
            </a:r>
            <a:r>
              <a:rPr lang="fi-FI" baseline="0" dirty="0" smtClean="0"/>
              <a:t> </a:t>
            </a:r>
            <a:r>
              <a:rPr lang="fi-FI" baseline="0" dirty="0" err="1" smtClean="0"/>
              <a:t>pyramide</a:t>
            </a:r>
            <a:r>
              <a:rPr lang="fi-FI" baseline="0" dirty="0" smtClean="0"/>
              <a:t> en </a:t>
            </a:r>
            <a:r>
              <a:rPr lang="fi-FI" baseline="0" dirty="0" err="1" smtClean="0"/>
              <a:t>verre</a:t>
            </a:r>
            <a:r>
              <a:rPr lang="fi-FI" baseline="0" dirty="0" smtClean="0"/>
              <a:t>.(…</a:t>
            </a:r>
            <a:r>
              <a:rPr lang="fi-FI" b="1" baseline="0" dirty="0" smtClean="0"/>
              <a:t>jonka </a:t>
            </a:r>
            <a:r>
              <a:rPr lang="fi-FI" b="0" baseline="0" dirty="0" smtClean="0"/>
              <a:t>sisäänkäyntiin on rakennettu lasipyramidi</a:t>
            </a:r>
            <a:r>
              <a:rPr lang="fi-FI" b="1" baseline="0" dirty="0" smtClean="0"/>
              <a:t>. </a:t>
            </a:r>
            <a:endParaRPr lang="fi-FI" b="1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80597-C911-4B45-8E58-497C386E2070}" type="slidenum">
              <a:rPr lang="fi-FI" smtClean="0"/>
              <a:pPr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22531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80597-C911-4B45-8E58-497C386E2070}" type="slidenum">
              <a:rPr lang="fi-FI" smtClean="0"/>
              <a:pPr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44368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80597-C911-4B45-8E58-497C386E2070}" type="slidenum">
              <a:rPr lang="fi-FI" smtClean="0"/>
              <a:pPr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9367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80597-C911-4B45-8E58-497C386E2070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0377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80597-C911-4B45-8E58-497C386E2070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48199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80597-C911-4B45-8E58-497C386E2070}" type="slidenum">
              <a:rPr lang="fi-FI" smtClean="0"/>
              <a:pPr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83688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80597-C911-4B45-8E58-497C386E2070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86260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80597-C911-4B45-8E58-497C386E2070}" type="slidenum">
              <a:rPr lang="fi-FI" smtClean="0"/>
              <a:pPr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95253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80597-C911-4B45-8E58-497C386E2070}" type="slidenum">
              <a:rPr lang="fi-FI" smtClean="0"/>
              <a:pPr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55266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80597-C911-4B45-8E58-497C386E2070}" type="slidenum">
              <a:rPr lang="fi-FI" smtClean="0"/>
              <a:pPr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23457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80597-C911-4B45-8E58-497C386E2070}" type="slidenum">
              <a:rPr lang="fi-FI" smtClean="0"/>
              <a:pPr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01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94A56-731F-486C-A63E-4D2616563746}" type="datetimeFigureOut">
              <a:rPr lang="fi-FI" smtClean="0"/>
              <a:pPr/>
              <a:t>7.5.20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3BEF2703-E724-423F-B130-72C480343E2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9644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94A56-731F-486C-A63E-4D2616563746}" type="datetimeFigureOut">
              <a:rPr lang="fi-FI" smtClean="0"/>
              <a:pPr/>
              <a:t>7.5.20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BEF2703-E724-423F-B130-72C480343E2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2737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94A56-731F-486C-A63E-4D2616563746}" type="datetimeFigureOut">
              <a:rPr lang="fi-FI" smtClean="0"/>
              <a:pPr/>
              <a:t>7.5.20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BEF2703-E724-423F-B130-72C480343E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1612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94A56-731F-486C-A63E-4D2616563746}" type="datetimeFigureOut">
              <a:rPr lang="fi-FI" smtClean="0"/>
              <a:pPr/>
              <a:t>7.5.20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BEF2703-E724-423F-B130-72C480343E2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21648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94A56-731F-486C-A63E-4D2616563746}" type="datetimeFigureOut">
              <a:rPr lang="fi-FI" smtClean="0"/>
              <a:pPr/>
              <a:t>7.5.20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BEF2703-E724-423F-B130-72C480343E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62362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94A56-731F-486C-A63E-4D2616563746}" type="datetimeFigureOut">
              <a:rPr lang="fi-FI" smtClean="0"/>
              <a:pPr/>
              <a:t>7.5.20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BEF2703-E724-423F-B130-72C480343E2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08845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94A56-731F-486C-A63E-4D2616563746}" type="datetimeFigureOut">
              <a:rPr lang="fi-FI" smtClean="0"/>
              <a:pPr/>
              <a:t>7.5.20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F2703-E724-423F-B130-72C480343E2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07718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94A56-731F-486C-A63E-4D2616563746}" type="datetimeFigureOut">
              <a:rPr lang="fi-FI" smtClean="0"/>
              <a:pPr/>
              <a:t>7.5.20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F2703-E724-423F-B130-72C480343E2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089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94A56-731F-486C-A63E-4D2616563746}" type="datetimeFigureOut">
              <a:rPr lang="fi-FI" smtClean="0"/>
              <a:pPr/>
              <a:t>7.5.20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F2703-E724-423F-B130-72C480343E2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5835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94A56-731F-486C-A63E-4D2616563746}" type="datetimeFigureOut">
              <a:rPr lang="fi-FI" smtClean="0"/>
              <a:pPr/>
              <a:t>7.5.20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BEF2703-E724-423F-B130-72C480343E2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7378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94A56-731F-486C-A63E-4D2616563746}" type="datetimeFigureOut">
              <a:rPr lang="fi-FI" smtClean="0"/>
              <a:pPr/>
              <a:t>7.5.20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BEF2703-E724-423F-B130-72C480343E2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1483687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94A56-731F-486C-A63E-4D2616563746}" type="datetimeFigureOut">
              <a:rPr lang="fi-FI" smtClean="0"/>
              <a:pPr/>
              <a:t>7.5.20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BEF2703-E724-423F-B130-72C480343E2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6387621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94A56-731F-486C-A63E-4D2616563746}" type="datetimeFigureOut">
              <a:rPr lang="fi-FI" smtClean="0"/>
              <a:pPr/>
              <a:t>7.5.20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F2703-E724-423F-B130-72C480343E2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7989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94A56-731F-486C-A63E-4D2616563746}" type="datetimeFigureOut">
              <a:rPr lang="fi-FI" smtClean="0"/>
              <a:pPr/>
              <a:t>7.5.20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F2703-E724-423F-B130-72C480343E2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4725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94A56-731F-486C-A63E-4D2616563746}" type="datetimeFigureOut">
              <a:rPr lang="fi-FI" smtClean="0"/>
              <a:pPr/>
              <a:t>7.5.20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F2703-E724-423F-B130-72C480343E2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287441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94A56-731F-486C-A63E-4D2616563746}" type="datetimeFigureOut">
              <a:rPr lang="fi-FI" smtClean="0"/>
              <a:pPr/>
              <a:t>7.5.20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BEF2703-E724-423F-B130-72C480343E2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691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94A56-731F-486C-A63E-4D2616563746}" type="datetimeFigureOut">
              <a:rPr lang="fi-FI" smtClean="0"/>
              <a:pPr/>
              <a:t>7.5.20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BEF2703-E724-423F-B130-72C480343E2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7256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81" r:id="rId1"/>
    <p:sldLayoutId id="2147484482" r:id="rId2"/>
    <p:sldLayoutId id="2147484483" r:id="rId3"/>
    <p:sldLayoutId id="2147484484" r:id="rId4"/>
    <p:sldLayoutId id="2147484485" r:id="rId5"/>
    <p:sldLayoutId id="2147484486" r:id="rId6"/>
    <p:sldLayoutId id="2147484487" r:id="rId7"/>
    <p:sldLayoutId id="2147484488" r:id="rId8"/>
    <p:sldLayoutId id="2147484489" r:id="rId9"/>
    <p:sldLayoutId id="2147484490" r:id="rId10"/>
    <p:sldLayoutId id="2147484491" r:id="rId11"/>
    <p:sldLayoutId id="2147484492" r:id="rId12"/>
    <p:sldLayoutId id="2147484493" r:id="rId13"/>
    <p:sldLayoutId id="2147484494" r:id="rId14"/>
    <p:sldLayoutId id="2147484495" r:id="rId15"/>
    <p:sldLayoutId id="214748449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Ranskan pronominit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Kaikki mitä olet aina halunnut tietää niistä! –leikkaamaton versio</a:t>
            </a:r>
            <a:endParaRPr lang="fi-FI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100" dirty="0" smtClean="0"/>
              <a:t>Adjektiiviset </a:t>
            </a:r>
            <a:r>
              <a:rPr lang="fi-FI" dirty="0" smtClean="0"/>
              <a:t>demonstratiivipronominit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c</a:t>
            </a:r>
            <a:r>
              <a:rPr lang="fi-FI" dirty="0" err="1" smtClean="0"/>
              <a:t>e/cet</a:t>
            </a:r>
            <a:r>
              <a:rPr lang="fi-FI" dirty="0" smtClean="0"/>
              <a:t>	</a:t>
            </a:r>
            <a:r>
              <a:rPr lang="fi-FI" dirty="0" err="1" smtClean="0"/>
              <a:t>-ce</a:t>
            </a:r>
            <a:r>
              <a:rPr lang="fi-FI" dirty="0" smtClean="0"/>
              <a:t> </a:t>
            </a:r>
            <a:r>
              <a:rPr lang="fi-FI" dirty="0" err="1" smtClean="0"/>
              <a:t>voyage</a:t>
            </a:r>
            <a:r>
              <a:rPr lang="fi-FI" dirty="0" smtClean="0"/>
              <a:t>, </a:t>
            </a:r>
            <a:r>
              <a:rPr lang="fi-FI" dirty="0" err="1" smtClean="0"/>
              <a:t>cet</a:t>
            </a:r>
            <a:r>
              <a:rPr lang="fi-FI" dirty="0" smtClean="0"/>
              <a:t> </a:t>
            </a:r>
            <a:r>
              <a:rPr lang="fi-FI" dirty="0" err="1" smtClean="0"/>
              <a:t>avion</a:t>
            </a:r>
            <a:endParaRPr lang="fi-FI" dirty="0" smtClean="0"/>
          </a:p>
          <a:p>
            <a:r>
              <a:rPr lang="fi-FI" dirty="0" err="1"/>
              <a:t>c</a:t>
            </a:r>
            <a:r>
              <a:rPr lang="fi-FI" dirty="0" err="1" smtClean="0"/>
              <a:t>ette</a:t>
            </a:r>
            <a:r>
              <a:rPr lang="fi-FI" dirty="0" smtClean="0"/>
              <a:t>	</a:t>
            </a:r>
            <a:r>
              <a:rPr lang="fi-FI" dirty="0" err="1" smtClean="0"/>
              <a:t>-cette</a:t>
            </a:r>
            <a:r>
              <a:rPr lang="fi-FI" dirty="0" smtClean="0"/>
              <a:t> </a:t>
            </a:r>
            <a:r>
              <a:rPr lang="fi-FI" dirty="0" err="1" smtClean="0"/>
              <a:t>fille</a:t>
            </a:r>
            <a:endParaRPr lang="fi-FI" dirty="0" smtClean="0"/>
          </a:p>
          <a:p>
            <a:r>
              <a:rPr lang="fi-FI" dirty="0" smtClean="0"/>
              <a:t>Ces	</a:t>
            </a:r>
            <a:r>
              <a:rPr lang="fi-FI" dirty="0" err="1" smtClean="0"/>
              <a:t>-ces</a:t>
            </a:r>
            <a:r>
              <a:rPr lang="fi-FI" dirty="0" smtClean="0"/>
              <a:t> </a:t>
            </a:r>
            <a:r>
              <a:rPr lang="fi-FI" dirty="0" err="1" smtClean="0"/>
              <a:t>voyages</a:t>
            </a:r>
            <a:r>
              <a:rPr lang="fi-FI" dirty="0" smtClean="0"/>
              <a:t>, ces </a:t>
            </a:r>
            <a:r>
              <a:rPr lang="fi-FI" dirty="0" err="1" smtClean="0"/>
              <a:t>avions</a:t>
            </a:r>
            <a:r>
              <a:rPr lang="fi-FI" dirty="0" smtClean="0"/>
              <a:t>, ces </a:t>
            </a:r>
            <a:r>
              <a:rPr lang="fi-FI" dirty="0" err="1" smtClean="0"/>
              <a:t>filles</a:t>
            </a:r>
            <a:endParaRPr lang="fi-FI" dirty="0" smtClean="0"/>
          </a:p>
          <a:p>
            <a:endParaRPr lang="fi-FI" dirty="0"/>
          </a:p>
          <a:p>
            <a:r>
              <a:rPr lang="fi-FI" dirty="0" smtClean="0"/>
              <a:t>VAATII AINA SUBSTANTIIVIN KAVERIKSEEN.</a:t>
            </a:r>
            <a:endParaRPr lang="fi-FI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Itsenäiset demonstratiivipronominit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Ne </a:t>
            </a:r>
            <a:r>
              <a:rPr lang="fi-FI" dirty="0" err="1" smtClean="0"/>
              <a:t>prends</a:t>
            </a:r>
            <a:r>
              <a:rPr lang="fi-FI" dirty="0" smtClean="0"/>
              <a:t> </a:t>
            </a:r>
            <a:r>
              <a:rPr lang="fi-FI" dirty="0" err="1" smtClean="0"/>
              <a:t>pas</a:t>
            </a:r>
            <a:r>
              <a:rPr lang="fi-FI" dirty="0" smtClean="0"/>
              <a:t> </a:t>
            </a:r>
            <a:r>
              <a:rPr lang="fi-FI" dirty="0" err="1" smtClean="0"/>
              <a:t>mon</a:t>
            </a:r>
            <a:r>
              <a:rPr lang="fi-FI" dirty="0" smtClean="0"/>
              <a:t> </a:t>
            </a:r>
            <a:r>
              <a:rPr lang="fi-FI" b="1" dirty="0" err="1" smtClean="0"/>
              <a:t>pantalon</a:t>
            </a:r>
            <a:r>
              <a:rPr lang="fi-FI" dirty="0" smtClean="0"/>
              <a:t>, </a:t>
            </a:r>
            <a:r>
              <a:rPr lang="fi-FI" dirty="0" err="1" smtClean="0"/>
              <a:t>prends</a:t>
            </a:r>
            <a:r>
              <a:rPr lang="fi-FI" dirty="0" smtClean="0"/>
              <a:t> </a:t>
            </a:r>
            <a:r>
              <a:rPr lang="fi-FI" b="1" dirty="0" err="1" smtClean="0"/>
              <a:t>celui</a:t>
            </a:r>
            <a:r>
              <a:rPr lang="fi-FI" dirty="0" smtClean="0"/>
              <a:t> de </a:t>
            </a:r>
            <a:r>
              <a:rPr lang="fi-FI" dirty="0" err="1" smtClean="0"/>
              <a:t>ton</a:t>
            </a:r>
            <a:r>
              <a:rPr lang="fi-FI" dirty="0" smtClean="0"/>
              <a:t> </a:t>
            </a:r>
            <a:r>
              <a:rPr lang="fi-FI" dirty="0" err="1" smtClean="0"/>
              <a:t>père</a:t>
            </a:r>
            <a:r>
              <a:rPr lang="fi-FI" dirty="0" smtClean="0"/>
              <a:t>.</a:t>
            </a:r>
          </a:p>
          <a:p>
            <a:r>
              <a:rPr lang="fi-FI" dirty="0" err="1" smtClean="0"/>
              <a:t>Je</a:t>
            </a:r>
            <a:r>
              <a:rPr lang="fi-FI" dirty="0" smtClean="0"/>
              <a:t> ne </a:t>
            </a:r>
            <a:r>
              <a:rPr lang="fi-FI" dirty="0" err="1" smtClean="0"/>
              <a:t>parle</a:t>
            </a:r>
            <a:r>
              <a:rPr lang="fi-FI" dirty="0" smtClean="0"/>
              <a:t> </a:t>
            </a:r>
            <a:r>
              <a:rPr lang="fi-FI" dirty="0" err="1" smtClean="0"/>
              <a:t>pas</a:t>
            </a:r>
            <a:r>
              <a:rPr lang="fi-FI" dirty="0" smtClean="0"/>
              <a:t> de </a:t>
            </a:r>
            <a:r>
              <a:rPr lang="fi-FI" dirty="0" err="1" smtClean="0"/>
              <a:t>ta</a:t>
            </a:r>
            <a:r>
              <a:rPr lang="fi-FI" dirty="0" smtClean="0"/>
              <a:t> </a:t>
            </a:r>
            <a:r>
              <a:rPr lang="fi-FI" b="1" dirty="0" err="1" smtClean="0"/>
              <a:t>chemise</a:t>
            </a:r>
            <a:r>
              <a:rPr lang="fi-FI" dirty="0" smtClean="0"/>
              <a:t>, </a:t>
            </a:r>
            <a:r>
              <a:rPr lang="fi-FI" dirty="0" err="1" smtClean="0"/>
              <a:t>mais</a:t>
            </a:r>
            <a:r>
              <a:rPr lang="fi-FI" dirty="0" smtClean="0"/>
              <a:t> </a:t>
            </a:r>
            <a:r>
              <a:rPr lang="fi-FI" b="1" dirty="0" err="1" smtClean="0"/>
              <a:t>celle</a:t>
            </a:r>
            <a:r>
              <a:rPr lang="fi-FI" dirty="0" smtClean="0"/>
              <a:t> de  </a:t>
            </a:r>
            <a:r>
              <a:rPr lang="fi-FI" dirty="0" err="1" smtClean="0"/>
              <a:t>ta</a:t>
            </a:r>
            <a:r>
              <a:rPr lang="fi-FI" dirty="0" smtClean="0"/>
              <a:t> </a:t>
            </a:r>
            <a:r>
              <a:rPr lang="fi-FI" dirty="0" err="1" smtClean="0"/>
              <a:t>soeur</a:t>
            </a:r>
            <a:r>
              <a:rPr lang="fi-FI" dirty="0"/>
              <a:t>.</a:t>
            </a:r>
            <a:r>
              <a:rPr lang="fi-FI" dirty="0" smtClean="0"/>
              <a:t> </a:t>
            </a:r>
          </a:p>
          <a:p>
            <a:r>
              <a:rPr lang="fi-FI" dirty="0" smtClean="0"/>
              <a:t>Les </a:t>
            </a:r>
            <a:r>
              <a:rPr lang="fi-FI" b="1" dirty="0" err="1" smtClean="0"/>
              <a:t>noms</a:t>
            </a:r>
            <a:r>
              <a:rPr lang="fi-FI" dirty="0" smtClean="0"/>
              <a:t> </a:t>
            </a:r>
            <a:r>
              <a:rPr lang="fi-FI" dirty="0" err="1" smtClean="0"/>
              <a:t>finlandais</a:t>
            </a:r>
            <a:r>
              <a:rPr lang="fi-FI" dirty="0" smtClean="0"/>
              <a:t> </a:t>
            </a:r>
            <a:r>
              <a:rPr lang="fi-FI" dirty="0" err="1" smtClean="0"/>
              <a:t>sont</a:t>
            </a:r>
            <a:r>
              <a:rPr lang="fi-FI" dirty="0" smtClean="0"/>
              <a:t> </a:t>
            </a:r>
            <a:r>
              <a:rPr lang="fi-FI" dirty="0" err="1" smtClean="0"/>
              <a:t>bizarres</a:t>
            </a:r>
            <a:r>
              <a:rPr lang="fi-FI" dirty="0" smtClean="0"/>
              <a:t>, plus </a:t>
            </a:r>
            <a:r>
              <a:rPr lang="fi-FI" dirty="0" err="1" smtClean="0"/>
              <a:t>que</a:t>
            </a:r>
            <a:r>
              <a:rPr lang="fi-FI" dirty="0" smtClean="0"/>
              <a:t> </a:t>
            </a:r>
            <a:r>
              <a:rPr lang="fi-FI" b="1" dirty="0" err="1" smtClean="0"/>
              <a:t>ceux</a:t>
            </a:r>
            <a:r>
              <a:rPr lang="fi-FI" b="1" dirty="0" smtClean="0"/>
              <a:t> </a:t>
            </a:r>
            <a:r>
              <a:rPr lang="fi-FI" dirty="0" err="1" smtClean="0"/>
              <a:t>que</a:t>
            </a:r>
            <a:r>
              <a:rPr lang="fi-FI" dirty="0" smtClean="0"/>
              <a:t> </a:t>
            </a:r>
            <a:r>
              <a:rPr lang="fi-FI" dirty="0" err="1" smtClean="0"/>
              <a:t>tu</a:t>
            </a:r>
            <a:r>
              <a:rPr lang="fi-FI" dirty="0" smtClean="0"/>
              <a:t> </a:t>
            </a:r>
            <a:r>
              <a:rPr lang="fi-FI" dirty="0" err="1" smtClean="0"/>
              <a:t>entends</a:t>
            </a:r>
            <a:r>
              <a:rPr lang="fi-FI" dirty="0" smtClean="0"/>
              <a:t> </a:t>
            </a:r>
            <a:r>
              <a:rPr lang="fi-FI" dirty="0" err="1" smtClean="0"/>
              <a:t>normalement</a:t>
            </a:r>
            <a:r>
              <a:rPr lang="fi-FI" dirty="0" smtClean="0"/>
              <a:t>.</a:t>
            </a:r>
          </a:p>
          <a:p>
            <a:r>
              <a:rPr lang="fi-FI" dirty="0" err="1" smtClean="0"/>
              <a:t>Vous</a:t>
            </a:r>
            <a:r>
              <a:rPr lang="fi-FI" dirty="0" smtClean="0"/>
              <a:t> </a:t>
            </a:r>
            <a:r>
              <a:rPr lang="fi-FI" dirty="0" err="1" smtClean="0"/>
              <a:t>avez</a:t>
            </a:r>
            <a:r>
              <a:rPr lang="fi-FI" dirty="0" smtClean="0"/>
              <a:t> </a:t>
            </a:r>
            <a:r>
              <a:rPr lang="fi-FI" dirty="0" err="1" smtClean="0"/>
              <a:t>vu</a:t>
            </a:r>
            <a:r>
              <a:rPr lang="fi-FI" dirty="0" smtClean="0"/>
              <a:t> ces </a:t>
            </a:r>
            <a:r>
              <a:rPr lang="fi-FI" dirty="0" err="1" smtClean="0"/>
              <a:t>maisons-là</a:t>
            </a:r>
            <a:r>
              <a:rPr lang="fi-FI" dirty="0" smtClean="0"/>
              <a:t>? –Et </a:t>
            </a:r>
            <a:r>
              <a:rPr lang="fi-FI" b="1" dirty="0" err="1" smtClean="0"/>
              <a:t>celles</a:t>
            </a:r>
            <a:r>
              <a:rPr lang="fi-FI" dirty="0" err="1" smtClean="0"/>
              <a:t>-ci</a:t>
            </a:r>
            <a:r>
              <a:rPr lang="fi-FI" dirty="0" smtClean="0"/>
              <a:t>?</a:t>
            </a:r>
          </a:p>
          <a:p>
            <a:r>
              <a:rPr lang="fi-FI" dirty="0" err="1" smtClean="0"/>
              <a:t>Celui</a:t>
            </a:r>
            <a:r>
              <a:rPr lang="fi-FI" dirty="0" smtClean="0"/>
              <a:t>-</a:t>
            </a:r>
            <a:r>
              <a:rPr lang="fi-FI" b="1" dirty="0" smtClean="0"/>
              <a:t>ci</a:t>
            </a:r>
            <a:r>
              <a:rPr lang="fi-FI" dirty="0" smtClean="0"/>
              <a:t> (tämä tässä)</a:t>
            </a:r>
            <a:r>
              <a:rPr lang="fi-FI" dirty="0"/>
              <a:t> </a:t>
            </a:r>
            <a:r>
              <a:rPr lang="fi-FI" dirty="0" smtClean="0"/>
              <a:t>et </a:t>
            </a:r>
            <a:r>
              <a:rPr lang="fi-FI" dirty="0" err="1" smtClean="0"/>
              <a:t>celle-</a:t>
            </a:r>
            <a:r>
              <a:rPr lang="fi-FI" b="1" dirty="0" err="1" smtClean="0"/>
              <a:t>là</a:t>
            </a:r>
            <a:r>
              <a:rPr lang="fi-FI" dirty="0" smtClean="0"/>
              <a:t> (tuo tuolla)</a:t>
            </a:r>
          </a:p>
          <a:p>
            <a:pPr marL="0" indent="0"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→ Esiintyvät </a:t>
            </a:r>
            <a:r>
              <a:rPr lang="fi-FI" u="sng" dirty="0" smtClean="0"/>
              <a:t>ilman substantiivia</a:t>
            </a:r>
            <a:r>
              <a:rPr lang="fi-FI" dirty="0" smtClean="0"/>
              <a:t>, </a:t>
            </a:r>
            <a:r>
              <a:rPr lang="fi-FI" u="sng" dirty="0" smtClean="0"/>
              <a:t>korvaavat </a:t>
            </a:r>
            <a:r>
              <a:rPr lang="fi-FI" u="sng" dirty="0" err="1" smtClean="0"/>
              <a:t>edellämainitun</a:t>
            </a:r>
            <a:r>
              <a:rPr lang="fi-FI" u="sng" dirty="0" smtClean="0"/>
              <a:t> </a:t>
            </a:r>
            <a:r>
              <a:rPr lang="fi-FI" dirty="0" smtClean="0"/>
              <a:t>sanan.</a:t>
            </a:r>
          </a:p>
          <a:p>
            <a:pPr>
              <a:buNone/>
            </a:pPr>
            <a:r>
              <a:rPr lang="fi-FI" dirty="0" smtClean="0"/>
              <a:t>→ Sitä seuraa aina joko </a:t>
            </a:r>
            <a:r>
              <a:rPr lang="fi-FI" u="sng" dirty="0" smtClean="0"/>
              <a:t>relatiivilause</a:t>
            </a:r>
            <a:r>
              <a:rPr lang="fi-FI" dirty="0" smtClean="0"/>
              <a:t> tai </a:t>
            </a:r>
            <a:r>
              <a:rPr lang="fi-FI" u="sng" dirty="0" err="1" smtClean="0"/>
              <a:t>de-</a:t>
            </a:r>
            <a:r>
              <a:rPr lang="fi-FI" dirty="0" err="1" smtClean="0"/>
              <a:t>prepositio</a:t>
            </a:r>
            <a:r>
              <a:rPr lang="fi-FI" dirty="0" smtClean="0"/>
              <a:t>.</a:t>
            </a:r>
          </a:p>
          <a:p>
            <a:pPr>
              <a:buNone/>
            </a:pPr>
            <a:r>
              <a:rPr lang="fi-FI" dirty="0" smtClean="0"/>
              <a:t>	(paitsi –</a:t>
            </a:r>
            <a:r>
              <a:rPr lang="fi-FI" dirty="0" err="1" smtClean="0"/>
              <a:t>ci/là</a:t>
            </a:r>
            <a:r>
              <a:rPr lang="fi-FI" dirty="0" smtClean="0"/>
              <a:t> liitteen kanssa)</a:t>
            </a:r>
            <a:endParaRPr lang="fi-FI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relatiivipronominit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b="1" dirty="0" err="1" smtClean="0"/>
              <a:t>Qui</a:t>
            </a:r>
            <a:r>
              <a:rPr lang="fi-FI" b="1" dirty="0" smtClean="0"/>
              <a:t> </a:t>
            </a:r>
            <a:r>
              <a:rPr lang="fi-FI" dirty="0" smtClean="0"/>
              <a:t>(…</a:t>
            </a:r>
            <a:r>
              <a:rPr lang="fi-FI" dirty="0" err="1" smtClean="0"/>
              <a:t>les</a:t>
            </a:r>
            <a:r>
              <a:rPr lang="fi-FI" dirty="0" smtClean="0"/>
              <a:t> </a:t>
            </a:r>
            <a:r>
              <a:rPr lang="fi-FI" dirty="0" err="1" smtClean="0"/>
              <a:t>filles</a:t>
            </a:r>
            <a:r>
              <a:rPr lang="fi-FI" dirty="0" smtClean="0"/>
              <a:t> </a:t>
            </a:r>
            <a:r>
              <a:rPr lang="fi-FI" dirty="0" err="1" smtClean="0"/>
              <a:t>qui</a:t>
            </a:r>
            <a:r>
              <a:rPr lang="fi-FI" dirty="0" smtClean="0"/>
              <a:t> </a:t>
            </a:r>
            <a:r>
              <a:rPr lang="fi-FI" dirty="0" err="1" smtClean="0"/>
              <a:t>bavardent</a:t>
            </a:r>
            <a:r>
              <a:rPr lang="fi-FI" dirty="0" smtClean="0"/>
              <a:t>)</a:t>
            </a:r>
          </a:p>
          <a:p>
            <a:pPr>
              <a:buNone/>
            </a:pPr>
            <a:r>
              <a:rPr lang="fi-FI" dirty="0" smtClean="0"/>
              <a:t>		- edellä subjekti (joka, jotka.)</a:t>
            </a:r>
          </a:p>
          <a:p>
            <a:pPr>
              <a:buNone/>
            </a:pPr>
            <a:endParaRPr lang="fi-FI" dirty="0" smtClean="0"/>
          </a:p>
          <a:p>
            <a:r>
              <a:rPr lang="fi-FI" b="1" dirty="0" err="1" smtClean="0"/>
              <a:t>Que</a:t>
            </a:r>
            <a:r>
              <a:rPr lang="fi-FI" b="1" dirty="0" smtClean="0"/>
              <a:t>/</a:t>
            </a:r>
            <a:r>
              <a:rPr lang="fi-FI" b="1" dirty="0" err="1" smtClean="0"/>
              <a:t>Qu</a:t>
            </a:r>
            <a:r>
              <a:rPr lang="fi-FI" b="1" dirty="0" smtClean="0"/>
              <a:t>’</a:t>
            </a:r>
            <a:r>
              <a:rPr lang="fi-FI" dirty="0" smtClean="0"/>
              <a:t>  (..la </a:t>
            </a:r>
            <a:r>
              <a:rPr lang="fi-FI" dirty="0" err="1" smtClean="0"/>
              <a:t>fille</a:t>
            </a:r>
            <a:r>
              <a:rPr lang="fi-FI" dirty="0" smtClean="0"/>
              <a:t> </a:t>
            </a:r>
            <a:r>
              <a:rPr lang="fi-FI" dirty="0" err="1" smtClean="0"/>
              <a:t>qu’on</a:t>
            </a:r>
            <a:r>
              <a:rPr lang="fi-FI" dirty="0" smtClean="0"/>
              <a:t> voit </a:t>
            </a:r>
            <a:r>
              <a:rPr lang="fi-FI" dirty="0" err="1" smtClean="0"/>
              <a:t>là</a:t>
            </a:r>
            <a:r>
              <a:rPr lang="fi-FI" dirty="0" smtClean="0"/>
              <a:t>.)</a:t>
            </a:r>
          </a:p>
          <a:p>
            <a:pPr lvl="6">
              <a:buFontTx/>
              <a:buChar char="-"/>
            </a:pPr>
            <a:r>
              <a:rPr lang="fi-FI" sz="2000" dirty="0" smtClean="0"/>
              <a:t>edellä objekti (jonka, jotka)</a:t>
            </a:r>
          </a:p>
          <a:p>
            <a:pPr lvl="6">
              <a:buFontTx/>
              <a:buChar char="-"/>
            </a:pPr>
            <a:endParaRPr lang="fi-FI" sz="2000" dirty="0"/>
          </a:p>
          <a:p>
            <a:pPr lvl="6">
              <a:buFontTx/>
              <a:buChar char="-"/>
            </a:pPr>
            <a:r>
              <a:rPr lang="fi-FI" sz="2000" b="1" dirty="0" err="1" smtClean="0"/>
              <a:t>Dont</a:t>
            </a:r>
            <a:r>
              <a:rPr lang="fi-FI" sz="2000" b="1" dirty="0" smtClean="0"/>
              <a:t> </a:t>
            </a:r>
            <a:r>
              <a:rPr lang="fi-FI" sz="2000" dirty="0" smtClean="0"/>
              <a:t> (…</a:t>
            </a:r>
            <a:r>
              <a:rPr lang="fi-FI" sz="2000" dirty="0" err="1" smtClean="0"/>
              <a:t>dont</a:t>
            </a:r>
            <a:r>
              <a:rPr lang="fi-FI" sz="2000" dirty="0" smtClean="0"/>
              <a:t> </a:t>
            </a:r>
            <a:r>
              <a:rPr lang="fi-FI" sz="2000" u="sng" dirty="0" err="1" smtClean="0"/>
              <a:t>je</a:t>
            </a:r>
            <a:r>
              <a:rPr lang="fi-FI" sz="2000" u="sng" dirty="0" smtClean="0"/>
              <a:t> </a:t>
            </a:r>
            <a:r>
              <a:rPr lang="fi-FI" sz="2000" u="sng" dirty="0" err="1" smtClean="0"/>
              <a:t>connais</a:t>
            </a:r>
            <a:r>
              <a:rPr lang="fi-FI" sz="2000" dirty="0" smtClean="0"/>
              <a:t> la </a:t>
            </a:r>
            <a:r>
              <a:rPr lang="fi-FI" sz="2000" dirty="0" err="1" smtClean="0"/>
              <a:t>mère</a:t>
            </a:r>
            <a:r>
              <a:rPr lang="fi-FI" sz="2000" dirty="0" smtClean="0"/>
              <a:t>.) – </a:t>
            </a:r>
            <a:r>
              <a:rPr lang="fi-FI" sz="2000" dirty="0" err="1" smtClean="0"/>
              <a:t>Je</a:t>
            </a:r>
            <a:r>
              <a:rPr lang="fi-FI" sz="2000" dirty="0" smtClean="0"/>
              <a:t> </a:t>
            </a:r>
            <a:r>
              <a:rPr lang="fi-FI" sz="2000" dirty="0" err="1" smtClean="0"/>
              <a:t>connais</a:t>
            </a:r>
            <a:r>
              <a:rPr lang="fi-FI" sz="2000" dirty="0" smtClean="0"/>
              <a:t> la </a:t>
            </a:r>
            <a:r>
              <a:rPr lang="fi-FI" sz="2000" dirty="0" err="1" smtClean="0"/>
              <a:t>mère</a:t>
            </a:r>
            <a:r>
              <a:rPr lang="fi-FI" sz="2000" dirty="0" smtClean="0"/>
              <a:t> </a:t>
            </a:r>
            <a:r>
              <a:rPr lang="fi-FI" sz="2000" u="sng" dirty="0" smtClean="0"/>
              <a:t>de </a:t>
            </a:r>
            <a:r>
              <a:rPr lang="fi-FI" sz="2000" dirty="0" smtClean="0"/>
              <a:t>la </a:t>
            </a:r>
            <a:r>
              <a:rPr lang="fi-FI" sz="2000" dirty="0" err="1" smtClean="0"/>
              <a:t>fille</a:t>
            </a:r>
            <a:r>
              <a:rPr lang="fi-FI" sz="2000" dirty="0" smtClean="0"/>
              <a:t>.</a:t>
            </a:r>
          </a:p>
          <a:p>
            <a:pPr lvl="6">
              <a:buFontTx/>
              <a:buChar char="-"/>
            </a:pPr>
            <a:r>
              <a:rPr lang="fi-FI" sz="2000" dirty="0" smtClean="0"/>
              <a:t>(</a:t>
            </a:r>
            <a:r>
              <a:rPr lang="fi-FI" sz="2000" dirty="0" err="1" smtClean="0"/>
              <a:t>Tu</a:t>
            </a:r>
            <a:r>
              <a:rPr lang="fi-FI" sz="2000" dirty="0" smtClean="0"/>
              <a:t> vois </a:t>
            </a:r>
            <a:r>
              <a:rPr lang="fi-FI" sz="2000" dirty="0" err="1" smtClean="0"/>
              <a:t>le</a:t>
            </a:r>
            <a:r>
              <a:rPr lang="fi-FI" sz="2000" dirty="0" smtClean="0"/>
              <a:t> monsieur </a:t>
            </a:r>
            <a:r>
              <a:rPr lang="fi-FI" sz="2000" dirty="0" err="1" smtClean="0"/>
              <a:t>dont</a:t>
            </a:r>
            <a:r>
              <a:rPr lang="fi-FI" sz="2000" dirty="0" smtClean="0"/>
              <a:t> </a:t>
            </a:r>
            <a:r>
              <a:rPr lang="fi-FI" sz="2000" dirty="0" err="1" smtClean="0"/>
              <a:t>je</a:t>
            </a:r>
            <a:r>
              <a:rPr lang="fi-FI" sz="2000" dirty="0" smtClean="0"/>
              <a:t> </a:t>
            </a:r>
            <a:r>
              <a:rPr lang="fi-FI" sz="2000" dirty="0" err="1" smtClean="0"/>
              <a:t>parle</a:t>
            </a:r>
            <a:r>
              <a:rPr lang="fi-FI" sz="2000" dirty="0" smtClean="0"/>
              <a:t>? –</a:t>
            </a:r>
            <a:r>
              <a:rPr lang="fi-FI" sz="2000" dirty="0" err="1" smtClean="0"/>
              <a:t>parler</a:t>
            </a:r>
            <a:r>
              <a:rPr lang="fi-FI" sz="2000" dirty="0" smtClean="0"/>
              <a:t> de)</a:t>
            </a:r>
          </a:p>
          <a:p>
            <a:pPr marL="923544" lvl="6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- genetiivirakenne tai </a:t>
            </a:r>
            <a:r>
              <a:rPr lang="fi-FI" sz="2000" dirty="0" err="1" smtClean="0"/>
              <a:t>verbi+de</a:t>
            </a:r>
            <a:r>
              <a:rPr lang="fi-FI" sz="2000" dirty="0" smtClean="0"/>
              <a:t> -rakenne</a:t>
            </a:r>
          </a:p>
          <a:p>
            <a:pPr lvl="2">
              <a:buNone/>
            </a:pPr>
            <a:endParaRPr lang="fi-FI" sz="32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Prepositio + Relatiivipronomini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sz="2800" dirty="0" smtClean="0"/>
              <a:t>ASIOISTA JA ESINEISTÄ!!!!</a:t>
            </a:r>
          </a:p>
          <a:p>
            <a:r>
              <a:rPr lang="fi-FI" sz="2800" dirty="0" smtClean="0"/>
              <a:t>Kun relatiivipronominiin liittyy prepositio DE</a:t>
            </a:r>
          </a:p>
          <a:p>
            <a:pPr>
              <a:buNone/>
            </a:pPr>
            <a:r>
              <a:rPr lang="fi-FI" dirty="0" smtClean="0"/>
              <a:t>→ </a:t>
            </a:r>
            <a:r>
              <a:rPr lang="fi-FI" sz="2600" dirty="0" smtClean="0"/>
              <a:t>käytetään yleensä </a:t>
            </a:r>
            <a:r>
              <a:rPr lang="fi-FI" sz="2600" dirty="0" err="1" smtClean="0"/>
              <a:t>prononominia</a:t>
            </a:r>
            <a:r>
              <a:rPr lang="fi-FI" sz="2600" dirty="0" smtClean="0"/>
              <a:t> DONT:</a:t>
            </a:r>
          </a:p>
          <a:p>
            <a:r>
              <a:rPr lang="fi-FI" dirty="0" err="1" smtClean="0"/>
              <a:t>Lequel</a:t>
            </a:r>
            <a:r>
              <a:rPr lang="fi-FI" dirty="0" smtClean="0"/>
              <a:t> (</a:t>
            </a:r>
            <a:r>
              <a:rPr lang="fi-FI" sz="2800" dirty="0" smtClean="0"/>
              <a:t>kun on tarve osoittaa kumpaan viitataan): </a:t>
            </a:r>
          </a:p>
          <a:p>
            <a:pPr>
              <a:buNone/>
            </a:pPr>
            <a:r>
              <a:rPr lang="fi-FI" sz="2800" dirty="0" smtClean="0"/>
              <a:t>	- </a:t>
            </a:r>
            <a:r>
              <a:rPr lang="fi-FI" sz="2800" dirty="0" err="1" smtClean="0"/>
              <a:t>J’ai</a:t>
            </a:r>
            <a:r>
              <a:rPr lang="fi-FI" sz="2800" dirty="0" smtClean="0"/>
              <a:t> </a:t>
            </a:r>
            <a:r>
              <a:rPr lang="fi-FI" sz="2800" dirty="0" err="1" smtClean="0"/>
              <a:t>visité</a:t>
            </a:r>
            <a:r>
              <a:rPr lang="fi-FI" sz="2800" dirty="0" smtClean="0"/>
              <a:t> </a:t>
            </a:r>
            <a:r>
              <a:rPr lang="fi-FI" sz="2800" b="1" dirty="0" smtClean="0"/>
              <a:t>le </a:t>
            </a:r>
            <a:r>
              <a:rPr lang="fi-FI" sz="2800" b="1" dirty="0" err="1" smtClean="0"/>
              <a:t>musée</a:t>
            </a:r>
            <a:r>
              <a:rPr lang="fi-FI" sz="2800" b="1" dirty="0" smtClean="0"/>
              <a:t> </a:t>
            </a:r>
            <a:r>
              <a:rPr lang="fi-FI" sz="2800" dirty="0" smtClean="0"/>
              <a:t>de la </a:t>
            </a:r>
            <a:r>
              <a:rPr lang="fi-FI" sz="2800" dirty="0" err="1" smtClean="0"/>
              <a:t>ville</a:t>
            </a:r>
            <a:r>
              <a:rPr lang="fi-FI" sz="2800" dirty="0" smtClean="0"/>
              <a:t>, </a:t>
            </a:r>
            <a:r>
              <a:rPr lang="fi-FI" sz="2800" b="1" dirty="0" err="1" smtClean="0"/>
              <a:t>duquel</a:t>
            </a:r>
            <a:r>
              <a:rPr lang="fi-FI" sz="2800" b="1" dirty="0" smtClean="0"/>
              <a:t> </a:t>
            </a:r>
            <a:r>
              <a:rPr lang="fi-FI" sz="2800" dirty="0" err="1" smtClean="0"/>
              <a:t>mes</a:t>
            </a:r>
            <a:r>
              <a:rPr lang="fi-FI" sz="2800" dirty="0" smtClean="0"/>
              <a:t> </a:t>
            </a:r>
            <a:r>
              <a:rPr lang="fi-FI" sz="2800" dirty="0" err="1" smtClean="0"/>
              <a:t>amis</a:t>
            </a:r>
            <a:r>
              <a:rPr lang="fi-FI" sz="2800" dirty="0" smtClean="0"/>
              <a:t> </a:t>
            </a:r>
            <a:r>
              <a:rPr lang="fi-FI" sz="2800" dirty="0" err="1" smtClean="0"/>
              <a:t>m’avaient</a:t>
            </a:r>
            <a:r>
              <a:rPr lang="fi-FI" sz="2800" dirty="0" smtClean="0"/>
              <a:t> </a:t>
            </a:r>
            <a:r>
              <a:rPr lang="fi-FI" sz="2800" dirty="0" err="1" smtClean="0"/>
              <a:t>tant</a:t>
            </a:r>
            <a:r>
              <a:rPr lang="fi-FI" sz="2800" dirty="0" smtClean="0"/>
              <a:t> </a:t>
            </a:r>
            <a:r>
              <a:rPr lang="fi-FI" sz="2800" dirty="0" err="1" smtClean="0"/>
              <a:t>parlé</a:t>
            </a:r>
            <a:r>
              <a:rPr lang="fi-FI" sz="2800" dirty="0" smtClean="0"/>
              <a:t>.</a:t>
            </a:r>
          </a:p>
          <a:p>
            <a:pPr>
              <a:buNone/>
            </a:pPr>
            <a:endParaRPr lang="fi-FI" sz="2800" dirty="0" smtClean="0"/>
          </a:p>
          <a:p>
            <a:r>
              <a:rPr lang="fi-FI" dirty="0" smtClean="0"/>
              <a:t>Kun </a:t>
            </a:r>
            <a:r>
              <a:rPr lang="fi-FI" i="1" dirty="0" smtClean="0"/>
              <a:t>joku muu prepositio </a:t>
            </a:r>
            <a:r>
              <a:rPr lang="fi-FI" dirty="0" smtClean="0"/>
              <a:t>kuin DE:</a:t>
            </a:r>
          </a:p>
          <a:p>
            <a:pPr lvl="1">
              <a:buNone/>
            </a:pPr>
            <a:r>
              <a:rPr lang="fi-FI" dirty="0" err="1" smtClean="0"/>
              <a:t>-Lequel</a:t>
            </a:r>
            <a:r>
              <a:rPr lang="fi-FI" dirty="0" smtClean="0"/>
              <a:t>		</a:t>
            </a:r>
            <a:r>
              <a:rPr lang="fi-FI" dirty="0" err="1" smtClean="0"/>
              <a:t>laquelle</a:t>
            </a:r>
            <a:r>
              <a:rPr lang="fi-FI" dirty="0" smtClean="0"/>
              <a:t>	</a:t>
            </a:r>
            <a:r>
              <a:rPr lang="fi-FI" dirty="0" err="1" smtClean="0"/>
              <a:t>lesquels</a:t>
            </a:r>
            <a:r>
              <a:rPr lang="fi-FI" dirty="0" smtClean="0"/>
              <a:t>	</a:t>
            </a:r>
            <a:r>
              <a:rPr lang="fi-FI" dirty="0" err="1" smtClean="0"/>
              <a:t>lesquelles</a:t>
            </a:r>
            <a:endParaRPr lang="fi-FI" dirty="0" smtClean="0"/>
          </a:p>
          <a:p>
            <a:pPr>
              <a:buNone/>
            </a:pPr>
            <a:r>
              <a:rPr lang="fi-FI" dirty="0" smtClean="0"/>
              <a:t> 	</a:t>
            </a:r>
            <a:r>
              <a:rPr lang="fi-FI" sz="2800" dirty="0" smtClean="0"/>
              <a:t>-  </a:t>
            </a:r>
            <a:r>
              <a:rPr lang="fi-FI" sz="2800" b="1" dirty="0" err="1" smtClean="0"/>
              <a:t>au</a:t>
            </a:r>
            <a:r>
              <a:rPr lang="fi-FI" sz="2800" dirty="0" err="1" smtClean="0"/>
              <a:t>quel</a:t>
            </a:r>
            <a:r>
              <a:rPr lang="fi-FI" sz="2800" dirty="0" smtClean="0"/>
              <a:t>	     à </a:t>
            </a:r>
            <a:r>
              <a:rPr lang="fi-FI" sz="2800" dirty="0" err="1" smtClean="0"/>
              <a:t>laquelle</a:t>
            </a:r>
            <a:r>
              <a:rPr lang="fi-FI" sz="2800" dirty="0" smtClean="0"/>
              <a:t>	      </a:t>
            </a:r>
            <a:r>
              <a:rPr lang="fi-FI" sz="2800" b="1" dirty="0" err="1" smtClean="0"/>
              <a:t>aux</a:t>
            </a:r>
            <a:r>
              <a:rPr lang="fi-FI" sz="2800" dirty="0" err="1" smtClean="0"/>
              <a:t>quels</a:t>
            </a:r>
            <a:r>
              <a:rPr lang="fi-FI" sz="2800" dirty="0" smtClean="0"/>
              <a:t>	           </a:t>
            </a:r>
            <a:r>
              <a:rPr lang="fi-FI" sz="2800" dirty="0" err="1" smtClean="0"/>
              <a:t>auxquelles</a:t>
            </a:r>
            <a:endParaRPr lang="fi-FI" sz="2800" dirty="0" smtClean="0"/>
          </a:p>
          <a:p>
            <a:pPr>
              <a:buNone/>
            </a:pPr>
            <a:r>
              <a:rPr lang="fi-FI" sz="2800" dirty="0" smtClean="0"/>
              <a:t>	- </a:t>
            </a:r>
            <a:r>
              <a:rPr lang="fi-FI" sz="2800" b="1" dirty="0" err="1" smtClean="0"/>
              <a:t>du</a:t>
            </a:r>
            <a:r>
              <a:rPr lang="fi-FI" sz="2800" dirty="0" err="1" smtClean="0"/>
              <a:t>quel</a:t>
            </a:r>
            <a:r>
              <a:rPr lang="fi-FI" sz="2800" dirty="0" smtClean="0"/>
              <a:t>	     de </a:t>
            </a:r>
            <a:r>
              <a:rPr lang="fi-FI" sz="2800" dirty="0" err="1" smtClean="0"/>
              <a:t>laquelle</a:t>
            </a:r>
            <a:r>
              <a:rPr lang="fi-FI" sz="2800" dirty="0" smtClean="0"/>
              <a:t>      </a:t>
            </a:r>
            <a:r>
              <a:rPr lang="fi-FI" sz="2800" b="1" dirty="0" err="1" smtClean="0"/>
              <a:t>des</a:t>
            </a:r>
            <a:r>
              <a:rPr lang="fi-FI" sz="2800" dirty="0" err="1" smtClean="0"/>
              <a:t>quels</a:t>
            </a:r>
            <a:r>
              <a:rPr lang="fi-FI" sz="2800" dirty="0" smtClean="0"/>
              <a:t>		</a:t>
            </a:r>
            <a:r>
              <a:rPr lang="fi-FI" sz="2800" dirty="0" err="1" smtClean="0"/>
              <a:t>desquelles</a:t>
            </a:r>
            <a:r>
              <a:rPr lang="fi-FI" sz="2800" dirty="0" smtClean="0"/>
              <a:t>	</a:t>
            </a:r>
            <a:endParaRPr lang="fi-FI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Paikkaa ilmaiseva OÙ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Jossa,missä</a:t>
            </a:r>
            <a:endParaRPr lang="fi-FI" dirty="0" smtClean="0"/>
          </a:p>
          <a:p>
            <a:r>
              <a:rPr lang="fi-FI" dirty="0" smtClean="0"/>
              <a:t>Le </a:t>
            </a:r>
            <a:r>
              <a:rPr lang="fi-FI" dirty="0" err="1" smtClean="0"/>
              <a:t>bar</a:t>
            </a:r>
            <a:r>
              <a:rPr lang="fi-FI" dirty="0" smtClean="0"/>
              <a:t> </a:t>
            </a:r>
            <a:r>
              <a:rPr lang="fi-FI" dirty="0" err="1" smtClean="0"/>
              <a:t>est</a:t>
            </a:r>
            <a:r>
              <a:rPr lang="fi-FI" dirty="0" smtClean="0"/>
              <a:t> un </a:t>
            </a:r>
            <a:r>
              <a:rPr lang="fi-FI" dirty="0" err="1" smtClean="0"/>
              <a:t>endroit</a:t>
            </a:r>
            <a:r>
              <a:rPr lang="fi-FI" dirty="0" smtClean="0"/>
              <a:t> </a:t>
            </a:r>
            <a:r>
              <a:rPr lang="fi-FI" b="1" dirty="0" err="1" smtClean="0"/>
              <a:t>où</a:t>
            </a:r>
            <a:r>
              <a:rPr lang="fi-FI" dirty="0" smtClean="0"/>
              <a:t> on </a:t>
            </a:r>
            <a:r>
              <a:rPr lang="fi-FI" dirty="0" err="1" smtClean="0"/>
              <a:t>peut</a:t>
            </a:r>
            <a:r>
              <a:rPr lang="fi-FI" dirty="0" smtClean="0"/>
              <a:t> </a:t>
            </a:r>
            <a:r>
              <a:rPr lang="fi-FI" dirty="0" err="1" smtClean="0"/>
              <a:t>prendre</a:t>
            </a:r>
            <a:r>
              <a:rPr lang="fi-FI" dirty="0" smtClean="0"/>
              <a:t> un café. /…</a:t>
            </a:r>
            <a:r>
              <a:rPr lang="fi-FI" b="1" dirty="0" err="1" smtClean="0"/>
              <a:t>dans</a:t>
            </a:r>
            <a:r>
              <a:rPr lang="fi-FI" b="1" dirty="0" smtClean="0"/>
              <a:t> </a:t>
            </a:r>
            <a:r>
              <a:rPr lang="fi-FI" b="1" dirty="0" err="1" smtClean="0"/>
              <a:t>lequel</a:t>
            </a:r>
            <a:r>
              <a:rPr lang="fi-FI" b="1" dirty="0" smtClean="0"/>
              <a:t> </a:t>
            </a:r>
            <a:r>
              <a:rPr lang="fi-FI" dirty="0" smtClean="0"/>
              <a:t>on </a:t>
            </a:r>
            <a:r>
              <a:rPr lang="fi-FI" dirty="0" err="1" smtClean="0"/>
              <a:t>peut</a:t>
            </a:r>
            <a:r>
              <a:rPr lang="fi-FI" dirty="0" smtClean="0"/>
              <a:t> </a:t>
            </a:r>
            <a:r>
              <a:rPr lang="fi-FI" dirty="0" err="1" smtClean="0"/>
              <a:t>prendre</a:t>
            </a:r>
            <a:r>
              <a:rPr lang="fi-FI" dirty="0" smtClean="0"/>
              <a:t> un café.(Baari on paikka, </a:t>
            </a:r>
            <a:r>
              <a:rPr lang="fi-FI" b="1" dirty="0" smtClean="0"/>
              <a:t>jossa</a:t>
            </a:r>
            <a:r>
              <a:rPr lang="fi-FI" dirty="0" smtClean="0"/>
              <a:t> voi juoda kahvin.)</a:t>
            </a:r>
          </a:p>
          <a:p>
            <a:r>
              <a:rPr lang="fi-FI" dirty="0" smtClean="0"/>
              <a:t>Jolloin, milloin </a:t>
            </a:r>
          </a:p>
          <a:p>
            <a:pPr marL="0" indent="0">
              <a:buNone/>
            </a:pPr>
            <a:r>
              <a:rPr lang="fi-FI" dirty="0" smtClean="0"/>
              <a:t>      Ajanilmauksissa: le </a:t>
            </a:r>
            <a:r>
              <a:rPr lang="fi-FI" dirty="0" err="1" smtClean="0"/>
              <a:t>moment</a:t>
            </a:r>
            <a:r>
              <a:rPr lang="fi-FI" dirty="0" smtClean="0"/>
              <a:t> </a:t>
            </a:r>
            <a:r>
              <a:rPr lang="fi-FI" dirty="0" err="1" smtClean="0"/>
              <a:t>où</a:t>
            </a:r>
            <a:r>
              <a:rPr lang="fi-FI" dirty="0" smtClean="0"/>
              <a:t>, le jour </a:t>
            </a:r>
            <a:r>
              <a:rPr lang="fi-FI" dirty="0" err="1" smtClean="0"/>
              <a:t>où</a:t>
            </a:r>
            <a:endParaRPr lang="fi-FI" dirty="0" smtClean="0"/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ce</a:t>
            </a:r>
            <a:r>
              <a:rPr lang="fi-FI" dirty="0" smtClean="0"/>
              <a:t>, </a:t>
            </a:r>
            <a:r>
              <a:rPr lang="fi-FI" dirty="0" err="1"/>
              <a:t>ç</a:t>
            </a:r>
            <a:r>
              <a:rPr lang="fi-FI" dirty="0" err="1" smtClean="0"/>
              <a:t>a</a:t>
            </a:r>
            <a:r>
              <a:rPr lang="fi-FI" dirty="0" smtClean="0"/>
              <a:t>, </a:t>
            </a:r>
            <a:r>
              <a:rPr lang="fi-FI" dirty="0" err="1" smtClean="0"/>
              <a:t>cela,ceci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 err="1" smtClean="0"/>
              <a:t>Ce</a:t>
            </a:r>
            <a:r>
              <a:rPr lang="fi-FI" dirty="0" smtClean="0"/>
              <a:t>	</a:t>
            </a:r>
          </a:p>
          <a:p>
            <a:pPr>
              <a:buNone/>
            </a:pPr>
            <a:r>
              <a:rPr lang="fi-FI" dirty="0" smtClean="0"/>
              <a:t>		</a:t>
            </a:r>
            <a:r>
              <a:rPr lang="fi-FI" sz="2400" dirty="0" err="1" smtClean="0"/>
              <a:t>-être-verbin</a:t>
            </a:r>
            <a:r>
              <a:rPr lang="fi-FI" sz="2400" dirty="0" smtClean="0"/>
              <a:t> subjektina</a:t>
            </a:r>
          </a:p>
          <a:p>
            <a:pPr>
              <a:buNone/>
            </a:pPr>
            <a:r>
              <a:rPr lang="fi-FI" sz="2400" dirty="0" smtClean="0"/>
              <a:t>		-Ma </a:t>
            </a:r>
            <a:r>
              <a:rPr lang="fi-FI" sz="2400" dirty="0" err="1" smtClean="0"/>
              <a:t>mère</a:t>
            </a:r>
            <a:r>
              <a:rPr lang="fi-FI" sz="2400" dirty="0" smtClean="0"/>
              <a:t> me </a:t>
            </a:r>
            <a:r>
              <a:rPr lang="fi-FI" sz="2400" dirty="0" err="1" smtClean="0"/>
              <a:t>reprochait</a:t>
            </a:r>
            <a:r>
              <a:rPr lang="fi-FI" sz="2400" dirty="0" smtClean="0"/>
              <a:t> </a:t>
            </a:r>
            <a:r>
              <a:rPr lang="fi-FI" sz="2400" dirty="0" err="1" smtClean="0"/>
              <a:t>toujours</a:t>
            </a:r>
            <a:r>
              <a:rPr lang="fi-FI" sz="2400" dirty="0" smtClean="0"/>
              <a:t>. </a:t>
            </a:r>
            <a:r>
              <a:rPr lang="fi-FI" sz="2400" dirty="0" err="1" smtClean="0"/>
              <a:t>Maintenant</a:t>
            </a:r>
            <a:r>
              <a:rPr lang="fi-FI" sz="2400" dirty="0" smtClean="0"/>
              <a:t> </a:t>
            </a:r>
            <a:r>
              <a:rPr lang="fi-FI" sz="3000" b="1" dirty="0" err="1" smtClean="0"/>
              <a:t>c’est</a:t>
            </a:r>
            <a:r>
              <a:rPr lang="fi-FI" sz="3000" dirty="0" smtClean="0"/>
              <a:t> </a:t>
            </a:r>
            <a:r>
              <a:rPr lang="fi-FI" sz="2400" dirty="0" err="1" smtClean="0"/>
              <a:t>terminé</a:t>
            </a:r>
            <a:r>
              <a:rPr lang="fi-FI" sz="2400" dirty="0" smtClean="0"/>
              <a:t>.  (Nyt se on loppu)</a:t>
            </a:r>
          </a:p>
          <a:p>
            <a:pPr>
              <a:buNone/>
            </a:pPr>
            <a:r>
              <a:rPr lang="fi-FI" sz="2400" dirty="0" smtClean="0"/>
              <a:t>		</a:t>
            </a:r>
            <a:r>
              <a:rPr lang="fi-FI" sz="2400" dirty="0" err="1" smtClean="0"/>
              <a:t>-Dis-moi</a:t>
            </a:r>
            <a:r>
              <a:rPr lang="fi-FI" sz="2400" dirty="0" smtClean="0"/>
              <a:t> </a:t>
            </a:r>
            <a:r>
              <a:rPr lang="fi-FI" sz="3000" b="1" dirty="0" err="1" smtClean="0"/>
              <a:t>ce</a:t>
            </a:r>
            <a:r>
              <a:rPr lang="fi-FI" sz="3000" b="1" dirty="0" smtClean="0"/>
              <a:t> </a:t>
            </a:r>
            <a:r>
              <a:rPr lang="fi-FI" sz="3000" b="1" dirty="0" err="1" smtClean="0"/>
              <a:t>que</a:t>
            </a:r>
            <a:r>
              <a:rPr lang="fi-FI" sz="2400" b="1" dirty="0" smtClean="0"/>
              <a:t> </a:t>
            </a:r>
            <a:r>
              <a:rPr lang="fi-FI" sz="2400" dirty="0" err="1" smtClean="0"/>
              <a:t>tu</a:t>
            </a:r>
            <a:r>
              <a:rPr lang="fi-FI" sz="2400" dirty="0" smtClean="0"/>
              <a:t> </a:t>
            </a:r>
            <a:r>
              <a:rPr lang="fi-FI" sz="2400" dirty="0" err="1" smtClean="0"/>
              <a:t>portes</a:t>
            </a:r>
            <a:r>
              <a:rPr lang="fi-FI" sz="2400" dirty="0" smtClean="0"/>
              <a:t> et </a:t>
            </a:r>
            <a:r>
              <a:rPr lang="fi-FI" sz="2400" dirty="0" err="1" smtClean="0"/>
              <a:t>je</a:t>
            </a:r>
            <a:r>
              <a:rPr lang="fi-FI" sz="2400" dirty="0" smtClean="0"/>
              <a:t> te </a:t>
            </a:r>
            <a:r>
              <a:rPr lang="fi-FI" sz="2400" dirty="0" err="1" smtClean="0"/>
              <a:t>dirai</a:t>
            </a:r>
            <a:r>
              <a:rPr lang="fi-FI" sz="2400" dirty="0" smtClean="0"/>
              <a:t> </a:t>
            </a:r>
            <a:r>
              <a:rPr lang="fi-FI" sz="2400" dirty="0" err="1" smtClean="0"/>
              <a:t>qui</a:t>
            </a:r>
            <a:r>
              <a:rPr lang="fi-FI" sz="2400" dirty="0" smtClean="0"/>
              <a:t> </a:t>
            </a:r>
            <a:r>
              <a:rPr lang="fi-FI" sz="2400" dirty="0" err="1" smtClean="0"/>
              <a:t>tu</a:t>
            </a:r>
            <a:r>
              <a:rPr lang="fi-FI" sz="2400" dirty="0" smtClean="0"/>
              <a:t> es.</a:t>
            </a:r>
          </a:p>
          <a:p>
            <a:pPr>
              <a:buNone/>
            </a:pPr>
            <a:r>
              <a:rPr lang="fi-FI" sz="2400" dirty="0" smtClean="0"/>
              <a:t>		(Sano </a:t>
            </a:r>
            <a:r>
              <a:rPr lang="fi-FI" sz="2400" b="1" dirty="0" smtClean="0"/>
              <a:t>mitä</a:t>
            </a:r>
            <a:r>
              <a:rPr lang="fi-FI" sz="2400" dirty="0" smtClean="0"/>
              <a:t> vaatteita käytät ja kerron  kuka olet</a:t>
            </a:r>
            <a:r>
              <a:rPr lang="fi-FI" sz="2400" b="1" dirty="0" smtClean="0"/>
              <a:t>. </a:t>
            </a:r>
            <a:endParaRPr lang="fi-FI" sz="2400" dirty="0" smtClean="0"/>
          </a:p>
          <a:p>
            <a:pPr>
              <a:buNone/>
            </a:pPr>
            <a:r>
              <a:rPr lang="fi-FI" sz="2400" dirty="0" smtClean="0"/>
              <a:t>		</a:t>
            </a:r>
            <a:r>
              <a:rPr lang="fi-FI" sz="2400" dirty="0" err="1" smtClean="0"/>
              <a:t>-</a:t>
            </a:r>
            <a:r>
              <a:rPr lang="fi-FI" sz="3000" b="1" dirty="0" err="1" smtClean="0"/>
              <a:t>Ce</a:t>
            </a:r>
            <a:r>
              <a:rPr lang="fi-FI" sz="3000" b="1" dirty="0" smtClean="0"/>
              <a:t> </a:t>
            </a:r>
            <a:r>
              <a:rPr lang="fi-FI" sz="3000" b="1" dirty="0" err="1" smtClean="0"/>
              <a:t>qui</a:t>
            </a:r>
            <a:r>
              <a:rPr lang="fi-FI" sz="3000" b="1" dirty="0" smtClean="0"/>
              <a:t> </a:t>
            </a:r>
            <a:r>
              <a:rPr lang="fi-FI" sz="2400" dirty="0" err="1" smtClean="0"/>
              <a:t>importe</a:t>
            </a:r>
            <a:r>
              <a:rPr lang="fi-FI" sz="2400" dirty="0" smtClean="0"/>
              <a:t>, </a:t>
            </a:r>
            <a:r>
              <a:rPr lang="fi-FI" sz="2400" dirty="0" err="1" smtClean="0"/>
              <a:t>c’est</a:t>
            </a:r>
            <a:r>
              <a:rPr lang="fi-FI" sz="2400" dirty="0" smtClean="0"/>
              <a:t> de </a:t>
            </a:r>
            <a:r>
              <a:rPr lang="fi-FI" sz="2400" dirty="0" err="1" smtClean="0"/>
              <a:t>travailler</a:t>
            </a:r>
            <a:r>
              <a:rPr lang="fi-FI" sz="2400" dirty="0" smtClean="0"/>
              <a:t> </a:t>
            </a:r>
            <a:r>
              <a:rPr lang="fi-FI" sz="2400" dirty="0" err="1" smtClean="0"/>
              <a:t>dure</a:t>
            </a:r>
            <a:r>
              <a:rPr lang="fi-FI" sz="2400" dirty="0" smtClean="0"/>
              <a:t>. (</a:t>
            </a:r>
            <a:r>
              <a:rPr lang="fi-FI" sz="2400" b="1" dirty="0" smtClean="0"/>
              <a:t>Se mikä </a:t>
            </a:r>
            <a:r>
              <a:rPr lang="fi-FI" sz="2400" dirty="0" smtClean="0"/>
              <a:t>on 	tärkeää, on tehdä paljon töitä.)</a:t>
            </a:r>
          </a:p>
          <a:p>
            <a:r>
              <a:rPr lang="fi-FI" dirty="0" err="1" smtClean="0"/>
              <a:t>ça/cela</a:t>
            </a:r>
            <a:r>
              <a:rPr lang="fi-FI" dirty="0" smtClean="0"/>
              <a:t> = </a:t>
            </a:r>
            <a:r>
              <a:rPr lang="fi-FI" dirty="0" err="1" smtClean="0"/>
              <a:t>ceci</a:t>
            </a:r>
            <a:r>
              <a:rPr lang="fi-FI" dirty="0" smtClean="0"/>
              <a:t> (</a:t>
            </a:r>
            <a:r>
              <a:rPr lang="fi-FI" dirty="0" err="1" smtClean="0"/>
              <a:t>tämä,se</a:t>
            </a:r>
            <a:r>
              <a:rPr lang="fi-FI" dirty="0" smtClean="0"/>
              <a:t>)</a:t>
            </a:r>
          </a:p>
          <a:p>
            <a:pPr>
              <a:buNone/>
            </a:pPr>
            <a:r>
              <a:rPr lang="fi-FI" dirty="0" smtClean="0"/>
              <a:t>		</a:t>
            </a:r>
            <a:r>
              <a:rPr lang="fi-FI" sz="2600" dirty="0" smtClean="0"/>
              <a:t>- </a:t>
            </a:r>
            <a:r>
              <a:rPr lang="fi-FI" sz="2600" dirty="0" err="1" smtClean="0"/>
              <a:t>Mon</a:t>
            </a:r>
            <a:r>
              <a:rPr lang="fi-FI" sz="2600" dirty="0" smtClean="0"/>
              <a:t> </a:t>
            </a:r>
            <a:r>
              <a:rPr lang="fi-FI" sz="2600" dirty="0" err="1" smtClean="0"/>
              <a:t>père</a:t>
            </a:r>
            <a:r>
              <a:rPr lang="fi-FI" sz="2600" dirty="0" smtClean="0"/>
              <a:t> </a:t>
            </a:r>
            <a:r>
              <a:rPr lang="fi-FI" sz="2600" dirty="0" err="1" smtClean="0"/>
              <a:t>est</a:t>
            </a:r>
            <a:r>
              <a:rPr lang="fi-FI" sz="2600" dirty="0" smtClean="0"/>
              <a:t> sorti </a:t>
            </a:r>
            <a:r>
              <a:rPr lang="fi-FI" sz="2600" dirty="0" err="1" smtClean="0"/>
              <a:t>furieux</a:t>
            </a:r>
            <a:r>
              <a:rPr lang="fi-FI" sz="2600" dirty="0" smtClean="0"/>
              <a:t> et </a:t>
            </a:r>
            <a:r>
              <a:rPr lang="fi-FI" sz="2600" b="1" dirty="0" err="1" smtClean="0"/>
              <a:t>ça</a:t>
            </a:r>
            <a:r>
              <a:rPr lang="fi-FI" sz="2600" dirty="0" smtClean="0"/>
              <a:t> a </a:t>
            </a:r>
            <a:r>
              <a:rPr lang="fi-FI" sz="2600" dirty="0" err="1" smtClean="0"/>
              <a:t>duré</a:t>
            </a:r>
            <a:r>
              <a:rPr lang="fi-FI" sz="2600" dirty="0" smtClean="0"/>
              <a:t> </a:t>
            </a:r>
            <a:r>
              <a:rPr lang="fi-FI" sz="2600" dirty="0" err="1" smtClean="0"/>
              <a:t>toute</a:t>
            </a:r>
            <a:r>
              <a:rPr lang="fi-FI" sz="2600" dirty="0" smtClean="0"/>
              <a:t> la </a:t>
            </a:r>
            <a:r>
              <a:rPr lang="fi-FI" sz="2600" dirty="0" err="1" smtClean="0"/>
              <a:t>soirée</a:t>
            </a:r>
            <a:r>
              <a:rPr lang="fi-FI" sz="2600" dirty="0" smtClean="0"/>
              <a:t>. 	(Isäni poistui paikalta raivoissaan ja </a:t>
            </a:r>
            <a:r>
              <a:rPr lang="fi-FI" sz="2600" b="1" dirty="0" smtClean="0"/>
              <a:t>sitä</a:t>
            </a:r>
            <a:r>
              <a:rPr lang="fi-FI" sz="2600" dirty="0" smtClean="0"/>
              <a:t> kesti koko illan.)</a:t>
            </a:r>
            <a:endParaRPr lang="fi-FI" sz="26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persoonapronominit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err="1"/>
              <a:t>j</a:t>
            </a:r>
            <a:r>
              <a:rPr lang="fi-FI" dirty="0" err="1" smtClean="0"/>
              <a:t>e</a:t>
            </a:r>
            <a:r>
              <a:rPr lang="fi-FI" dirty="0" smtClean="0"/>
              <a:t>, </a:t>
            </a:r>
            <a:r>
              <a:rPr lang="fi-FI" dirty="0" err="1" smtClean="0"/>
              <a:t>tu</a:t>
            </a:r>
            <a:r>
              <a:rPr lang="fi-FI" dirty="0" smtClean="0"/>
              <a:t>, </a:t>
            </a:r>
            <a:r>
              <a:rPr lang="fi-FI" dirty="0" err="1" smtClean="0"/>
              <a:t>il/elle</a:t>
            </a:r>
            <a:r>
              <a:rPr lang="fi-FI" dirty="0" smtClean="0"/>
              <a:t>, </a:t>
            </a:r>
            <a:r>
              <a:rPr lang="fi-FI" dirty="0" err="1" smtClean="0"/>
              <a:t>nous</a:t>
            </a:r>
            <a:r>
              <a:rPr lang="fi-FI" dirty="0" smtClean="0"/>
              <a:t>, </a:t>
            </a:r>
            <a:r>
              <a:rPr lang="fi-FI" dirty="0" err="1" smtClean="0"/>
              <a:t>vous</a:t>
            </a:r>
            <a:r>
              <a:rPr lang="fi-FI" dirty="0" smtClean="0"/>
              <a:t>, </a:t>
            </a:r>
            <a:r>
              <a:rPr lang="fi-FI" dirty="0" err="1" smtClean="0"/>
              <a:t>ils/elles</a:t>
            </a:r>
            <a:endParaRPr lang="fi-FI" dirty="0" smtClean="0"/>
          </a:p>
          <a:p>
            <a:pPr lvl="3"/>
            <a:r>
              <a:rPr lang="fi-FI" dirty="0" smtClean="0"/>
              <a:t>Painottomat, käytetään verbin kanssa:</a:t>
            </a:r>
          </a:p>
          <a:p>
            <a:pPr lvl="3">
              <a:buNone/>
            </a:pPr>
            <a:r>
              <a:rPr lang="fi-FI" sz="3200" b="1" dirty="0" err="1" smtClean="0"/>
              <a:t>Je</a:t>
            </a:r>
            <a:r>
              <a:rPr lang="fi-FI" sz="3200" b="1" dirty="0" smtClean="0"/>
              <a:t> </a:t>
            </a:r>
            <a:r>
              <a:rPr lang="fi-FI" b="1" dirty="0" err="1" smtClean="0"/>
              <a:t>comprends</a:t>
            </a:r>
            <a:r>
              <a:rPr lang="fi-FI" dirty="0" smtClean="0"/>
              <a:t> les </a:t>
            </a:r>
            <a:r>
              <a:rPr lang="fi-FI" dirty="0" err="1" smtClean="0"/>
              <a:t>langues</a:t>
            </a:r>
            <a:r>
              <a:rPr lang="fi-FI" dirty="0" smtClean="0"/>
              <a:t> </a:t>
            </a:r>
            <a:r>
              <a:rPr lang="fi-FI" dirty="0" err="1" smtClean="0"/>
              <a:t>étrangères</a:t>
            </a:r>
            <a:r>
              <a:rPr lang="fi-FI" dirty="0" smtClean="0"/>
              <a:t>.</a:t>
            </a:r>
          </a:p>
          <a:p>
            <a:pPr>
              <a:buNone/>
            </a:pPr>
            <a:endParaRPr lang="fi-FI" dirty="0" smtClean="0"/>
          </a:p>
          <a:p>
            <a:r>
              <a:rPr lang="fi-FI" dirty="0"/>
              <a:t>m</a:t>
            </a:r>
            <a:r>
              <a:rPr lang="fi-FI" dirty="0" smtClean="0"/>
              <a:t>oi, </a:t>
            </a:r>
            <a:r>
              <a:rPr lang="fi-FI" dirty="0" err="1" smtClean="0"/>
              <a:t>toi,lui/elle</a:t>
            </a:r>
            <a:r>
              <a:rPr lang="fi-FI" dirty="0" smtClean="0"/>
              <a:t>, </a:t>
            </a:r>
            <a:r>
              <a:rPr lang="fi-FI" dirty="0" err="1" smtClean="0"/>
              <a:t>nous,vous</a:t>
            </a:r>
            <a:r>
              <a:rPr lang="fi-FI" dirty="0" smtClean="0"/>
              <a:t>, </a:t>
            </a:r>
            <a:r>
              <a:rPr lang="fi-FI" dirty="0" err="1" smtClean="0"/>
              <a:t>eux/elles</a:t>
            </a:r>
            <a:endParaRPr lang="fi-FI" dirty="0" smtClean="0"/>
          </a:p>
          <a:p>
            <a:pPr lvl="3"/>
            <a:r>
              <a:rPr lang="fi-FI" dirty="0" smtClean="0"/>
              <a:t>Painolliset, käytetään mm. prepositioiden ja </a:t>
            </a:r>
            <a:r>
              <a:rPr lang="fi-FI" dirty="0" err="1" smtClean="0"/>
              <a:t>c’est</a:t>
            </a:r>
            <a:r>
              <a:rPr lang="fi-FI" dirty="0" smtClean="0"/>
              <a:t> -rakenteen kanssa.</a:t>
            </a:r>
          </a:p>
          <a:p>
            <a:pPr lvl="3">
              <a:buNone/>
            </a:pPr>
            <a:r>
              <a:rPr lang="fi-FI" dirty="0" err="1" smtClean="0"/>
              <a:t>Vous</a:t>
            </a:r>
            <a:r>
              <a:rPr lang="fi-FI" dirty="0" smtClean="0"/>
              <a:t> </a:t>
            </a:r>
            <a:r>
              <a:rPr lang="fi-FI" dirty="0" err="1" smtClean="0"/>
              <a:t>venez</a:t>
            </a:r>
            <a:r>
              <a:rPr lang="fi-FI" dirty="0" smtClean="0"/>
              <a:t> </a:t>
            </a:r>
            <a:r>
              <a:rPr lang="fi-FI" b="1" dirty="0" smtClean="0"/>
              <a:t>avec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eux</a:t>
            </a:r>
            <a:r>
              <a:rPr lang="fi-FI" dirty="0" smtClean="0"/>
              <a:t>?</a:t>
            </a:r>
          </a:p>
          <a:p>
            <a:pPr lvl="3">
              <a:buNone/>
            </a:pPr>
            <a:r>
              <a:rPr lang="fi-FI" dirty="0" err="1" smtClean="0"/>
              <a:t>Ce</a:t>
            </a:r>
            <a:r>
              <a:rPr lang="fi-FI" dirty="0" smtClean="0"/>
              <a:t> </a:t>
            </a:r>
            <a:r>
              <a:rPr lang="fi-FI" dirty="0" err="1" smtClean="0"/>
              <a:t>n’est</a:t>
            </a:r>
            <a:r>
              <a:rPr lang="fi-FI" dirty="0" smtClean="0"/>
              <a:t> </a:t>
            </a:r>
            <a:r>
              <a:rPr lang="fi-FI" dirty="0" err="1" smtClean="0"/>
              <a:t>pas</a:t>
            </a:r>
            <a:r>
              <a:rPr lang="fi-FI" dirty="0" smtClean="0"/>
              <a:t> moi </a:t>
            </a:r>
            <a:r>
              <a:rPr lang="fi-FI" dirty="0" err="1" smtClean="0"/>
              <a:t>qui</a:t>
            </a:r>
            <a:r>
              <a:rPr lang="fi-FI" dirty="0" smtClean="0"/>
              <a:t> ai </a:t>
            </a:r>
            <a:r>
              <a:rPr lang="fi-FI" dirty="0" err="1" smtClean="0"/>
              <a:t>fait</a:t>
            </a:r>
            <a:r>
              <a:rPr lang="fi-FI" dirty="0" smtClean="0"/>
              <a:t> </a:t>
            </a:r>
            <a:r>
              <a:rPr lang="fi-FI" dirty="0" err="1"/>
              <a:t>ç</a:t>
            </a:r>
            <a:r>
              <a:rPr lang="fi-FI" dirty="0" err="1" smtClean="0"/>
              <a:t>a</a:t>
            </a:r>
            <a:r>
              <a:rPr lang="fi-FI" dirty="0" smtClean="0"/>
              <a:t>. </a:t>
            </a:r>
            <a:r>
              <a:rPr lang="fi-FI" b="1" dirty="0" err="1" smtClean="0"/>
              <a:t>C’est</a:t>
            </a:r>
            <a:r>
              <a:rPr lang="fi-FI" b="1" dirty="0" smtClean="0"/>
              <a:t> </a:t>
            </a:r>
            <a:r>
              <a:rPr lang="fi-FI" sz="3200" b="1" dirty="0" err="1" smtClean="0"/>
              <a:t>lui</a:t>
            </a:r>
            <a:endParaRPr lang="fi-FI" sz="3200" b="1" dirty="0" smtClean="0"/>
          </a:p>
          <a:p>
            <a:pPr lvl="3">
              <a:buNone/>
            </a:pPr>
            <a:endParaRPr lang="fi-FI" dirty="0"/>
          </a:p>
          <a:p>
            <a:pPr lvl="3">
              <a:buNone/>
            </a:pPr>
            <a:endParaRPr lang="fi-FI" dirty="0" smtClean="0"/>
          </a:p>
          <a:p>
            <a:pPr lvl="3">
              <a:buNone/>
            </a:pPr>
            <a:endParaRPr lang="fi-FI" dirty="0"/>
          </a:p>
          <a:p>
            <a:pPr lvl="3">
              <a:buNone/>
            </a:pPr>
            <a:endParaRPr lang="fi-FI" dirty="0" smtClean="0"/>
          </a:p>
          <a:p>
            <a:pPr lvl="3">
              <a:buNone/>
            </a:pPr>
            <a:endParaRPr lang="fi-FI" dirty="0"/>
          </a:p>
          <a:p>
            <a:pPr lvl="3">
              <a:buNone/>
            </a:pPr>
            <a:endParaRPr lang="fi-FI" dirty="0" smtClean="0"/>
          </a:p>
          <a:p>
            <a:pPr lvl="3">
              <a:buNone/>
            </a:pPr>
            <a:endParaRPr lang="fi-FI" dirty="0" smtClean="0"/>
          </a:p>
          <a:p>
            <a:pPr lvl="3">
              <a:buNone/>
            </a:pPr>
            <a:endParaRPr lang="fi-FI" dirty="0" smtClean="0"/>
          </a:p>
          <a:p>
            <a:pPr lvl="3">
              <a:buNone/>
            </a:pPr>
            <a:endParaRPr lang="fi-FI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Refleksiivipronominit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err="1" smtClean="0"/>
              <a:t>Je</a:t>
            </a:r>
            <a:r>
              <a:rPr lang="fi-FI" dirty="0" smtClean="0"/>
              <a:t> </a:t>
            </a:r>
            <a:r>
              <a:rPr lang="fi-FI" b="1" dirty="0" smtClean="0"/>
              <a:t>me </a:t>
            </a:r>
            <a:r>
              <a:rPr lang="fi-FI" dirty="0" err="1" smtClean="0"/>
              <a:t>lève</a:t>
            </a:r>
            <a:r>
              <a:rPr lang="fi-FI" dirty="0" smtClean="0"/>
              <a:t> </a:t>
            </a:r>
            <a:r>
              <a:rPr lang="fi-FI" dirty="0" err="1" smtClean="0"/>
              <a:t>tôt</a:t>
            </a:r>
            <a:r>
              <a:rPr lang="fi-FI" dirty="0" smtClean="0"/>
              <a:t>.</a:t>
            </a:r>
          </a:p>
          <a:p>
            <a:r>
              <a:rPr lang="fi-FI" dirty="0" err="1" smtClean="0"/>
              <a:t>Tu</a:t>
            </a:r>
            <a:r>
              <a:rPr lang="fi-FI" dirty="0" smtClean="0"/>
              <a:t> </a:t>
            </a:r>
            <a:r>
              <a:rPr lang="fi-FI" b="1" dirty="0" smtClean="0"/>
              <a:t>te</a:t>
            </a:r>
            <a:r>
              <a:rPr lang="fi-FI" dirty="0" smtClean="0"/>
              <a:t> </a:t>
            </a:r>
            <a:r>
              <a:rPr lang="fi-FI" dirty="0" err="1" smtClean="0"/>
              <a:t>laves</a:t>
            </a:r>
            <a:r>
              <a:rPr lang="fi-FI" dirty="0" smtClean="0"/>
              <a:t> les </a:t>
            </a:r>
            <a:r>
              <a:rPr lang="fi-FI" dirty="0" err="1" smtClean="0"/>
              <a:t>pieds</a:t>
            </a:r>
            <a:r>
              <a:rPr lang="fi-FI" dirty="0"/>
              <a:t>?</a:t>
            </a:r>
            <a:endParaRPr lang="fi-FI" dirty="0" smtClean="0"/>
          </a:p>
          <a:p>
            <a:r>
              <a:rPr lang="fi-FI" dirty="0" smtClean="0"/>
              <a:t>Il </a:t>
            </a:r>
            <a:r>
              <a:rPr lang="fi-FI" b="1" dirty="0" smtClean="0"/>
              <a:t>se</a:t>
            </a:r>
            <a:r>
              <a:rPr lang="fi-FI" dirty="0" smtClean="0"/>
              <a:t> </a:t>
            </a:r>
            <a:r>
              <a:rPr lang="fi-FI" dirty="0" err="1" smtClean="0"/>
              <a:t>débrouille</a:t>
            </a:r>
            <a:r>
              <a:rPr lang="fi-FI" dirty="0" smtClean="0"/>
              <a:t> </a:t>
            </a:r>
            <a:r>
              <a:rPr lang="fi-FI" dirty="0" err="1" smtClean="0"/>
              <a:t>bien</a:t>
            </a:r>
            <a:r>
              <a:rPr lang="fi-FI" dirty="0" smtClean="0"/>
              <a:t>.</a:t>
            </a:r>
          </a:p>
          <a:p>
            <a:r>
              <a:rPr lang="fi-FI" dirty="0" err="1" smtClean="0"/>
              <a:t>Nous</a:t>
            </a:r>
            <a:r>
              <a:rPr lang="fi-FI" dirty="0" smtClean="0"/>
              <a:t>  </a:t>
            </a:r>
            <a:r>
              <a:rPr lang="fi-FI" b="1" dirty="0" err="1" smtClean="0"/>
              <a:t>nous</a:t>
            </a:r>
            <a:r>
              <a:rPr lang="fi-FI" b="1" dirty="0" smtClean="0"/>
              <a:t> </a:t>
            </a:r>
            <a:r>
              <a:rPr lang="fi-FI" dirty="0" err="1" smtClean="0"/>
              <a:t>dépêchons</a:t>
            </a:r>
            <a:r>
              <a:rPr lang="fi-FI" dirty="0" smtClean="0"/>
              <a:t>.</a:t>
            </a:r>
          </a:p>
          <a:p>
            <a:r>
              <a:rPr lang="fi-FI" dirty="0" err="1" smtClean="0"/>
              <a:t>Vous</a:t>
            </a:r>
            <a:r>
              <a:rPr lang="fi-FI" dirty="0" smtClean="0"/>
              <a:t>  </a:t>
            </a:r>
            <a:r>
              <a:rPr lang="fi-FI" b="1" dirty="0" err="1" smtClean="0"/>
              <a:t>vous</a:t>
            </a:r>
            <a:r>
              <a:rPr lang="fi-FI" b="1" dirty="0" smtClean="0"/>
              <a:t> </a:t>
            </a:r>
            <a:r>
              <a:rPr lang="fi-FI" dirty="0" err="1" smtClean="0"/>
              <a:t>ennuyez</a:t>
            </a:r>
            <a:r>
              <a:rPr lang="fi-FI" dirty="0" smtClean="0"/>
              <a:t> </a:t>
            </a:r>
            <a:r>
              <a:rPr lang="fi-FI" dirty="0" err="1" smtClean="0"/>
              <a:t>souvent</a:t>
            </a:r>
            <a:r>
              <a:rPr lang="fi-FI" dirty="0" smtClean="0"/>
              <a:t>?</a:t>
            </a:r>
          </a:p>
          <a:p>
            <a:r>
              <a:rPr lang="fi-FI" dirty="0" err="1" smtClean="0"/>
              <a:t>Ils</a:t>
            </a:r>
            <a:r>
              <a:rPr lang="fi-FI" dirty="0" smtClean="0"/>
              <a:t> </a:t>
            </a:r>
            <a:r>
              <a:rPr lang="fi-FI" b="1" dirty="0" err="1" smtClean="0"/>
              <a:t>s’</a:t>
            </a:r>
            <a:r>
              <a:rPr lang="fi-FI" dirty="0" err="1" smtClean="0"/>
              <a:t>amusent</a:t>
            </a:r>
            <a:r>
              <a:rPr lang="fi-FI" dirty="0" smtClean="0"/>
              <a:t> </a:t>
            </a:r>
            <a:r>
              <a:rPr lang="fi-FI" dirty="0" err="1" smtClean="0"/>
              <a:t>beaucoup</a:t>
            </a:r>
            <a:r>
              <a:rPr lang="fi-FI" dirty="0" smtClean="0"/>
              <a:t>!</a:t>
            </a:r>
          </a:p>
          <a:p>
            <a:pPr marL="0" indent="0"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→REFLEKSIIVIVERBIEN KANSSA</a:t>
            </a:r>
          </a:p>
          <a:p>
            <a:pPr>
              <a:buNone/>
            </a:pPr>
            <a:r>
              <a:rPr lang="fi-FI" dirty="0" smtClean="0"/>
              <a:t>Käännä:</a:t>
            </a:r>
          </a:p>
          <a:p>
            <a:pPr>
              <a:buAutoNum type="arabicPeriod"/>
            </a:pPr>
            <a:r>
              <a:rPr lang="fi-FI" dirty="0" smtClean="0"/>
              <a:t>Haluan pitää hauskaa=</a:t>
            </a:r>
          </a:p>
          <a:p>
            <a:pPr>
              <a:buAutoNum type="arabicPeriod"/>
            </a:pPr>
            <a:r>
              <a:rPr lang="fi-FI" dirty="0" smtClean="0"/>
              <a:t>Hänen täytyy herätä aikaisin=</a:t>
            </a:r>
          </a:p>
          <a:p>
            <a:pPr>
              <a:buAutoNum type="arabicPeriod"/>
            </a:pPr>
            <a:r>
              <a:rPr lang="fi-FI" dirty="0" smtClean="0"/>
              <a:t>Meidän täytyy selviytyä!=</a:t>
            </a:r>
            <a:endParaRPr lang="fi-FI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Omistuspronominit (adjektiiviset)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i="1" dirty="0" smtClean="0"/>
              <a:t>Mask</a:t>
            </a:r>
            <a:r>
              <a:rPr lang="fi-FI" dirty="0" smtClean="0"/>
              <a:t>.		</a:t>
            </a:r>
            <a:r>
              <a:rPr lang="fi-FI" i="1" dirty="0" smtClean="0"/>
              <a:t>Fem.</a:t>
            </a:r>
            <a:r>
              <a:rPr lang="fi-FI" dirty="0" smtClean="0"/>
              <a:t>			</a:t>
            </a:r>
            <a:r>
              <a:rPr lang="fi-FI" i="1" dirty="0" smtClean="0"/>
              <a:t>Mon.</a:t>
            </a:r>
          </a:p>
          <a:p>
            <a:pPr>
              <a:buNone/>
            </a:pPr>
            <a:r>
              <a:rPr lang="fi-FI" dirty="0" err="1" smtClean="0"/>
              <a:t>Mon</a:t>
            </a:r>
            <a:r>
              <a:rPr lang="fi-FI" dirty="0" smtClean="0"/>
              <a:t> 	</a:t>
            </a:r>
            <a:r>
              <a:rPr lang="fi-FI" b="1" dirty="0" err="1" smtClean="0"/>
              <a:t>chien</a:t>
            </a:r>
            <a:r>
              <a:rPr lang="fi-FI" dirty="0" smtClean="0"/>
              <a:t>	Ma	</a:t>
            </a:r>
            <a:r>
              <a:rPr lang="fi-FI" b="1" dirty="0" err="1" smtClean="0"/>
              <a:t>mère</a:t>
            </a:r>
            <a:r>
              <a:rPr lang="fi-FI" dirty="0" smtClean="0"/>
              <a:t>		</a:t>
            </a:r>
            <a:r>
              <a:rPr lang="fi-FI" dirty="0" err="1" smtClean="0"/>
              <a:t>Mes</a:t>
            </a:r>
            <a:r>
              <a:rPr lang="fi-FI" dirty="0" smtClean="0"/>
              <a:t>		</a:t>
            </a:r>
            <a:r>
              <a:rPr lang="fi-FI" b="1" dirty="0" err="1" smtClean="0"/>
              <a:t>ami</a:t>
            </a:r>
            <a:r>
              <a:rPr lang="fi-FI" b="1" dirty="0" smtClean="0"/>
              <a:t>(e)s</a:t>
            </a:r>
          </a:p>
          <a:p>
            <a:pPr>
              <a:buNone/>
            </a:pPr>
            <a:r>
              <a:rPr lang="fi-FI" dirty="0" err="1" smtClean="0"/>
              <a:t>Ton</a:t>
            </a:r>
            <a:r>
              <a:rPr lang="fi-FI" dirty="0" smtClean="0"/>
              <a:t>	 			</a:t>
            </a:r>
            <a:r>
              <a:rPr lang="fi-FI" dirty="0" err="1" smtClean="0"/>
              <a:t>Ta</a:t>
            </a:r>
            <a:r>
              <a:rPr lang="fi-FI" dirty="0" smtClean="0"/>
              <a:t>				</a:t>
            </a:r>
            <a:r>
              <a:rPr lang="fi-FI" dirty="0" err="1" smtClean="0"/>
              <a:t>Tes</a:t>
            </a:r>
            <a:endParaRPr lang="fi-FI" dirty="0" smtClean="0"/>
          </a:p>
          <a:p>
            <a:pPr>
              <a:buNone/>
            </a:pPr>
            <a:r>
              <a:rPr lang="fi-FI" dirty="0" smtClean="0"/>
              <a:t>Notre			</a:t>
            </a:r>
            <a:r>
              <a:rPr lang="fi-FI" dirty="0" err="1" smtClean="0"/>
              <a:t>Notre</a:t>
            </a:r>
            <a:r>
              <a:rPr lang="fi-FI" dirty="0" smtClean="0"/>
              <a:t>			</a:t>
            </a:r>
            <a:r>
              <a:rPr lang="fi-FI" dirty="0" err="1" smtClean="0"/>
              <a:t>Nos</a:t>
            </a:r>
            <a:endParaRPr lang="fi-FI" dirty="0" smtClean="0"/>
          </a:p>
          <a:p>
            <a:pPr>
              <a:buNone/>
            </a:pPr>
            <a:r>
              <a:rPr lang="fi-FI" dirty="0" err="1" smtClean="0"/>
              <a:t>Votre</a:t>
            </a:r>
            <a:r>
              <a:rPr lang="fi-FI" dirty="0" smtClean="0"/>
              <a:t>			</a:t>
            </a:r>
            <a:r>
              <a:rPr lang="fi-FI" dirty="0" err="1" smtClean="0"/>
              <a:t>Votre</a:t>
            </a:r>
            <a:r>
              <a:rPr lang="fi-FI" dirty="0" smtClean="0"/>
              <a:t>			</a:t>
            </a:r>
            <a:r>
              <a:rPr lang="fi-FI" dirty="0" err="1" smtClean="0"/>
              <a:t>Vos</a:t>
            </a:r>
            <a:endParaRPr lang="fi-FI" dirty="0" smtClean="0"/>
          </a:p>
          <a:p>
            <a:pPr>
              <a:buNone/>
            </a:pPr>
            <a:r>
              <a:rPr lang="fi-FI" dirty="0" err="1" smtClean="0"/>
              <a:t>Leur</a:t>
            </a:r>
            <a:r>
              <a:rPr lang="fi-FI" dirty="0" smtClean="0"/>
              <a:t>			</a:t>
            </a:r>
            <a:r>
              <a:rPr lang="fi-FI" dirty="0" err="1" smtClean="0"/>
              <a:t>Leur</a:t>
            </a:r>
            <a:r>
              <a:rPr lang="fi-FI" dirty="0" smtClean="0"/>
              <a:t>			</a:t>
            </a:r>
            <a:r>
              <a:rPr lang="fi-FI" dirty="0" err="1" smtClean="0"/>
              <a:t>Leurs</a:t>
            </a:r>
            <a:endParaRPr lang="fi-FI" dirty="0" smtClean="0"/>
          </a:p>
          <a:p>
            <a:pPr>
              <a:buNone/>
            </a:pPr>
            <a:r>
              <a:rPr lang="fi-FI" dirty="0" smtClean="0"/>
              <a:t>ATTENTION!: </a:t>
            </a:r>
            <a:r>
              <a:rPr lang="fi-FI" dirty="0" err="1" smtClean="0"/>
              <a:t>mon</a:t>
            </a:r>
            <a:r>
              <a:rPr lang="fi-FI" dirty="0" smtClean="0"/>
              <a:t> </a:t>
            </a:r>
            <a:r>
              <a:rPr lang="fi-FI" b="1" dirty="0" err="1" smtClean="0"/>
              <a:t>a</a:t>
            </a:r>
            <a:r>
              <a:rPr lang="fi-FI" dirty="0" err="1" smtClean="0"/>
              <a:t>dresse</a:t>
            </a:r>
            <a:endParaRPr lang="fi-FI" dirty="0" smtClean="0"/>
          </a:p>
          <a:p>
            <a:pPr>
              <a:buNone/>
            </a:pPr>
            <a:r>
              <a:rPr lang="fi-FI" dirty="0" smtClean="0"/>
              <a:t>			    </a:t>
            </a:r>
            <a:r>
              <a:rPr lang="fi-FI" dirty="0" err="1" smtClean="0"/>
              <a:t>ton</a:t>
            </a:r>
            <a:r>
              <a:rPr lang="fi-FI" dirty="0" smtClean="0"/>
              <a:t> </a:t>
            </a:r>
            <a:r>
              <a:rPr lang="fi-FI" b="1" dirty="0" err="1" smtClean="0"/>
              <a:t>h</a:t>
            </a:r>
            <a:r>
              <a:rPr lang="fi-FI" dirty="0" err="1" smtClean="0"/>
              <a:t>istoire</a:t>
            </a:r>
            <a:endParaRPr lang="fi-FI" dirty="0" smtClean="0"/>
          </a:p>
          <a:p>
            <a:pPr>
              <a:buNone/>
            </a:pPr>
            <a:r>
              <a:rPr lang="fi-FI" dirty="0" smtClean="0"/>
              <a:t>			    </a:t>
            </a:r>
            <a:r>
              <a:rPr lang="fi-FI" dirty="0" err="1" smtClean="0"/>
              <a:t>son</a:t>
            </a:r>
            <a:r>
              <a:rPr lang="fi-FI" dirty="0" smtClean="0"/>
              <a:t> </a:t>
            </a:r>
            <a:r>
              <a:rPr lang="fi-FI" b="1" dirty="0" err="1" smtClean="0"/>
              <a:t>a</a:t>
            </a:r>
            <a:r>
              <a:rPr lang="fi-FI" dirty="0" err="1" smtClean="0"/>
              <a:t>mie</a:t>
            </a:r>
            <a:endParaRPr lang="fi-FI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 err="1" smtClean="0"/>
              <a:t>Korvaava,itsenäinen</a:t>
            </a:r>
            <a:r>
              <a:rPr lang="fi-FI" dirty="0" smtClean="0"/>
              <a:t> omistuspronomini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fi-FI" sz="2800" dirty="0" smtClean="0"/>
              <a:t>le </a:t>
            </a:r>
            <a:r>
              <a:rPr lang="fi-FI" sz="2800" dirty="0" err="1" smtClean="0"/>
              <a:t>mien</a:t>
            </a:r>
            <a:r>
              <a:rPr lang="fi-FI" sz="2800" dirty="0" smtClean="0"/>
              <a:t>	la </a:t>
            </a:r>
            <a:r>
              <a:rPr lang="fi-FI" sz="2800" dirty="0" err="1" smtClean="0"/>
              <a:t>mienne</a:t>
            </a:r>
            <a:r>
              <a:rPr lang="fi-FI" sz="2800" dirty="0" smtClean="0"/>
              <a:t>		</a:t>
            </a:r>
            <a:r>
              <a:rPr lang="fi-FI" sz="2800" dirty="0" err="1" smtClean="0"/>
              <a:t>les</a:t>
            </a:r>
            <a:r>
              <a:rPr lang="fi-FI" sz="2800" dirty="0" smtClean="0"/>
              <a:t> </a:t>
            </a:r>
            <a:r>
              <a:rPr lang="fi-FI" sz="2800" dirty="0" err="1" smtClean="0"/>
              <a:t>miens</a:t>
            </a:r>
            <a:r>
              <a:rPr lang="fi-FI" sz="2800" dirty="0" smtClean="0"/>
              <a:t>	les </a:t>
            </a:r>
            <a:r>
              <a:rPr lang="fi-FI" sz="2800" dirty="0" err="1" smtClean="0"/>
              <a:t>miennes</a:t>
            </a:r>
            <a:endParaRPr lang="fi-FI" sz="2800" dirty="0" smtClean="0"/>
          </a:p>
          <a:p>
            <a:pPr>
              <a:buNone/>
            </a:pPr>
            <a:r>
              <a:rPr lang="fi-FI" sz="2800" dirty="0" smtClean="0"/>
              <a:t>le tien		la tienne		</a:t>
            </a:r>
            <a:r>
              <a:rPr lang="fi-FI" sz="2800" dirty="0" err="1" smtClean="0"/>
              <a:t>les</a:t>
            </a:r>
            <a:r>
              <a:rPr lang="fi-FI" sz="2800" dirty="0" smtClean="0"/>
              <a:t> </a:t>
            </a:r>
            <a:r>
              <a:rPr lang="fi-FI" sz="2800" dirty="0" err="1" smtClean="0"/>
              <a:t>tiens</a:t>
            </a:r>
            <a:r>
              <a:rPr lang="fi-FI" sz="2800" dirty="0" smtClean="0"/>
              <a:t>	les </a:t>
            </a:r>
            <a:r>
              <a:rPr lang="fi-FI" sz="2800" dirty="0" err="1" smtClean="0"/>
              <a:t>tiennes</a:t>
            </a:r>
            <a:endParaRPr lang="fi-FI" sz="2800" dirty="0" smtClean="0"/>
          </a:p>
          <a:p>
            <a:pPr>
              <a:buNone/>
            </a:pPr>
            <a:r>
              <a:rPr lang="fi-FI" sz="2800" dirty="0" smtClean="0"/>
              <a:t>le </a:t>
            </a:r>
            <a:r>
              <a:rPr lang="fi-FI" sz="2800" dirty="0" err="1" smtClean="0"/>
              <a:t>sien</a:t>
            </a:r>
            <a:r>
              <a:rPr lang="fi-FI" sz="2800" dirty="0" smtClean="0"/>
              <a:t>		la sienne		</a:t>
            </a:r>
            <a:r>
              <a:rPr lang="fi-FI" sz="2800" dirty="0" err="1" smtClean="0"/>
              <a:t>les</a:t>
            </a:r>
            <a:r>
              <a:rPr lang="fi-FI" sz="2800" dirty="0" smtClean="0"/>
              <a:t> </a:t>
            </a:r>
            <a:r>
              <a:rPr lang="fi-FI" sz="2800" dirty="0" err="1" smtClean="0"/>
              <a:t>siens</a:t>
            </a:r>
            <a:r>
              <a:rPr lang="fi-FI" sz="2800" dirty="0" smtClean="0"/>
              <a:t>	les </a:t>
            </a:r>
            <a:r>
              <a:rPr lang="fi-FI" sz="2800" dirty="0" err="1" smtClean="0"/>
              <a:t>siennes</a:t>
            </a:r>
            <a:endParaRPr lang="fi-FI" sz="2800" dirty="0" smtClean="0"/>
          </a:p>
          <a:p>
            <a:pPr>
              <a:buNone/>
            </a:pPr>
            <a:r>
              <a:rPr lang="fi-FI" sz="2800" dirty="0" smtClean="0"/>
              <a:t>Le </a:t>
            </a:r>
            <a:r>
              <a:rPr lang="fi-FI" sz="2800" dirty="0" err="1" smtClean="0"/>
              <a:t>nôtre</a:t>
            </a:r>
            <a:r>
              <a:rPr lang="fi-FI" sz="2800" dirty="0" smtClean="0"/>
              <a:t>	la </a:t>
            </a:r>
            <a:r>
              <a:rPr lang="fi-FI" sz="2800" dirty="0" err="1" smtClean="0"/>
              <a:t>nôtre</a:t>
            </a:r>
            <a:r>
              <a:rPr lang="fi-FI" sz="2800" dirty="0" smtClean="0"/>
              <a:t>		</a:t>
            </a:r>
            <a:r>
              <a:rPr lang="fi-FI" sz="2800" dirty="0" err="1" smtClean="0"/>
              <a:t>les</a:t>
            </a:r>
            <a:r>
              <a:rPr lang="fi-FI" sz="2800" dirty="0" smtClean="0"/>
              <a:t> </a:t>
            </a:r>
            <a:r>
              <a:rPr lang="fi-FI" sz="2800" dirty="0" err="1" smtClean="0"/>
              <a:t>nôtres</a:t>
            </a:r>
            <a:r>
              <a:rPr lang="fi-FI" sz="2800" dirty="0" smtClean="0"/>
              <a:t>	les </a:t>
            </a:r>
            <a:r>
              <a:rPr lang="fi-FI" sz="2800" dirty="0" err="1" smtClean="0"/>
              <a:t>nôtres</a:t>
            </a:r>
            <a:endParaRPr lang="fi-FI" sz="2800" dirty="0" smtClean="0"/>
          </a:p>
          <a:p>
            <a:pPr>
              <a:buNone/>
            </a:pPr>
            <a:r>
              <a:rPr lang="fi-FI" sz="2800" dirty="0" smtClean="0"/>
              <a:t>le </a:t>
            </a:r>
            <a:r>
              <a:rPr lang="fi-FI" sz="2800" dirty="0" err="1" smtClean="0"/>
              <a:t>vôtre</a:t>
            </a:r>
            <a:r>
              <a:rPr lang="fi-FI" sz="2800" dirty="0" smtClean="0"/>
              <a:t>	la </a:t>
            </a:r>
            <a:r>
              <a:rPr lang="fi-FI" sz="2800" dirty="0" err="1" smtClean="0"/>
              <a:t>vôtre</a:t>
            </a:r>
            <a:r>
              <a:rPr lang="fi-FI" sz="2800" dirty="0" smtClean="0"/>
              <a:t>		</a:t>
            </a:r>
            <a:r>
              <a:rPr lang="fi-FI" sz="2800" dirty="0" err="1" smtClean="0"/>
              <a:t>les</a:t>
            </a:r>
            <a:r>
              <a:rPr lang="fi-FI" sz="2800" dirty="0" smtClean="0"/>
              <a:t> </a:t>
            </a:r>
            <a:r>
              <a:rPr lang="fi-FI" sz="2800" dirty="0" err="1" smtClean="0"/>
              <a:t>vôtres</a:t>
            </a:r>
            <a:r>
              <a:rPr lang="fi-FI" sz="2800" dirty="0" smtClean="0"/>
              <a:t>	les </a:t>
            </a:r>
            <a:r>
              <a:rPr lang="fi-FI" sz="2800" dirty="0" err="1" smtClean="0"/>
              <a:t>vôtres</a:t>
            </a:r>
            <a:endParaRPr lang="fi-FI" sz="2800" dirty="0" smtClean="0"/>
          </a:p>
          <a:p>
            <a:pPr>
              <a:buNone/>
            </a:pPr>
            <a:r>
              <a:rPr lang="fi-FI" sz="2800" dirty="0" smtClean="0"/>
              <a:t>Le </a:t>
            </a:r>
            <a:r>
              <a:rPr lang="fi-FI" sz="2800" dirty="0" err="1" smtClean="0"/>
              <a:t>leur</a:t>
            </a:r>
            <a:r>
              <a:rPr lang="fi-FI" sz="2800" dirty="0" smtClean="0"/>
              <a:t>		la </a:t>
            </a:r>
            <a:r>
              <a:rPr lang="fi-FI" sz="2800" dirty="0" err="1" smtClean="0"/>
              <a:t>leur</a:t>
            </a:r>
            <a:r>
              <a:rPr lang="fi-FI" sz="2800" dirty="0" smtClean="0"/>
              <a:t>			</a:t>
            </a:r>
            <a:r>
              <a:rPr lang="fi-FI" sz="2800" dirty="0" err="1" smtClean="0"/>
              <a:t>les</a:t>
            </a:r>
            <a:r>
              <a:rPr lang="fi-FI" sz="2800" dirty="0" smtClean="0"/>
              <a:t> </a:t>
            </a:r>
            <a:r>
              <a:rPr lang="fi-FI" sz="2800" dirty="0" err="1" smtClean="0"/>
              <a:t>leurs</a:t>
            </a:r>
            <a:r>
              <a:rPr lang="fi-FI" sz="2800" dirty="0" smtClean="0"/>
              <a:t>	les </a:t>
            </a:r>
            <a:r>
              <a:rPr lang="fi-FI" sz="2800" dirty="0" err="1" smtClean="0"/>
              <a:t>leurs</a:t>
            </a:r>
            <a:endParaRPr lang="fi-FI" sz="2800" dirty="0" smtClean="0"/>
          </a:p>
          <a:p>
            <a:pPr>
              <a:buFontTx/>
              <a:buChar char="-"/>
            </a:pPr>
            <a:r>
              <a:rPr lang="fi-FI" sz="2800" b="1" dirty="0" err="1" smtClean="0"/>
              <a:t>Ton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vélo</a:t>
            </a:r>
            <a:r>
              <a:rPr lang="fi-FI" sz="2800" b="1" dirty="0" smtClean="0"/>
              <a:t> </a:t>
            </a:r>
            <a:r>
              <a:rPr lang="fi-FI" sz="2800" dirty="0" err="1" smtClean="0"/>
              <a:t>est</a:t>
            </a:r>
            <a:r>
              <a:rPr lang="fi-FI" sz="2800" dirty="0" smtClean="0"/>
              <a:t> plus </a:t>
            </a:r>
            <a:r>
              <a:rPr lang="fi-FI" sz="2800" dirty="0" err="1" smtClean="0"/>
              <a:t>beau</a:t>
            </a:r>
            <a:r>
              <a:rPr lang="fi-FI" sz="2800" dirty="0" smtClean="0"/>
              <a:t> </a:t>
            </a:r>
            <a:r>
              <a:rPr lang="fi-FI" sz="2800" dirty="0" err="1" smtClean="0"/>
              <a:t>que</a:t>
            </a:r>
            <a:r>
              <a:rPr lang="fi-FI" sz="2800" dirty="0" smtClean="0"/>
              <a:t> </a:t>
            </a:r>
            <a:r>
              <a:rPr lang="fi-FI" sz="2800" b="1" dirty="0" smtClean="0"/>
              <a:t>le </a:t>
            </a:r>
            <a:r>
              <a:rPr lang="fi-FI" sz="2800" b="1" dirty="0" err="1" smtClean="0"/>
              <a:t>mien</a:t>
            </a:r>
            <a:r>
              <a:rPr lang="fi-FI" sz="2800" dirty="0" smtClean="0"/>
              <a:t>.(Minun pyöräni.)</a:t>
            </a:r>
          </a:p>
          <a:p>
            <a:pPr>
              <a:buFontTx/>
              <a:buChar char="-"/>
            </a:pPr>
            <a:r>
              <a:rPr lang="fi-FI" sz="2800" b="1" dirty="0" smtClean="0"/>
              <a:t>La </a:t>
            </a:r>
            <a:r>
              <a:rPr lang="fi-FI" sz="2800" b="1" dirty="0" err="1" smtClean="0"/>
              <a:t>voiture</a:t>
            </a:r>
            <a:r>
              <a:rPr lang="fi-FI" sz="2800" dirty="0" smtClean="0"/>
              <a:t>? </a:t>
            </a:r>
            <a:r>
              <a:rPr lang="fi-FI" sz="2800" dirty="0" err="1" smtClean="0"/>
              <a:t>Je</a:t>
            </a:r>
            <a:r>
              <a:rPr lang="fi-FI" sz="2800" dirty="0" smtClean="0"/>
              <a:t> </a:t>
            </a:r>
            <a:r>
              <a:rPr lang="fi-FI" sz="2800" dirty="0" err="1" smtClean="0"/>
              <a:t>peux</a:t>
            </a:r>
            <a:r>
              <a:rPr lang="fi-FI" sz="2800" dirty="0" smtClean="0"/>
              <a:t> </a:t>
            </a:r>
            <a:r>
              <a:rPr lang="fi-FI" sz="2800" dirty="0" err="1" smtClean="0"/>
              <a:t>demander</a:t>
            </a:r>
            <a:r>
              <a:rPr lang="fi-FI" sz="2800" dirty="0" smtClean="0"/>
              <a:t> à ma </a:t>
            </a:r>
            <a:r>
              <a:rPr lang="fi-FI" sz="2800" dirty="0" err="1" smtClean="0"/>
              <a:t>soeur</a:t>
            </a:r>
            <a:r>
              <a:rPr lang="fi-FI" sz="2800" dirty="0" smtClean="0"/>
              <a:t> </a:t>
            </a:r>
            <a:r>
              <a:rPr lang="fi-FI" sz="2800" dirty="0" err="1" smtClean="0"/>
              <a:t>si</a:t>
            </a:r>
            <a:r>
              <a:rPr lang="fi-FI" sz="2800" dirty="0" smtClean="0"/>
              <a:t> </a:t>
            </a:r>
            <a:r>
              <a:rPr lang="fi-FI" sz="2800" dirty="0" err="1" smtClean="0"/>
              <a:t>elle</a:t>
            </a:r>
            <a:r>
              <a:rPr lang="fi-FI" sz="2800" dirty="0" smtClean="0"/>
              <a:t> te </a:t>
            </a:r>
            <a:r>
              <a:rPr lang="fi-FI" sz="2800" dirty="0" err="1" smtClean="0"/>
              <a:t>prête</a:t>
            </a:r>
            <a:r>
              <a:rPr lang="fi-FI" sz="2800" dirty="0" smtClean="0"/>
              <a:t> </a:t>
            </a:r>
            <a:r>
              <a:rPr lang="fi-FI" sz="2800" b="1" dirty="0" smtClean="0"/>
              <a:t>la </a:t>
            </a:r>
            <a:r>
              <a:rPr lang="fi-FI" sz="2800" b="1" dirty="0" err="1" smtClean="0"/>
              <a:t>sienne</a:t>
            </a:r>
            <a:r>
              <a:rPr lang="fi-FI" sz="2800" dirty="0" smtClean="0"/>
              <a:t>. (omaa pyöräänsä)</a:t>
            </a:r>
            <a:endParaRPr lang="fi-FI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COD (suora </a:t>
            </a:r>
            <a:r>
              <a:rPr lang="fi-FI" dirty="0" err="1" smtClean="0"/>
              <a:t>objektipron</a:t>
            </a:r>
            <a:r>
              <a:rPr lang="fi-FI" dirty="0" smtClean="0"/>
              <a:t>.), akkusatiivi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Kenet, minkä? (kokonaan)</a:t>
            </a:r>
          </a:p>
          <a:p>
            <a:r>
              <a:rPr lang="fi-FI" dirty="0" smtClean="0"/>
              <a:t>Verbiin </a:t>
            </a:r>
            <a:r>
              <a:rPr lang="fi-FI" b="1" dirty="0" smtClean="0"/>
              <a:t>ei liity à prepositiota </a:t>
            </a:r>
            <a:r>
              <a:rPr lang="fi-FI" dirty="0" smtClean="0"/>
              <a:t>– </a:t>
            </a:r>
            <a:r>
              <a:rPr lang="fi-FI" b="1" dirty="0" smtClean="0"/>
              <a:t>suora objekti</a:t>
            </a:r>
          </a:p>
          <a:p>
            <a:r>
              <a:rPr lang="fi-FI" dirty="0" smtClean="0"/>
              <a:t>Esim. verbien </a:t>
            </a:r>
            <a:r>
              <a:rPr lang="fi-FI" dirty="0" err="1" smtClean="0"/>
              <a:t>acheter</a:t>
            </a:r>
            <a:r>
              <a:rPr lang="fi-FI" dirty="0" smtClean="0"/>
              <a:t>, </a:t>
            </a:r>
            <a:r>
              <a:rPr lang="fi-FI" dirty="0" err="1" smtClean="0"/>
              <a:t>voir</a:t>
            </a:r>
            <a:r>
              <a:rPr lang="fi-FI" dirty="0" smtClean="0"/>
              <a:t>, </a:t>
            </a:r>
            <a:r>
              <a:rPr lang="fi-FI" dirty="0" err="1" smtClean="0"/>
              <a:t>chanter</a:t>
            </a:r>
            <a:r>
              <a:rPr lang="fi-FI" dirty="0" smtClean="0"/>
              <a:t>, </a:t>
            </a:r>
            <a:r>
              <a:rPr lang="fi-FI" dirty="0" err="1" smtClean="0"/>
              <a:t>appeler</a:t>
            </a:r>
            <a:r>
              <a:rPr lang="fi-FI" dirty="0" smtClean="0"/>
              <a:t>.. kanssa:      </a:t>
            </a:r>
          </a:p>
          <a:p>
            <a:r>
              <a:rPr lang="fi-FI" dirty="0" smtClean="0"/>
              <a:t>me/m’</a:t>
            </a:r>
          </a:p>
          <a:p>
            <a:r>
              <a:rPr lang="fi-FI" dirty="0" smtClean="0"/>
              <a:t>te/t’	</a:t>
            </a:r>
          </a:p>
          <a:p>
            <a:r>
              <a:rPr lang="fi-FI" dirty="0" smtClean="0"/>
              <a:t>le/la/l’		</a:t>
            </a:r>
            <a:r>
              <a:rPr lang="fi-FI" dirty="0" err="1" smtClean="0"/>
              <a:t>Je</a:t>
            </a:r>
            <a:r>
              <a:rPr lang="fi-FI" dirty="0" smtClean="0"/>
              <a:t> </a:t>
            </a:r>
            <a:r>
              <a:rPr lang="fi-FI" sz="3500" b="1" dirty="0" smtClean="0"/>
              <a:t>les</a:t>
            </a:r>
            <a:r>
              <a:rPr lang="fi-FI" dirty="0" smtClean="0"/>
              <a:t> </a:t>
            </a:r>
            <a:r>
              <a:rPr lang="fi-FI" dirty="0" err="1" smtClean="0"/>
              <a:t>achète</a:t>
            </a:r>
            <a:r>
              <a:rPr lang="fi-FI" dirty="0" smtClean="0"/>
              <a:t>.</a:t>
            </a:r>
          </a:p>
          <a:p>
            <a:r>
              <a:rPr lang="fi-FI" dirty="0" err="1"/>
              <a:t>n</a:t>
            </a:r>
            <a:r>
              <a:rPr lang="fi-FI" dirty="0" err="1" smtClean="0"/>
              <a:t>ous</a:t>
            </a:r>
            <a:endParaRPr lang="fi-FI" dirty="0" smtClean="0"/>
          </a:p>
          <a:p>
            <a:r>
              <a:rPr lang="fi-FI" dirty="0" err="1"/>
              <a:t>v</a:t>
            </a:r>
            <a:r>
              <a:rPr lang="fi-FI" dirty="0" err="1" smtClean="0"/>
              <a:t>ous</a:t>
            </a:r>
            <a:endParaRPr lang="fi-FI" dirty="0" smtClean="0"/>
          </a:p>
          <a:p>
            <a:r>
              <a:rPr lang="fi-FI" dirty="0" smtClean="0"/>
              <a:t>les</a:t>
            </a:r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COI (epäsuora objektipronomini), datiivi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Kenelle, mille?</a:t>
            </a:r>
          </a:p>
          <a:p>
            <a:r>
              <a:rPr lang="fi-FI" dirty="0" smtClean="0"/>
              <a:t>Verbiin </a:t>
            </a:r>
            <a:r>
              <a:rPr lang="fi-FI" b="1" dirty="0" smtClean="0"/>
              <a:t>liittyy </a:t>
            </a:r>
            <a:r>
              <a:rPr lang="fi-FI" b="1" dirty="0" err="1" smtClean="0"/>
              <a:t>à-prepositio</a:t>
            </a:r>
            <a:endParaRPr lang="fi-FI" b="1" dirty="0" smtClean="0"/>
          </a:p>
          <a:p>
            <a:r>
              <a:rPr lang="fi-FI" dirty="0" smtClean="0"/>
              <a:t>Esim. verbien </a:t>
            </a:r>
            <a:r>
              <a:rPr lang="fi-FI" dirty="0" err="1" smtClean="0"/>
              <a:t>téléphoner</a:t>
            </a:r>
            <a:r>
              <a:rPr lang="fi-FI" dirty="0" smtClean="0"/>
              <a:t>, </a:t>
            </a:r>
            <a:r>
              <a:rPr lang="fi-FI" dirty="0" err="1" smtClean="0"/>
              <a:t>demander</a:t>
            </a:r>
            <a:r>
              <a:rPr lang="fi-FI" dirty="0"/>
              <a:t> </a:t>
            </a:r>
            <a:r>
              <a:rPr lang="fi-FI" dirty="0" smtClean="0"/>
              <a:t>kanssa.</a:t>
            </a:r>
          </a:p>
          <a:p>
            <a:r>
              <a:rPr lang="fi-FI" dirty="0"/>
              <a:t>m</a:t>
            </a:r>
            <a:r>
              <a:rPr lang="fi-FI" dirty="0" smtClean="0"/>
              <a:t>e/m’</a:t>
            </a:r>
          </a:p>
          <a:p>
            <a:r>
              <a:rPr lang="fi-FI" dirty="0"/>
              <a:t>t</a:t>
            </a:r>
            <a:r>
              <a:rPr lang="fi-FI" dirty="0" smtClean="0"/>
              <a:t>e/t’</a:t>
            </a:r>
          </a:p>
          <a:p>
            <a:r>
              <a:rPr lang="fi-FI" dirty="0" err="1" smtClean="0"/>
              <a:t>lui</a:t>
            </a:r>
            <a:r>
              <a:rPr lang="fi-FI" dirty="0" smtClean="0"/>
              <a:t>			Il </a:t>
            </a:r>
            <a:r>
              <a:rPr lang="fi-FI" dirty="0" err="1" smtClean="0"/>
              <a:t>faut</a:t>
            </a:r>
            <a:r>
              <a:rPr lang="fi-FI" dirty="0" smtClean="0"/>
              <a:t> </a:t>
            </a:r>
            <a:r>
              <a:rPr lang="fi-FI" sz="3900" b="1" dirty="0" err="1" smtClean="0"/>
              <a:t>lui</a:t>
            </a:r>
            <a:r>
              <a:rPr lang="fi-FI" dirty="0" smtClean="0"/>
              <a:t> </a:t>
            </a:r>
            <a:r>
              <a:rPr lang="fi-FI" dirty="0" err="1" smtClean="0"/>
              <a:t>demander</a:t>
            </a:r>
            <a:r>
              <a:rPr lang="fi-FI" dirty="0" smtClean="0"/>
              <a:t>.</a:t>
            </a:r>
          </a:p>
          <a:p>
            <a:r>
              <a:rPr lang="fi-FI" dirty="0" err="1"/>
              <a:t>n</a:t>
            </a:r>
            <a:r>
              <a:rPr lang="fi-FI" dirty="0" err="1" smtClean="0"/>
              <a:t>ous</a:t>
            </a:r>
            <a:endParaRPr lang="fi-FI" dirty="0" smtClean="0"/>
          </a:p>
          <a:p>
            <a:r>
              <a:rPr lang="fi-FI" dirty="0" err="1"/>
              <a:t>v</a:t>
            </a:r>
            <a:r>
              <a:rPr lang="fi-FI" dirty="0" err="1" smtClean="0"/>
              <a:t>ous</a:t>
            </a:r>
            <a:endParaRPr lang="fi-FI" dirty="0" smtClean="0"/>
          </a:p>
          <a:p>
            <a:r>
              <a:rPr lang="fi-FI" dirty="0" err="1" smtClean="0"/>
              <a:t>leur</a:t>
            </a:r>
            <a:endParaRPr lang="fi-FI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En </a:t>
            </a:r>
            <a:r>
              <a:rPr lang="fi-FI" sz="2400" dirty="0" smtClean="0"/>
              <a:t>(sieltä, siitä, sitä, </a:t>
            </a:r>
            <a:r>
              <a:rPr lang="fi-FI" sz="2400" dirty="0" err="1" smtClean="0"/>
              <a:t>niitä,niistä</a:t>
            </a:r>
            <a:r>
              <a:rPr lang="fi-FI" sz="2400" dirty="0" smtClean="0"/>
              <a:t> -ASIOISTA, ESINEISTÄ)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i-FI" dirty="0" smtClean="0"/>
              <a:t>Korvaa rakenteita, joissa on:</a:t>
            </a:r>
          </a:p>
          <a:p>
            <a:r>
              <a:rPr lang="fi-FI" dirty="0" smtClean="0"/>
              <a:t>de</a:t>
            </a:r>
          </a:p>
          <a:p>
            <a:r>
              <a:rPr lang="fi-FI" dirty="0" smtClean="0"/>
              <a:t>partitiivi</a:t>
            </a:r>
          </a:p>
          <a:p>
            <a:pPr lvl="3">
              <a:buNone/>
            </a:pPr>
            <a:r>
              <a:rPr lang="fi-FI" dirty="0" smtClean="0"/>
              <a:t> -  </a:t>
            </a:r>
            <a:r>
              <a:rPr lang="fi-FI" dirty="0" err="1" smtClean="0"/>
              <a:t>J’</a:t>
            </a:r>
            <a:r>
              <a:rPr lang="fi-FI" sz="2800" b="1" dirty="0" err="1" smtClean="0"/>
              <a:t>en</a:t>
            </a:r>
            <a:r>
              <a:rPr lang="fi-FI" dirty="0" smtClean="0"/>
              <a:t> </a:t>
            </a:r>
            <a:r>
              <a:rPr lang="fi-FI" dirty="0" err="1" smtClean="0"/>
              <a:t>parle</a:t>
            </a:r>
            <a:r>
              <a:rPr lang="fi-FI" dirty="0" smtClean="0"/>
              <a:t> </a:t>
            </a:r>
            <a:r>
              <a:rPr lang="fi-FI" dirty="0" err="1" smtClean="0"/>
              <a:t>souvent</a:t>
            </a:r>
            <a:r>
              <a:rPr lang="fi-FI" dirty="0" smtClean="0"/>
              <a:t>. (</a:t>
            </a:r>
            <a:r>
              <a:rPr lang="fi-FI" dirty="0" err="1" smtClean="0"/>
              <a:t>parler</a:t>
            </a:r>
            <a:r>
              <a:rPr lang="fi-FI" dirty="0" smtClean="0"/>
              <a:t> </a:t>
            </a:r>
            <a:r>
              <a:rPr lang="fi-FI" b="1" dirty="0" smtClean="0"/>
              <a:t>de</a:t>
            </a:r>
            <a:r>
              <a:rPr lang="fi-FI" dirty="0" smtClean="0"/>
              <a:t> </a:t>
            </a:r>
            <a:r>
              <a:rPr lang="fi-FI" dirty="0" err="1" smtClean="0"/>
              <a:t>qch</a:t>
            </a:r>
            <a:r>
              <a:rPr lang="fi-FI" dirty="0" smtClean="0"/>
              <a:t>) (</a:t>
            </a:r>
            <a:r>
              <a:rPr lang="fi-FI" dirty="0" err="1" smtClean="0"/>
              <a:t>Je</a:t>
            </a:r>
            <a:r>
              <a:rPr lang="fi-FI" dirty="0" smtClean="0"/>
              <a:t> </a:t>
            </a:r>
            <a:r>
              <a:rPr lang="fi-FI" dirty="0" err="1" smtClean="0"/>
              <a:t>parle</a:t>
            </a:r>
            <a:r>
              <a:rPr lang="fi-FI" dirty="0" smtClean="0"/>
              <a:t> </a:t>
            </a:r>
            <a:r>
              <a:rPr lang="fi-FI" b="1" i="1" dirty="0" smtClean="0"/>
              <a:t>de </a:t>
            </a:r>
            <a:r>
              <a:rPr lang="fi-FI" b="1" i="1" dirty="0" err="1" smtClean="0"/>
              <a:t>lui</a:t>
            </a:r>
            <a:r>
              <a:rPr lang="fi-FI" dirty="0" err="1" smtClean="0"/>
              <a:t>.-ihm</a:t>
            </a:r>
            <a:r>
              <a:rPr lang="fi-FI" dirty="0" smtClean="0"/>
              <a:t>.!)</a:t>
            </a:r>
          </a:p>
          <a:p>
            <a:pPr lvl="3">
              <a:buFontTx/>
              <a:buChar char="-"/>
            </a:pPr>
            <a:r>
              <a:rPr lang="fi-FI" dirty="0" err="1" smtClean="0"/>
              <a:t>Elle</a:t>
            </a:r>
            <a:r>
              <a:rPr lang="fi-FI" dirty="0" smtClean="0"/>
              <a:t> </a:t>
            </a:r>
            <a:r>
              <a:rPr lang="fi-FI" sz="3200" b="1" dirty="0" smtClean="0"/>
              <a:t>en </a:t>
            </a:r>
            <a:r>
              <a:rPr lang="fi-FI" dirty="0" err="1" smtClean="0"/>
              <a:t>est</a:t>
            </a:r>
            <a:r>
              <a:rPr lang="fi-FI" dirty="0" smtClean="0"/>
              <a:t> </a:t>
            </a:r>
            <a:r>
              <a:rPr lang="fi-FI" dirty="0" err="1" smtClean="0"/>
              <a:t>contente</a:t>
            </a:r>
            <a:r>
              <a:rPr lang="fi-FI" dirty="0" smtClean="0"/>
              <a:t>. (</a:t>
            </a:r>
            <a:r>
              <a:rPr lang="fi-FI" dirty="0" err="1" smtClean="0"/>
              <a:t>Elle</a:t>
            </a:r>
            <a:r>
              <a:rPr lang="fi-FI" dirty="0" smtClean="0"/>
              <a:t> </a:t>
            </a:r>
            <a:r>
              <a:rPr lang="fi-FI" dirty="0" err="1" smtClean="0"/>
              <a:t>est</a:t>
            </a:r>
            <a:r>
              <a:rPr lang="fi-FI" dirty="0" smtClean="0"/>
              <a:t> </a:t>
            </a:r>
            <a:r>
              <a:rPr lang="fi-FI" dirty="0" err="1" smtClean="0"/>
              <a:t>contente</a:t>
            </a:r>
            <a:r>
              <a:rPr lang="fi-FI" dirty="0" smtClean="0"/>
              <a:t> </a:t>
            </a:r>
            <a:r>
              <a:rPr lang="fi-FI" b="1" dirty="0" smtClean="0"/>
              <a:t>de</a:t>
            </a:r>
            <a:r>
              <a:rPr lang="fi-FI" dirty="0" smtClean="0"/>
              <a:t> </a:t>
            </a:r>
            <a:r>
              <a:rPr lang="fi-FI" dirty="0" err="1" smtClean="0"/>
              <a:t>sa</a:t>
            </a:r>
            <a:r>
              <a:rPr lang="fi-FI" dirty="0" smtClean="0"/>
              <a:t> </a:t>
            </a:r>
            <a:r>
              <a:rPr lang="fi-FI" dirty="0" err="1" smtClean="0"/>
              <a:t>voiture</a:t>
            </a:r>
            <a:r>
              <a:rPr lang="fi-FI" dirty="0" smtClean="0"/>
              <a:t>)</a:t>
            </a:r>
          </a:p>
          <a:p>
            <a:pPr lvl="3">
              <a:buFontTx/>
              <a:buChar char="-"/>
            </a:pPr>
            <a:r>
              <a:rPr lang="fi-FI" dirty="0" err="1" smtClean="0"/>
              <a:t>J’</a:t>
            </a:r>
            <a:r>
              <a:rPr lang="fi-FI" sz="2800" b="1" dirty="0" err="1" smtClean="0"/>
              <a:t>en</a:t>
            </a:r>
            <a:r>
              <a:rPr lang="fi-FI" sz="2800" b="1" dirty="0" smtClean="0"/>
              <a:t> </a:t>
            </a:r>
            <a:r>
              <a:rPr lang="fi-FI" dirty="0" err="1" smtClean="0"/>
              <a:t>prends</a:t>
            </a:r>
            <a:r>
              <a:rPr lang="fi-FI" dirty="0" smtClean="0"/>
              <a:t> </a:t>
            </a:r>
            <a:r>
              <a:rPr lang="fi-FI" dirty="0" err="1" smtClean="0"/>
              <a:t>trois</a:t>
            </a:r>
            <a:r>
              <a:rPr lang="fi-FI" dirty="0" smtClean="0"/>
              <a:t> </a:t>
            </a:r>
            <a:r>
              <a:rPr lang="fi-FI" dirty="0" err="1" smtClean="0"/>
              <a:t>kilos</a:t>
            </a:r>
            <a:r>
              <a:rPr lang="fi-FI" dirty="0" smtClean="0"/>
              <a:t>. (Otan </a:t>
            </a:r>
            <a:r>
              <a:rPr lang="fi-FI" b="1" dirty="0" smtClean="0"/>
              <a:t>sitä </a:t>
            </a:r>
            <a:r>
              <a:rPr lang="fi-FI" dirty="0" smtClean="0"/>
              <a:t>kolme kiloa)</a:t>
            </a:r>
          </a:p>
          <a:p>
            <a:pPr lvl="3">
              <a:buFontTx/>
              <a:buChar char="-"/>
            </a:pPr>
            <a:r>
              <a:rPr lang="fi-FI" dirty="0" err="1" smtClean="0"/>
              <a:t>Tu</a:t>
            </a:r>
            <a:r>
              <a:rPr lang="fi-FI" dirty="0" smtClean="0"/>
              <a:t> </a:t>
            </a:r>
            <a:r>
              <a:rPr lang="fi-FI" sz="2800" b="1" dirty="0" smtClean="0"/>
              <a:t>en</a:t>
            </a:r>
            <a:r>
              <a:rPr lang="fi-FI" dirty="0" smtClean="0"/>
              <a:t> </a:t>
            </a:r>
            <a:r>
              <a:rPr lang="fi-FI" dirty="0" err="1" smtClean="0"/>
              <a:t>veux</a:t>
            </a:r>
            <a:r>
              <a:rPr lang="fi-FI" dirty="0" smtClean="0"/>
              <a:t> </a:t>
            </a:r>
            <a:r>
              <a:rPr lang="fi-FI" dirty="0" err="1" smtClean="0"/>
              <a:t>encore</a:t>
            </a:r>
            <a:r>
              <a:rPr lang="fi-FI" dirty="0" smtClean="0"/>
              <a:t>?. (</a:t>
            </a:r>
            <a:r>
              <a:rPr lang="fi-FI" dirty="0" err="1" smtClean="0"/>
              <a:t>Tu</a:t>
            </a:r>
            <a:r>
              <a:rPr lang="fi-FI" dirty="0" smtClean="0"/>
              <a:t> </a:t>
            </a:r>
            <a:r>
              <a:rPr lang="fi-FI" dirty="0" err="1" smtClean="0"/>
              <a:t>veux</a:t>
            </a:r>
            <a:r>
              <a:rPr lang="fi-FI" dirty="0" smtClean="0"/>
              <a:t> </a:t>
            </a:r>
            <a:r>
              <a:rPr lang="fi-FI" b="1" dirty="0" smtClean="0"/>
              <a:t>du</a:t>
            </a:r>
            <a:r>
              <a:rPr lang="fi-FI" dirty="0" smtClean="0"/>
              <a:t> </a:t>
            </a:r>
            <a:r>
              <a:rPr lang="fi-FI" dirty="0" err="1" smtClean="0"/>
              <a:t>poulet</a:t>
            </a:r>
            <a:r>
              <a:rPr lang="fi-FI" dirty="0" smtClean="0"/>
              <a:t>?)</a:t>
            </a:r>
          </a:p>
          <a:p>
            <a:pPr lvl="3">
              <a:buFontTx/>
              <a:buChar char="-"/>
            </a:pPr>
            <a:r>
              <a:rPr lang="fi-FI" dirty="0" err="1" smtClean="0"/>
              <a:t>J’</a:t>
            </a:r>
            <a:r>
              <a:rPr lang="fi-FI" sz="2800" b="1" dirty="0" err="1" smtClean="0"/>
              <a:t>en</a:t>
            </a:r>
            <a:r>
              <a:rPr lang="fi-FI" sz="2800" b="1" dirty="0" smtClean="0"/>
              <a:t> </a:t>
            </a:r>
            <a:r>
              <a:rPr lang="fi-FI" dirty="0" err="1" smtClean="0"/>
              <a:t>viens</a:t>
            </a:r>
            <a:r>
              <a:rPr lang="fi-FI" dirty="0" smtClean="0"/>
              <a:t> </a:t>
            </a:r>
            <a:r>
              <a:rPr lang="fi-FI" dirty="0" err="1" smtClean="0"/>
              <a:t>juste</a:t>
            </a:r>
            <a:r>
              <a:rPr lang="fi-FI" dirty="0" smtClean="0"/>
              <a:t>. (</a:t>
            </a:r>
            <a:r>
              <a:rPr lang="fi-FI" dirty="0" err="1" smtClean="0"/>
              <a:t>Je</a:t>
            </a:r>
            <a:r>
              <a:rPr lang="fi-FI" dirty="0" smtClean="0"/>
              <a:t> </a:t>
            </a:r>
            <a:r>
              <a:rPr lang="fi-FI" dirty="0" err="1" smtClean="0"/>
              <a:t>viens</a:t>
            </a:r>
            <a:r>
              <a:rPr lang="fi-FI" dirty="0" smtClean="0"/>
              <a:t> </a:t>
            </a:r>
            <a:r>
              <a:rPr lang="fi-FI" dirty="0" err="1" smtClean="0"/>
              <a:t>juste</a:t>
            </a:r>
            <a:r>
              <a:rPr lang="fi-FI" dirty="0" smtClean="0"/>
              <a:t> </a:t>
            </a:r>
            <a:r>
              <a:rPr lang="fi-FI" b="1" dirty="0" smtClean="0"/>
              <a:t>de</a:t>
            </a:r>
            <a:r>
              <a:rPr lang="fi-FI" dirty="0" smtClean="0"/>
              <a:t> Paris.)</a:t>
            </a:r>
          </a:p>
          <a:p>
            <a:pPr lvl="3">
              <a:buFontTx/>
              <a:buChar char="-"/>
            </a:pPr>
            <a:endParaRPr lang="fi-FI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</a:t>
            </a:r>
            <a:r>
              <a:rPr lang="fi-FI" sz="2800" dirty="0" smtClean="0"/>
              <a:t>(</a:t>
            </a:r>
            <a:r>
              <a:rPr lang="fi-FI" sz="2800" dirty="0" err="1" smtClean="0"/>
              <a:t>sinne,siellä,sitä,niitä</a:t>
            </a:r>
            <a:r>
              <a:rPr lang="fi-FI" sz="2800" dirty="0" smtClean="0"/>
              <a:t> –ASIOISTA,ESINEISTÄ)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Korvaa rakenteita, joissa on</a:t>
            </a:r>
          </a:p>
          <a:p>
            <a:r>
              <a:rPr lang="fi-FI" dirty="0" err="1" smtClean="0"/>
              <a:t>À-prepositio</a:t>
            </a:r>
            <a:r>
              <a:rPr lang="fi-FI" dirty="0" smtClean="0"/>
              <a:t>:</a:t>
            </a:r>
          </a:p>
          <a:p>
            <a:pPr lvl="5">
              <a:buFontTx/>
              <a:buChar char="-"/>
            </a:pPr>
            <a:r>
              <a:rPr lang="fi-FI" dirty="0" err="1" smtClean="0"/>
              <a:t>Je</a:t>
            </a:r>
            <a:r>
              <a:rPr lang="fi-FI" dirty="0" smtClean="0"/>
              <a:t> </a:t>
            </a:r>
            <a:r>
              <a:rPr lang="fi-FI" dirty="0" err="1" smtClean="0"/>
              <a:t>n’</a:t>
            </a:r>
            <a:r>
              <a:rPr lang="fi-FI" sz="2800" b="1" dirty="0" err="1" smtClean="0"/>
              <a:t>y</a:t>
            </a:r>
            <a:r>
              <a:rPr lang="fi-FI" dirty="0" smtClean="0"/>
              <a:t> </a:t>
            </a:r>
            <a:r>
              <a:rPr lang="fi-FI" dirty="0" err="1" smtClean="0"/>
              <a:t>arrive</a:t>
            </a:r>
            <a:r>
              <a:rPr lang="fi-FI" dirty="0" smtClean="0"/>
              <a:t> </a:t>
            </a:r>
            <a:r>
              <a:rPr lang="fi-FI" dirty="0" err="1" smtClean="0"/>
              <a:t>pas</a:t>
            </a:r>
            <a:r>
              <a:rPr lang="fi-FI" dirty="0" smtClean="0"/>
              <a:t>. (En onnistu siinä. </a:t>
            </a:r>
            <a:r>
              <a:rPr lang="fi-FI" dirty="0" err="1" smtClean="0"/>
              <a:t>Arriver</a:t>
            </a:r>
            <a:r>
              <a:rPr lang="fi-FI" dirty="0" smtClean="0"/>
              <a:t> à …)</a:t>
            </a:r>
          </a:p>
          <a:p>
            <a:pPr lvl="5">
              <a:buFontTx/>
              <a:buChar char="-"/>
            </a:pPr>
            <a:r>
              <a:rPr lang="fi-FI" dirty="0" err="1" smtClean="0"/>
              <a:t>J’</a:t>
            </a:r>
            <a:r>
              <a:rPr lang="fi-FI" sz="2800" b="1" dirty="0" err="1" smtClean="0"/>
              <a:t>y</a:t>
            </a:r>
            <a:r>
              <a:rPr lang="fi-FI" sz="2800" b="1" dirty="0" smtClean="0"/>
              <a:t> </a:t>
            </a:r>
            <a:r>
              <a:rPr lang="fi-FI" dirty="0" err="1" smtClean="0"/>
              <a:t>vais</a:t>
            </a:r>
            <a:r>
              <a:rPr lang="fi-FI" dirty="0" smtClean="0"/>
              <a:t>. (</a:t>
            </a:r>
            <a:r>
              <a:rPr lang="fi-FI" dirty="0" err="1" smtClean="0"/>
              <a:t>Je</a:t>
            </a:r>
            <a:r>
              <a:rPr lang="fi-FI" dirty="0" smtClean="0"/>
              <a:t> </a:t>
            </a:r>
            <a:r>
              <a:rPr lang="fi-FI" dirty="0" err="1" smtClean="0"/>
              <a:t>vais</a:t>
            </a:r>
            <a:r>
              <a:rPr lang="fi-FI" dirty="0" smtClean="0"/>
              <a:t> à la </a:t>
            </a:r>
            <a:r>
              <a:rPr lang="fi-FI" dirty="0" err="1" smtClean="0"/>
              <a:t>gare</a:t>
            </a:r>
            <a:r>
              <a:rPr lang="fi-FI" dirty="0" smtClean="0"/>
              <a:t>.)</a:t>
            </a:r>
          </a:p>
          <a:p>
            <a:pPr lvl="5">
              <a:buFontTx/>
              <a:buChar char="-"/>
            </a:pPr>
            <a:r>
              <a:rPr lang="fi-FI" dirty="0" err="1" smtClean="0"/>
              <a:t>J’</a:t>
            </a:r>
            <a:r>
              <a:rPr lang="fi-FI" sz="2800" b="1" dirty="0" err="1" smtClean="0"/>
              <a:t>y</a:t>
            </a:r>
            <a:r>
              <a:rPr lang="fi-FI" dirty="0" smtClean="0"/>
              <a:t> </a:t>
            </a:r>
            <a:r>
              <a:rPr lang="fi-FI" dirty="0" err="1" smtClean="0"/>
              <a:t>pense</a:t>
            </a:r>
            <a:r>
              <a:rPr lang="fi-FI" dirty="0" smtClean="0"/>
              <a:t>. (</a:t>
            </a:r>
            <a:r>
              <a:rPr lang="fi-FI" dirty="0" err="1" smtClean="0"/>
              <a:t>Je</a:t>
            </a:r>
            <a:r>
              <a:rPr lang="fi-FI" dirty="0" smtClean="0"/>
              <a:t> </a:t>
            </a:r>
            <a:r>
              <a:rPr lang="fi-FI" dirty="0" err="1" smtClean="0"/>
              <a:t>pense</a:t>
            </a:r>
            <a:r>
              <a:rPr lang="fi-FI" dirty="0" smtClean="0"/>
              <a:t> à </a:t>
            </a:r>
            <a:r>
              <a:rPr lang="fi-FI" dirty="0" err="1" smtClean="0"/>
              <a:t>mon</a:t>
            </a:r>
            <a:r>
              <a:rPr lang="fi-FI" dirty="0" smtClean="0"/>
              <a:t> </a:t>
            </a:r>
            <a:r>
              <a:rPr lang="fi-FI" dirty="0" err="1" smtClean="0"/>
              <a:t>travail</a:t>
            </a:r>
            <a:r>
              <a:rPr lang="fi-FI" dirty="0" smtClean="0"/>
              <a:t>.)</a:t>
            </a:r>
          </a:p>
          <a:p>
            <a:pPr lvl="5">
              <a:buFontTx/>
              <a:buChar char="-"/>
            </a:pPr>
            <a:r>
              <a:rPr lang="fi-FI" dirty="0" err="1" smtClean="0"/>
              <a:t>Je</a:t>
            </a:r>
            <a:r>
              <a:rPr lang="fi-FI" dirty="0" smtClean="0"/>
              <a:t> </a:t>
            </a:r>
            <a:r>
              <a:rPr lang="fi-FI" dirty="0" err="1" smtClean="0"/>
              <a:t>pense</a:t>
            </a:r>
            <a:r>
              <a:rPr lang="fi-FI" dirty="0" smtClean="0"/>
              <a:t> </a:t>
            </a:r>
            <a:r>
              <a:rPr lang="fi-FI" b="1" dirty="0" smtClean="0"/>
              <a:t>à </a:t>
            </a:r>
            <a:r>
              <a:rPr lang="fi-FI" b="1" dirty="0" err="1" smtClean="0"/>
              <a:t>elle</a:t>
            </a:r>
            <a:r>
              <a:rPr lang="fi-FI" b="1" dirty="0" smtClean="0"/>
              <a:t>. </a:t>
            </a:r>
            <a:r>
              <a:rPr lang="fi-FI" dirty="0" smtClean="0"/>
              <a:t>(</a:t>
            </a:r>
            <a:r>
              <a:rPr lang="fi-FI" dirty="0" err="1" smtClean="0"/>
              <a:t>Je</a:t>
            </a:r>
            <a:r>
              <a:rPr lang="fi-FI" dirty="0" smtClean="0"/>
              <a:t> </a:t>
            </a:r>
            <a:r>
              <a:rPr lang="fi-FI" dirty="0" err="1" smtClean="0"/>
              <a:t>pense</a:t>
            </a:r>
            <a:r>
              <a:rPr lang="fi-FI" dirty="0" smtClean="0"/>
              <a:t> à Anne –ihminen.)</a:t>
            </a:r>
          </a:p>
          <a:p>
            <a:pPr lvl="5">
              <a:buFontTx/>
              <a:buChar char="-"/>
            </a:pPr>
            <a:r>
              <a:rPr lang="fi-FI" dirty="0" err="1" smtClean="0"/>
              <a:t>Je</a:t>
            </a:r>
            <a:r>
              <a:rPr lang="fi-FI" dirty="0" smtClean="0"/>
              <a:t> </a:t>
            </a:r>
            <a:r>
              <a:rPr lang="fi-FI" dirty="0" err="1" smtClean="0"/>
              <a:t>m’</a:t>
            </a:r>
            <a:r>
              <a:rPr lang="fi-FI" sz="2800" b="1" dirty="0" err="1" smtClean="0"/>
              <a:t>y</a:t>
            </a:r>
            <a:r>
              <a:rPr lang="fi-FI" sz="2800" b="1" dirty="0" smtClean="0"/>
              <a:t> </a:t>
            </a:r>
            <a:r>
              <a:rPr lang="fi-FI" dirty="0" err="1" smtClean="0"/>
              <a:t>intéresse</a:t>
            </a:r>
            <a:r>
              <a:rPr lang="fi-FI" dirty="0" smtClean="0"/>
              <a:t>. (</a:t>
            </a:r>
            <a:r>
              <a:rPr lang="fi-FI" dirty="0" err="1" smtClean="0"/>
              <a:t>Je</a:t>
            </a:r>
            <a:r>
              <a:rPr lang="fi-FI" dirty="0" smtClean="0"/>
              <a:t> </a:t>
            </a:r>
            <a:r>
              <a:rPr lang="fi-FI" dirty="0" err="1" smtClean="0"/>
              <a:t>m’intéresse</a:t>
            </a:r>
            <a:r>
              <a:rPr lang="fi-FI" dirty="0" smtClean="0"/>
              <a:t> à </a:t>
            </a:r>
            <a:r>
              <a:rPr lang="fi-FI" dirty="0" err="1" smtClean="0"/>
              <a:t>cette</a:t>
            </a:r>
            <a:r>
              <a:rPr lang="fi-FI" dirty="0" smtClean="0"/>
              <a:t> </a:t>
            </a:r>
            <a:r>
              <a:rPr lang="fi-FI" dirty="0" err="1" smtClean="0"/>
              <a:t>chose</a:t>
            </a:r>
            <a:r>
              <a:rPr lang="fi-FI" dirty="0" smtClean="0"/>
              <a:t>.)</a:t>
            </a:r>
            <a:endParaRPr lang="fi-FI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Kiehkura">
  <a:themeElements>
    <a:clrScheme name="Kiehkur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iehkura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iehkur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346</TotalTime>
  <Words>695</Words>
  <Application>Microsoft Macintosh PowerPoint</Application>
  <PresentationFormat>Näytössä katseltava diaesitys (4:3)</PresentationFormat>
  <Paragraphs>155</Paragraphs>
  <Slides>15</Slides>
  <Notes>15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6" baseType="lpstr">
      <vt:lpstr>Kiehkura</vt:lpstr>
      <vt:lpstr>Ranskan pronominit</vt:lpstr>
      <vt:lpstr>persoonapronominit</vt:lpstr>
      <vt:lpstr>Refleksiivipronominit</vt:lpstr>
      <vt:lpstr>Omistuspronominit (adjektiiviset)</vt:lpstr>
      <vt:lpstr>Korvaava,itsenäinen omistuspronomini</vt:lpstr>
      <vt:lpstr>COD (suora objektipron.), akkusatiivi</vt:lpstr>
      <vt:lpstr>COI (epäsuora objektipronomini), datiivi</vt:lpstr>
      <vt:lpstr>En (sieltä, siitä, sitä, niitä,niistä -ASIOISTA, ESINEISTÄ)</vt:lpstr>
      <vt:lpstr>Y(sinne,siellä,sitä,niitä –ASIOISTA,ESINEISTÄ)</vt:lpstr>
      <vt:lpstr>Adjektiiviset demonstratiivipronominit</vt:lpstr>
      <vt:lpstr>Itsenäiset demonstratiivipronominit</vt:lpstr>
      <vt:lpstr>relatiivipronominit</vt:lpstr>
      <vt:lpstr>Prepositio + Relatiivipronomini </vt:lpstr>
      <vt:lpstr>Paikkaa ilmaiseva OÙ</vt:lpstr>
      <vt:lpstr>ce, ça, cela,ceci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Ranskan pronominit</dc:title>
  <dc:creator>Tuija</dc:creator>
  <cp:lastModifiedBy>Tuija Paksula</cp:lastModifiedBy>
  <cp:revision>38</cp:revision>
  <cp:lastPrinted>2018-12-13T11:41:04Z</cp:lastPrinted>
  <dcterms:created xsi:type="dcterms:W3CDTF">2009-10-27T15:06:35Z</dcterms:created>
  <dcterms:modified xsi:type="dcterms:W3CDTF">2020-05-07T07:44:34Z</dcterms:modified>
</cp:coreProperties>
</file>