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563" autoAdjust="0"/>
  </p:normalViewPr>
  <p:slideViewPr>
    <p:cSldViewPr>
      <p:cViewPr varScale="1">
        <p:scale>
          <a:sx n="108" d="100"/>
          <a:sy n="108" d="100"/>
        </p:scale>
        <p:origin x="1710" y="96"/>
      </p:cViewPr>
      <p:guideLst>
        <p:guide orient="horz" pos="2160"/>
        <p:guide pos="2880"/>
      </p:guideLst>
    </p:cSldViewPr>
  </p:slideViewPr>
  <p:outlineViewPr>
    <p:cViewPr>
      <p:scale>
        <a:sx n="33" d="100"/>
        <a:sy n="33" d="100"/>
      </p:scale>
      <p:origin x="30" y="1392"/>
    </p:cViewPr>
  </p:outlin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a:t>Muokkaa perustyyl. napsautt.</a:t>
            </a:r>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4B64CB94-041C-4BE6-B24A-553DBD908091}" type="datetimeFigureOut">
              <a:rPr lang="fi-FI" smtClean="0"/>
              <a:t>17.3.2020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316110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64CB94-041C-4BE6-B24A-553DBD908091}" type="datetimeFigureOut">
              <a:rPr lang="fi-FI" smtClean="0"/>
              <a:t>17.3.2020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3815813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64CB94-041C-4BE6-B24A-553DBD908091}" type="datetimeFigureOut">
              <a:rPr lang="fi-FI" smtClean="0"/>
              <a:t>17.3.2020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3841409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4B64CB94-041C-4BE6-B24A-553DBD908091}" type="datetimeFigureOut">
              <a:rPr lang="fi-FI" smtClean="0"/>
              <a:t>17.3.2020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288289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4B64CB94-041C-4BE6-B24A-553DBD908091}" type="datetimeFigureOut">
              <a:rPr lang="fi-FI" smtClean="0"/>
              <a:t>17.3.2020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1969136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4B64CB94-041C-4BE6-B24A-553DBD908091}" type="datetimeFigureOut">
              <a:rPr lang="fi-FI" smtClean="0"/>
              <a:t>17.3.2020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2171568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4B64CB94-041C-4BE6-B24A-553DBD908091}" type="datetimeFigureOut">
              <a:rPr lang="fi-FI" smtClean="0"/>
              <a:t>17.3.2020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38354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4B64CB94-041C-4BE6-B24A-553DBD908091}" type="datetimeFigureOut">
              <a:rPr lang="fi-FI" smtClean="0"/>
              <a:t>17.3.2020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2473407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B64CB94-041C-4BE6-B24A-553DBD908091}" type="datetimeFigureOut">
              <a:rPr lang="fi-FI" smtClean="0"/>
              <a:t>17.3.2020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117665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4B64CB94-041C-4BE6-B24A-553DBD908091}" type="datetimeFigureOut">
              <a:rPr lang="fi-FI" smtClean="0"/>
              <a:t>17.3.2020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878842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4B64CB94-041C-4BE6-B24A-553DBD908091}" type="datetimeFigureOut">
              <a:rPr lang="fi-FI" smtClean="0"/>
              <a:t>17.3.2020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0D1CB84-802A-47C5-87B3-078510A10FA5}" type="slidenum">
              <a:rPr lang="fi-FI" smtClean="0"/>
              <a:t>‹#›</a:t>
            </a:fld>
            <a:endParaRPr lang="fi-FI"/>
          </a:p>
        </p:txBody>
      </p:sp>
    </p:spTree>
    <p:extLst>
      <p:ext uri="{BB962C8B-B14F-4D97-AF65-F5344CB8AC3E}">
        <p14:creationId xmlns:p14="http://schemas.microsoft.com/office/powerpoint/2010/main" val="144008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64CB94-041C-4BE6-B24A-553DBD908091}" type="datetimeFigureOut">
              <a:rPr lang="fi-FI" smtClean="0"/>
              <a:t>17.3.2020</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D1CB84-802A-47C5-87B3-078510A10FA5}" type="slidenum">
              <a:rPr lang="fi-FI" smtClean="0"/>
              <a:t>‹#›</a:t>
            </a:fld>
            <a:endParaRPr lang="fi-FI"/>
          </a:p>
        </p:txBody>
      </p:sp>
    </p:spTree>
    <p:extLst>
      <p:ext uri="{BB962C8B-B14F-4D97-AF65-F5344CB8AC3E}">
        <p14:creationId xmlns:p14="http://schemas.microsoft.com/office/powerpoint/2010/main" val="2745394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alaluusuakimmo@gmail.com" TargetMode="External"/><Relationship Id="rId2" Type="http://schemas.openxmlformats.org/officeDocument/2006/relationships/hyperlink" Target="mailto:kimmo.alaluusua@jkl.f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3568" y="908720"/>
            <a:ext cx="7772400" cy="1470025"/>
          </a:xfrm>
        </p:spPr>
        <p:txBody>
          <a:bodyPr/>
          <a:lstStyle/>
          <a:p>
            <a:r>
              <a:rPr lang="fi-FI" dirty="0"/>
              <a:t>Viimeistely</a:t>
            </a:r>
          </a:p>
        </p:txBody>
      </p:sp>
      <p:sp>
        <p:nvSpPr>
          <p:cNvPr id="3" name="Alaotsikko 2"/>
          <p:cNvSpPr>
            <a:spLocks noGrp="1"/>
          </p:cNvSpPr>
          <p:nvPr>
            <p:ph type="subTitle" idx="1"/>
          </p:nvPr>
        </p:nvSpPr>
        <p:spPr>
          <a:xfrm>
            <a:off x="1331640" y="2708920"/>
            <a:ext cx="6400800" cy="1752600"/>
          </a:xfrm>
        </p:spPr>
        <p:txBody>
          <a:bodyPr>
            <a:noAutofit/>
          </a:bodyPr>
          <a:lstStyle/>
          <a:p>
            <a:pPr marL="457200" indent="-457200">
              <a:buFontTx/>
              <a:buChar char="-"/>
            </a:pPr>
            <a:r>
              <a:rPr lang="fi-FI" sz="2800" dirty="0"/>
              <a:t>Tarkista työ (ohjeen kertaaminen voi olla hyväksi), korjaa löytämäsi kirjoitusvirheet (ei haittaa suuresti jos muutama jää, kerro jos sinulla on lukivaikeus)</a:t>
            </a:r>
          </a:p>
          <a:p>
            <a:pPr marL="457200" indent="-457200">
              <a:buFontTx/>
              <a:buChar char="-"/>
            </a:pPr>
            <a:r>
              <a:rPr lang="fi-FI" sz="2800" dirty="0"/>
              <a:t>Varmista että sisällysluettelo ja työn otsikot vastaavat toisiaan</a:t>
            </a:r>
          </a:p>
        </p:txBody>
      </p:sp>
    </p:spTree>
    <p:extLst>
      <p:ext uri="{BB962C8B-B14F-4D97-AF65-F5344CB8AC3E}">
        <p14:creationId xmlns:p14="http://schemas.microsoft.com/office/powerpoint/2010/main" val="1417269671"/>
      </p:ext>
    </p:extLst>
  </p:cSld>
  <p:clrMapOvr>
    <a:masterClrMapping/>
  </p:clrMapOvr>
  <mc:AlternateContent xmlns:mc="http://schemas.openxmlformats.org/markup-compatibility/2006" xmlns:p14="http://schemas.microsoft.com/office/powerpoint/2010/main">
    <mc:Choice Requires="p14">
      <p:transition spd="slow" p14:dur="2000" advTm="4424"/>
    </mc:Choice>
    <mc:Fallback xmlns="">
      <p:transition spd="slow" advTm="442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br>
              <a:rPr lang="fi-FI" dirty="0"/>
            </a:br>
            <a:br>
              <a:rPr lang="fi-FI" dirty="0"/>
            </a:br>
            <a:br>
              <a:rPr lang="fi-FI" dirty="0"/>
            </a:br>
            <a:br>
              <a:rPr lang="fi-FI" dirty="0"/>
            </a:br>
            <a:br>
              <a:rPr lang="fi-FI" dirty="0"/>
            </a:br>
            <a:br>
              <a:rPr lang="fi-FI" dirty="0"/>
            </a:br>
            <a:r>
              <a:rPr lang="fi-FI" dirty="0"/>
              <a:t>Lisää työhön ja sisällysluetteloon sivunumerot</a:t>
            </a:r>
            <a:br>
              <a:rPr lang="fi-FI" dirty="0"/>
            </a:br>
            <a:r>
              <a:rPr lang="fi-FI" dirty="0"/>
              <a:t>- </a:t>
            </a:r>
            <a:r>
              <a:rPr lang="fi-FI" sz="3100" dirty="0"/>
              <a:t>Kansilehti ja sisällysluettelo lasketaan usein sivuiksi mutta niihin ei merkitä sivunumeroa. Alla olevat sivunumerot ovat esimerkkejä, varmista että sisällysluettelon sivunumerot kertovat millä sivulla otsikot ovat</a:t>
            </a:r>
            <a:br>
              <a:rPr lang="fi-FI" sz="3100" dirty="0"/>
            </a:br>
            <a:br>
              <a:rPr lang="fi-FI" dirty="0"/>
            </a:br>
            <a:endParaRPr lang="fi-FI" dirty="0"/>
          </a:p>
        </p:txBody>
      </p:sp>
      <p:sp>
        <p:nvSpPr>
          <p:cNvPr id="3" name="Sisällön paikkamerkki 2"/>
          <p:cNvSpPr>
            <a:spLocks noGrp="1"/>
          </p:cNvSpPr>
          <p:nvPr>
            <p:ph idx="1"/>
          </p:nvPr>
        </p:nvSpPr>
        <p:spPr>
          <a:xfrm>
            <a:off x="683568" y="4005064"/>
            <a:ext cx="8229600" cy="4525963"/>
          </a:xfrm>
        </p:spPr>
        <p:txBody>
          <a:bodyPr/>
          <a:lstStyle/>
          <a:p>
            <a:pPr marL="0" indent="0">
              <a:buNone/>
            </a:pPr>
            <a:r>
              <a:rPr lang="fi-FI" dirty="0"/>
              <a:t>    1. Johdanto…………………………………………………3</a:t>
            </a:r>
          </a:p>
          <a:p>
            <a:pPr marL="0" indent="0">
              <a:buNone/>
            </a:pPr>
            <a:r>
              <a:rPr lang="fi-FI" dirty="0"/>
              <a:t>    2. Sijainti ja koko…………………………………………4</a:t>
            </a:r>
          </a:p>
          <a:p>
            <a:pPr marL="0" indent="0">
              <a:buNone/>
            </a:pPr>
            <a:r>
              <a:rPr lang="fi-FI" dirty="0"/>
              <a:t>    3. Luonto…………………………………………………….5</a:t>
            </a:r>
          </a:p>
        </p:txBody>
      </p:sp>
    </p:spTree>
    <p:extLst>
      <p:ext uri="{BB962C8B-B14F-4D97-AF65-F5344CB8AC3E}">
        <p14:creationId xmlns:p14="http://schemas.microsoft.com/office/powerpoint/2010/main" val="2075867142"/>
      </p:ext>
    </p:extLst>
  </p:cSld>
  <p:clrMapOvr>
    <a:masterClrMapping/>
  </p:clrMapOvr>
  <mc:AlternateContent xmlns:mc="http://schemas.openxmlformats.org/markup-compatibility/2006" xmlns:p14="http://schemas.microsoft.com/office/powerpoint/2010/main">
    <mc:Choice Requires="p14">
      <p:transition spd="slow" p14:dur="2000" advTm="12970"/>
    </mc:Choice>
    <mc:Fallback xmlns="">
      <p:transition spd="slow" advTm="1297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44624" y="-30790"/>
            <a:ext cx="8229600" cy="1143000"/>
          </a:xfrm>
        </p:spPr>
        <p:txBody>
          <a:bodyPr>
            <a:normAutofit/>
          </a:bodyPr>
          <a:lstStyle/>
          <a:p>
            <a:r>
              <a:rPr lang="fi-FI" sz="3200" dirty="0"/>
              <a:t>Liite 1. Päiväkirja</a:t>
            </a:r>
          </a:p>
        </p:txBody>
      </p:sp>
      <p:sp>
        <p:nvSpPr>
          <p:cNvPr id="3" name="Sisällön paikkamerkki 2"/>
          <p:cNvSpPr>
            <a:spLocks noGrp="1"/>
          </p:cNvSpPr>
          <p:nvPr>
            <p:ph idx="1"/>
          </p:nvPr>
        </p:nvSpPr>
        <p:spPr/>
        <p:txBody>
          <a:bodyPr>
            <a:normAutofit fontScale="77500" lnSpcReduction="20000"/>
          </a:bodyPr>
          <a:lstStyle/>
          <a:p>
            <a:r>
              <a:rPr lang="fi-FI" dirty="0"/>
              <a:t>Sivun yläreunaan merkintä mallin mukaisesti</a:t>
            </a:r>
          </a:p>
          <a:p>
            <a:r>
              <a:rPr lang="fi-FI" dirty="0"/>
              <a:t>Kirjoita tarina 14- vuotiaan päivästä (matkailija tai paikallinen) tutkimassasi valtiossa. Sijoittele keräämiäsi tietoja tarinaan. Voit aloittaa esim. heräämisestä jossain tietyssä paikassa. Kuvaile vaikkapa maisemia ja kerro mitä paikallisia tuotteita syöt.</a:t>
            </a:r>
          </a:p>
          <a:p>
            <a:r>
              <a:rPr lang="fi-FI" dirty="0"/>
              <a:t>Tarina voi olla kuvitteellinen, tosi tai yhdistelmä.</a:t>
            </a:r>
          </a:p>
          <a:p>
            <a:r>
              <a:rPr lang="fi-FI" dirty="0"/>
              <a:t>Seuraava liite olisi liite 2 jolla voi olla karttasi jollet laita niitä sopivan kappaleen yhteyteen, esim. kartta vuoristoista pinnanmuodot ja vesistöt kappaleen lähistöllä. Jos itsetehdyn karttojen palauttaminen ei muuten onnistu sähköisesti voit ottaa niistä valokuvan ja lähettää minulle sähköpostilla.</a:t>
            </a:r>
          </a:p>
        </p:txBody>
      </p:sp>
    </p:spTree>
    <p:extLst>
      <p:ext uri="{BB962C8B-B14F-4D97-AF65-F5344CB8AC3E}">
        <p14:creationId xmlns:p14="http://schemas.microsoft.com/office/powerpoint/2010/main" val="345276250"/>
      </p:ext>
    </p:extLst>
  </p:cSld>
  <p:clrMapOvr>
    <a:masterClrMapping/>
  </p:clrMapOvr>
  <mc:AlternateContent xmlns:mc="http://schemas.openxmlformats.org/markup-compatibility/2006" xmlns:p14="http://schemas.microsoft.com/office/powerpoint/2010/main">
    <mc:Choice Requires="p14">
      <p:transition spd="slow" p14:dur="2000" advTm="16151"/>
    </mc:Choice>
    <mc:Fallback xmlns="">
      <p:transition spd="slow" advTm="16151"/>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Kuvat</a:t>
            </a:r>
          </a:p>
        </p:txBody>
      </p:sp>
      <p:sp>
        <p:nvSpPr>
          <p:cNvPr id="3" name="Sisällön paikkamerkki 2"/>
          <p:cNvSpPr>
            <a:spLocks noGrp="1"/>
          </p:cNvSpPr>
          <p:nvPr>
            <p:ph idx="1"/>
          </p:nvPr>
        </p:nvSpPr>
        <p:spPr>
          <a:xfrm>
            <a:off x="467544" y="1196752"/>
            <a:ext cx="8229600" cy="4525963"/>
          </a:xfrm>
        </p:spPr>
        <p:txBody>
          <a:bodyPr>
            <a:normAutofit fontScale="85000" lnSpcReduction="20000"/>
          </a:bodyPr>
          <a:lstStyle/>
          <a:p>
            <a:r>
              <a:rPr lang="fi-FI" dirty="0"/>
              <a:t>Nimeä ja numeroi kuvat kuvan alle mallin mukaisesti</a:t>
            </a:r>
          </a:p>
          <a:p>
            <a:endParaRPr lang="fi-FI" dirty="0"/>
          </a:p>
          <a:p>
            <a:endParaRPr lang="fi-FI" dirty="0"/>
          </a:p>
          <a:p>
            <a:endParaRPr lang="fi-FI" dirty="0"/>
          </a:p>
          <a:p>
            <a:endParaRPr lang="fi-FI" dirty="0"/>
          </a:p>
          <a:p>
            <a:endParaRPr lang="fi-FI" dirty="0"/>
          </a:p>
          <a:p>
            <a:endParaRPr lang="fi-FI" dirty="0"/>
          </a:p>
          <a:p>
            <a:pPr marL="0" indent="0">
              <a:buNone/>
            </a:pPr>
            <a:r>
              <a:rPr lang="fi-FI" dirty="0"/>
              <a:t>  </a:t>
            </a:r>
          </a:p>
          <a:p>
            <a:endParaRPr lang="fi-FI" dirty="0"/>
          </a:p>
          <a:p>
            <a:pPr marL="0" indent="0">
              <a:buNone/>
            </a:pPr>
            <a:r>
              <a:rPr lang="fi-FI" dirty="0"/>
              <a:t>                 Kuva 1. </a:t>
            </a:r>
            <a:r>
              <a:rPr lang="fi-FI" dirty="0" err="1"/>
              <a:t>Neuschwansteinin</a:t>
            </a:r>
            <a:r>
              <a:rPr lang="fi-FI" dirty="0"/>
              <a:t> linna.</a:t>
            </a:r>
          </a:p>
          <a:p>
            <a:pPr marL="0" indent="0">
              <a:buNone/>
            </a:pPr>
            <a:endParaRPr lang="fi-FI" dirty="0"/>
          </a:p>
          <a:p>
            <a:pPr marL="0" indent="0">
              <a:buNone/>
            </a:pPr>
            <a:endParaRPr lang="fi-FI" dirty="0"/>
          </a:p>
          <a:p>
            <a:pPr marL="0" indent="0">
              <a:buNone/>
            </a:pPr>
            <a:endParaRPr lang="fi-FI" dirty="0"/>
          </a:p>
        </p:txBody>
      </p:sp>
      <p:pic>
        <p:nvPicPr>
          <p:cNvPr id="5" name="Kuv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3937" y="1556792"/>
            <a:ext cx="4905756" cy="3374136"/>
          </a:xfrm>
          <a:prstGeom prst="rect">
            <a:avLst/>
          </a:prstGeom>
        </p:spPr>
      </p:pic>
    </p:spTree>
    <p:extLst>
      <p:ext uri="{BB962C8B-B14F-4D97-AF65-F5344CB8AC3E}">
        <p14:creationId xmlns:p14="http://schemas.microsoft.com/office/powerpoint/2010/main" val="1929401481"/>
      </p:ext>
    </p:extLst>
  </p:cSld>
  <p:clrMapOvr>
    <a:masterClrMapping/>
  </p:clrMapOvr>
  <mc:AlternateContent xmlns:mc="http://schemas.openxmlformats.org/markup-compatibility/2006" xmlns:p14="http://schemas.microsoft.com/office/powerpoint/2010/main">
    <mc:Choice Requires="p14">
      <p:transition spd="slow" p14:dur="2000" advTm="15684"/>
    </mc:Choice>
    <mc:Fallback xmlns="">
      <p:transition spd="slow" advTm="1568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marL="457200" indent="-457200">
              <a:buFontTx/>
              <a:buChar char="-"/>
            </a:pPr>
            <a:r>
              <a:rPr lang="fi-FI" dirty="0"/>
              <a:t>Omia sivujaan: kansilehti, sisällysluettelo, lähdeluettelo ja liite.</a:t>
            </a:r>
          </a:p>
          <a:p>
            <a:pPr marL="457200" indent="-457200">
              <a:buFontTx/>
              <a:buChar char="-"/>
            </a:pPr>
            <a:r>
              <a:rPr lang="fi-FI" dirty="0"/>
              <a:t>Jos otsikko  meinaa jäädä yksin sivun alareunaan  siirrä se seuraavalle sivulle.</a:t>
            </a:r>
          </a:p>
          <a:p>
            <a:pPr marL="457200" indent="-457200">
              <a:buFontTx/>
              <a:buChar char="-"/>
            </a:pPr>
            <a:r>
              <a:rPr lang="fi-FI" dirty="0"/>
              <a:t>Jaa valmis työ minulle </a:t>
            </a:r>
            <a:r>
              <a:rPr lang="fi-FI" dirty="0" err="1"/>
              <a:t>office</a:t>
            </a:r>
            <a:r>
              <a:rPr lang="fi-FI" dirty="0"/>
              <a:t> 365:ssa: </a:t>
            </a:r>
            <a:r>
              <a:rPr lang="fi-FI" dirty="0">
                <a:hlinkClick r:id="rId2"/>
              </a:rPr>
              <a:t>kimmo.alaluusua@jkl.fi</a:t>
            </a:r>
            <a:r>
              <a:rPr lang="fi-FI" dirty="0"/>
              <a:t> tai </a:t>
            </a:r>
            <a:r>
              <a:rPr lang="fi-FI" dirty="0">
                <a:hlinkClick r:id="rId3"/>
              </a:rPr>
              <a:t>alaluusuakimmo@gmail</a:t>
            </a:r>
            <a:r>
              <a:rPr lang="fi-FI">
                <a:hlinkClick r:id="rId3"/>
              </a:rPr>
              <a:t>.com</a:t>
            </a:r>
            <a:endParaRPr lang="fi-FI" dirty="0"/>
          </a:p>
        </p:txBody>
      </p:sp>
    </p:spTree>
    <p:extLst>
      <p:ext uri="{BB962C8B-B14F-4D97-AF65-F5344CB8AC3E}">
        <p14:creationId xmlns:p14="http://schemas.microsoft.com/office/powerpoint/2010/main" val="2733791227"/>
      </p:ext>
    </p:extLst>
  </p:cSld>
  <p:clrMapOvr>
    <a:masterClrMapping/>
  </p:clrMapOvr>
  <mc:AlternateContent xmlns:mc="http://schemas.openxmlformats.org/markup-compatibility/2006" xmlns:p14="http://schemas.microsoft.com/office/powerpoint/2010/main">
    <mc:Choice Requires="p14">
      <p:transition spd="slow" p14:dur="2000" advTm="16442"/>
    </mc:Choice>
    <mc:Fallback xmlns="">
      <p:transition spd="slow" advTm="16442"/>
    </mc:Fallback>
  </mc:AlternateContent>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257</Words>
  <Application>Microsoft Office PowerPoint</Application>
  <PresentationFormat>Näytössä katseltava diaesitys (4:3)</PresentationFormat>
  <Paragraphs>27</Paragraphs>
  <Slides>5</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Calibri</vt:lpstr>
      <vt:lpstr>Office-teema</vt:lpstr>
      <vt:lpstr>Viimeistely</vt:lpstr>
      <vt:lpstr>      Lisää työhön ja sisällysluetteloon sivunumerot - Kansilehti ja sisällysluettelo lasketaan usein sivuiksi mutta niihin ei merkitä sivunumeroa. Alla olevat sivunumerot ovat esimerkkejä, varmista että sisällysluettelon sivunumerot kertovat millä sivulla otsikot ovat  </vt:lpstr>
      <vt:lpstr>Liite 1. Päiväkirja</vt:lpstr>
      <vt:lpstr>Kuvat</vt:lpstr>
      <vt:lpstr>PowerPoint-esitys</vt:lpstr>
    </vt:vector>
  </TitlesOfParts>
  <Company>Opetustoimi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Viimeistely</dc:title>
  <dc:creator>Kimmo.Alaluusua</dc:creator>
  <cp:lastModifiedBy>kimmo alaluusua</cp:lastModifiedBy>
  <cp:revision>23</cp:revision>
  <dcterms:created xsi:type="dcterms:W3CDTF">2013-05-06T05:58:56Z</dcterms:created>
  <dcterms:modified xsi:type="dcterms:W3CDTF">2020-03-17T05:30:54Z</dcterms:modified>
</cp:coreProperties>
</file>