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7"/>
  </p:notesMasterIdLst>
  <p:handoutMasterIdLst>
    <p:handoutMasterId r:id="rId8"/>
  </p:handoutMasterIdLst>
  <p:sldIdLst>
    <p:sldId id="294" r:id="rId2"/>
    <p:sldId id="295" r:id="rId3"/>
    <p:sldId id="296" r:id="rId4"/>
    <p:sldId id="297" r:id="rId5"/>
    <p:sldId id="29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  <p:cmAuthor id="3" name="Fornaciari, Aleksi" initials="FA" lastIdx="1" clrIdx="2">
    <p:extLst>
      <p:ext uri="{19B8F6BF-5375-455C-9EA6-DF929625EA0E}">
        <p15:presenceInfo xmlns:p15="http://schemas.microsoft.com/office/powerpoint/2012/main" userId="S::algimalf@jyu.fi::9ae99b96-f106-4e2e-af64-fc72f56933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EDD2"/>
    <a:srgbClr val="E9FCFD"/>
    <a:srgbClr val="C1CCF6"/>
    <a:srgbClr val="D5BAEB"/>
    <a:srgbClr val="8E9DEF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357" autoAdjust="0"/>
  </p:normalViewPr>
  <p:slideViewPr>
    <p:cSldViewPr snapToGrid="0">
      <p:cViewPr varScale="1">
        <p:scale>
          <a:sx n="63" d="100"/>
          <a:sy n="63" d="100"/>
        </p:scale>
        <p:origin x="728" y="44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5/16/2023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5/16/2023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901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465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944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420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610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5/16/2023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573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5/16/2023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01FCC3-C0B6-411C-97C8-DCB57E6D3D8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2900" y="1470027"/>
            <a:ext cx="1148715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451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5/16/2023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0" r:id="rId1"/>
    <p:sldLayoutId id="214748479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A42482C2-FFF2-4099-8F3D-58525489A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Teemaryhmä</a:t>
            </a:r>
            <a:r>
              <a:rPr lang="en-US" dirty="0"/>
              <a:t> 1, </a:t>
            </a:r>
            <a:br>
              <a:rPr lang="en-US" dirty="0"/>
            </a:br>
            <a:r>
              <a:rPr lang="en-US" sz="2700" dirty="0" err="1"/>
              <a:t>Tila</a:t>
            </a:r>
            <a:r>
              <a:rPr lang="en-US" sz="2700" dirty="0"/>
              <a:t>: RUUEKATRI307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7068F-833B-4CAE-BC0B-5E57563B01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3962" y="1163638"/>
            <a:ext cx="4608088" cy="404261"/>
          </a:xfrm>
        </p:spPr>
        <p:txBody>
          <a:bodyPr>
            <a:noAutofit/>
          </a:bodyPr>
          <a:lstStyle/>
          <a:p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KOKEMUSTEN JA KÄSITYSTEN TUTKIMUS 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8411983" y="748807"/>
            <a:ext cx="1817867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tx1"/>
                </a:solidFill>
              </a:rPr>
              <a:t>PJ: Ulla </a:t>
            </a:r>
            <a:r>
              <a:rPr lang="en-US" sz="1400" b="1" dirty="0" err="1">
                <a:solidFill>
                  <a:schemeClr val="tx1"/>
                </a:solidFill>
              </a:rPr>
              <a:t>Maija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Valleala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15CED98-1062-4FFA-ABCE-E817372291D5}"/>
              </a:ext>
            </a:extLst>
          </p:cNvPr>
          <p:cNvSpPr/>
          <p:nvPr/>
        </p:nvSpPr>
        <p:spPr>
          <a:xfrm>
            <a:off x="164006" y="1949987"/>
            <a:ext cx="1359994" cy="18757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12.00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Aaltio &amp; Salo</a:t>
            </a:r>
            <a:endParaRPr lang="fi-FI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C93299AE-BEEA-4E5E-88CB-50F2F112D78D}"/>
              </a:ext>
            </a:extLst>
          </p:cNvPr>
          <p:cNvSpPr/>
          <p:nvPr/>
        </p:nvSpPr>
        <p:spPr>
          <a:xfrm>
            <a:off x="229729" y="3971497"/>
            <a:ext cx="1289169" cy="1132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i-FI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fi-FI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Kauhanen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6C312C4-16E5-41A5-ABA1-39A95D77687C}"/>
              </a:ext>
            </a:extLst>
          </p:cNvPr>
          <p:cNvSpPr/>
          <p:nvPr/>
        </p:nvSpPr>
        <p:spPr>
          <a:xfrm>
            <a:off x="1653733" y="2030531"/>
            <a:ext cx="1359994" cy="18229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Klo. 12.25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Kirkkomäki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E00EF2F1-621C-44D5-923A-283EAD95A813}"/>
              </a:ext>
            </a:extLst>
          </p:cNvPr>
          <p:cNvSpPr/>
          <p:nvPr/>
        </p:nvSpPr>
        <p:spPr>
          <a:xfrm>
            <a:off x="1802369" y="3947311"/>
            <a:ext cx="1270809" cy="1132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i-FI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Rissanen&amp; Seppänen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FE5B89F-78FC-4805-819B-77211B0B739B}"/>
              </a:ext>
            </a:extLst>
          </p:cNvPr>
          <p:cNvSpPr/>
          <p:nvPr/>
        </p:nvSpPr>
        <p:spPr>
          <a:xfrm>
            <a:off x="3302601" y="2043528"/>
            <a:ext cx="1289169" cy="17560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</a:t>
            </a: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12.50</a:t>
            </a:r>
            <a:endParaRPr lang="fi-FI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Sakari &amp; Pakkanen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81AC151D-872D-4D73-AE29-952F653257C0}"/>
              </a:ext>
            </a:extLst>
          </p:cNvPr>
          <p:cNvSpPr/>
          <p:nvPr/>
        </p:nvSpPr>
        <p:spPr>
          <a:xfrm>
            <a:off x="3356649" y="3942881"/>
            <a:ext cx="1169424" cy="1132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Tiainen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CFECBC9-1F60-4A02-9CE7-3569BF58F4AA}"/>
              </a:ext>
            </a:extLst>
          </p:cNvPr>
          <p:cNvSpPr/>
          <p:nvPr/>
        </p:nvSpPr>
        <p:spPr>
          <a:xfrm>
            <a:off x="4738488" y="2063972"/>
            <a:ext cx="1081820" cy="17560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13.15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Ritaranta</a:t>
            </a:r>
            <a:endParaRPr lang="fi-FI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62FE95E2-7899-46D1-BD09-DBC69EBBF739}"/>
              </a:ext>
            </a:extLst>
          </p:cNvPr>
          <p:cNvSpPr/>
          <p:nvPr/>
        </p:nvSpPr>
        <p:spPr>
          <a:xfrm>
            <a:off x="4717632" y="3967066"/>
            <a:ext cx="949802" cy="11418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O:</a:t>
            </a:r>
            <a:r>
              <a:rPr lang="fi-FI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Kirkkomäki</a:t>
            </a:r>
            <a:endParaRPr lang="fi-FI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59FE4D4-A06B-4A82-A877-CA0F54ACC872}"/>
              </a:ext>
            </a:extLst>
          </p:cNvPr>
          <p:cNvSpPr/>
          <p:nvPr/>
        </p:nvSpPr>
        <p:spPr>
          <a:xfrm>
            <a:off x="5967026" y="2063972"/>
            <a:ext cx="1134992" cy="17560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</a:t>
            </a: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14.15</a:t>
            </a:r>
            <a:endParaRPr lang="fi-FI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Lohvansuu</a:t>
            </a:r>
            <a:endParaRPr lang="fi-FI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i-FI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6373F713-1680-4734-878B-86B182DC5AA6}"/>
              </a:ext>
            </a:extLst>
          </p:cNvPr>
          <p:cNvSpPr/>
          <p:nvPr/>
        </p:nvSpPr>
        <p:spPr>
          <a:xfrm>
            <a:off x="5967026" y="3967066"/>
            <a:ext cx="1134992" cy="11088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1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O:Ajanko &amp; Pokka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BC24AD9F-130E-4ECB-9C70-2B3233EB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77532" y="2397965"/>
            <a:ext cx="114414" cy="85961"/>
          </a:xfrm>
          <a:prstGeom prst="ellipse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09685E0-1738-48A3-B513-35D9047572B0}"/>
              </a:ext>
            </a:extLst>
          </p:cNvPr>
          <p:cNvSpPr/>
          <p:nvPr/>
        </p:nvSpPr>
        <p:spPr>
          <a:xfrm>
            <a:off x="7358660" y="2073465"/>
            <a:ext cx="1134992" cy="17560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</a:t>
            </a: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14.40</a:t>
            </a:r>
            <a:endParaRPr lang="fi-FI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Pesonen</a:t>
            </a:r>
            <a:endParaRPr lang="fi-FI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D569EE8-357F-4061-8190-6041007FBE4B}"/>
              </a:ext>
            </a:extLst>
          </p:cNvPr>
          <p:cNvSpPr/>
          <p:nvPr/>
        </p:nvSpPr>
        <p:spPr>
          <a:xfrm>
            <a:off x="7385378" y="3979380"/>
            <a:ext cx="1134992" cy="1132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Narikka &amp; Salo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655249A-C0C1-4E83-BF31-EC92F3D250E7}"/>
              </a:ext>
            </a:extLst>
          </p:cNvPr>
          <p:cNvSpPr/>
          <p:nvPr/>
        </p:nvSpPr>
        <p:spPr>
          <a:xfrm>
            <a:off x="8695453" y="2063971"/>
            <a:ext cx="1250926" cy="17355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Klo.15.05 </a:t>
            </a:r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Merimaa &amp; Koskivainio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b="1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3D6DDA4-3933-4F8D-867F-FCBE39183DB3}"/>
              </a:ext>
            </a:extLst>
          </p:cNvPr>
          <p:cNvSpPr/>
          <p:nvPr/>
        </p:nvSpPr>
        <p:spPr>
          <a:xfrm>
            <a:off x="8695452" y="3967066"/>
            <a:ext cx="1250927" cy="1202722"/>
          </a:xfrm>
          <a:prstGeom prst="rect">
            <a:avLst/>
          </a:prstGeom>
          <a:solidFill>
            <a:srgbClr val="A6EDD2"/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Laine &amp; Rajakallio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B11E89-6220-538C-7050-F1970F4CB43C}"/>
              </a:ext>
            </a:extLst>
          </p:cNvPr>
          <p:cNvSpPr/>
          <p:nvPr/>
        </p:nvSpPr>
        <p:spPr>
          <a:xfrm>
            <a:off x="10157222" y="2013590"/>
            <a:ext cx="1250926" cy="18158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Klo.15.30 </a:t>
            </a:r>
            <a:r>
              <a:rPr lang="fi-FI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Narikka &amp; Salo</a:t>
            </a:r>
            <a:endParaRPr lang="fi-FI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b="1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54B25D-98BF-616E-7B85-34E9CEB63E7D}"/>
              </a:ext>
            </a:extLst>
          </p:cNvPr>
          <p:cNvSpPr/>
          <p:nvPr/>
        </p:nvSpPr>
        <p:spPr>
          <a:xfrm>
            <a:off x="10157222" y="3967066"/>
            <a:ext cx="1323556" cy="1157624"/>
          </a:xfrm>
          <a:prstGeom prst="rect">
            <a:avLst/>
          </a:prstGeom>
          <a:solidFill>
            <a:srgbClr val="A6EDD2"/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fi-FI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Pesonen</a:t>
            </a:r>
            <a:endParaRPr lang="fi-FI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allout: Down Arrow 5">
            <a:extLst>
              <a:ext uri="{FF2B5EF4-FFF2-40B4-BE49-F238E27FC236}">
                <a16:creationId xmlns:a16="http://schemas.microsoft.com/office/drawing/2014/main" id="{1B691323-63FD-8C02-99DC-0B9772B4B0D8}"/>
              </a:ext>
            </a:extLst>
          </p:cNvPr>
          <p:cNvSpPr/>
          <p:nvPr/>
        </p:nvSpPr>
        <p:spPr>
          <a:xfrm>
            <a:off x="6398056" y="1293501"/>
            <a:ext cx="1609725" cy="1010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KAHVITAUKO 35-40min</a:t>
            </a:r>
          </a:p>
        </p:txBody>
      </p:sp>
    </p:spTree>
    <p:extLst>
      <p:ext uri="{BB962C8B-B14F-4D97-AF65-F5344CB8AC3E}">
        <p14:creationId xmlns:p14="http://schemas.microsoft.com/office/powerpoint/2010/main" val="36227099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A42482C2-FFF2-4099-8F3D-58525489A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Teemaryhmä</a:t>
            </a:r>
            <a:r>
              <a:rPr lang="en-US" dirty="0"/>
              <a:t> 2, </a:t>
            </a:r>
            <a:br>
              <a:rPr lang="en-US" dirty="0"/>
            </a:br>
            <a:r>
              <a:rPr lang="en-US" sz="2700" dirty="0" err="1"/>
              <a:t>Tila</a:t>
            </a:r>
            <a:r>
              <a:rPr lang="en-US" sz="2700" dirty="0"/>
              <a:t>: RUUETOIVO207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7068F-833B-4CAE-BC0B-5E57563B01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9920" y="1115201"/>
            <a:ext cx="3581400" cy="365126"/>
          </a:xfrm>
        </p:spPr>
        <p:txBody>
          <a:bodyPr>
            <a:noAutofit/>
          </a:bodyPr>
          <a:lstStyle/>
          <a:p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ERTYISRYHMÄT  JA TILANTEET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7902852" y="654437"/>
            <a:ext cx="1817867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dirty="0">
              <a:solidFill>
                <a:schemeClr val="tx1"/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tx1"/>
                </a:solidFill>
              </a:rPr>
              <a:t>PJ: Aleksi Fornaciari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15CED98-1062-4FFA-ABCE-E817372291D5}"/>
              </a:ext>
            </a:extLst>
          </p:cNvPr>
          <p:cNvSpPr/>
          <p:nvPr/>
        </p:nvSpPr>
        <p:spPr>
          <a:xfrm>
            <a:off x="164006" y="1949987"/>
            <a:ext cx="1359994" cy="18757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12.00 </a:t>
            </a:r>
          </a:p>
          <a:p>
            <a:r>
              <a:rPr lang="fi-FI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Satamo</a:t>
            </a:r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&amp;</a:t>
            </a:r>
            <a:r>
              <a:rPr lang="fi-FI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Ottosson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C93299AE-BEEA-4E5E-88CB-50F2F112D78D}"/>
              </a:ext>
            </a:extLst>
          </p:cNvPr>
          <p:cNvSpPr/>
          <p:nvPr/>
        </p:nvSpPr>
        <p:spPr>
          <a:xfrm>
            <a:off x="154170" y="4030981"/>
            <a:ext cx="1359995" cy="1132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Rönni &amp; Linna</a:t>
            </a:r>
            <a:endParaRPr lang="en-US" sz="1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6C312C4-16E5-41A5-ABA1-39A95D77687C}"/>
              </a:ext>
            </a:extLst>
          </p:cNvPr>
          <p:cNvSpPr/>
          <p:nvPr/>
        </p:nvSpPr>
        <p:spPr>
          <a:xfrm>
            <a:off x="1819954" y="1981888"/>
            <a:ext cx="1089295" cy="18757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Klo. 12.25</a:t>
            </a: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Koskela &amp; </a:t>
            </a:r>
            <a:r>
              <a:rPr lang="fi-FI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Tran</a:t>
            </a:r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E00EF2F1-621C-44D5-923A-283EAD95A813}"/>
              </a:ext>
            </a:extLst>
          </p:cNvPr>
          <p:cNvSpPr/>
          <p:nvPr/>
        </p:nvSpPr>
        <p:spPr>
          <a:xfrm>
            <a:off x="1715770" y="4030980"/>
            <a:ext cx="1193479" cy="1132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i-FI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Kopra</a:t>
            </a:r>
            <a:endParaRPr lang="en-US" sz="14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FE5B89F-78FC-4805-819B-77211B0B739B}"/>
              </a:ext>
            </a:extLst>
          </p:cNvPr>
          <p:cNvSpPr/>
          <p:nvPr/>
        </p:nvSpPr>
        <p:spPr>
          <a:xfrm>
            <a:off x="3144549" y="2010896"/>
            <a:ext cx="1083175" cy="17560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</a:t>
            </a:r>
            <a:r>
              <a:rPr lang="fi-FI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12.50</a:t>
            </a:r>
            <a:endParaRPr lang="fi-FI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Kopra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81AC151D-872D-4D73-AE29-952F653257C0}"/>
              </a:ext>
            </a:extLst>
          </p:cNvPr>
          <p:cNvSpPr/>
          <p:nvPr/>
        </p:nvSpPr>
        <p:spPr>
          <a:xfrm>
            <a:off x="3038103" y="4030979"/>
            <a:ext cx="1189621" cy="1132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 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Koskela &amp; </a:t>
            </a:r>
            <a:r>
              <a:rPr lang="fi-FI" sz="1400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fi-FI" sz="1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ran</a:t>
            </a:r>
            <a:endParaRPr lang="fi-FI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CFECBC9-1F60-4A02-9CE7-3569BF58F4AA}"/>
              </a:ext>
            </a:extLst>
          </p:cNvPr>
          <p:cNvSpPr/>
          <p:nvPr/>
        </p:nvSpPr>
        <p:spPr>
          <a:xfrm>
            <a:off x="4309020" y="2019712"/>
            <a:ext cx="1083176" cy="173627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13.15</a:t>
            </a:r>
            <a:endParaRPr lang="fi-FI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Leskinen &amp; Pajari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62FE95E2-7899-46D1-BD09-DBC69EBBF739}"/>
              </a:ext>
            </a:extLst>
          </p:cNvPr>
          <p:cNvSpPr/>
          <p:nvPr/>
        </p:nvSpPr>
        <p:spPr>
          <a:xfrm>
            <a:off x="4305319" y="4002404"/>
            <a:ext cx="1083176" cy="1132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 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Jukkala</a:t>
            </a:r>
            <a:endParaRPr lang="fi-FI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59FE4D4-A06B-4A82-A877-CA0F54ACC872}"/>
              </a:ext>
            </a:extLst>
          </p:cNvPr>
          <p:cNvSpPr/>
          <p:nvPr/>
        </p:nvSpPr>
        <p:spPr>
          <a:xfrm>
            <a:off x="5581650" y="1981888"/>
            <a:ext cx="1208276" cy="17560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</a:t>
            </a: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14.15</a:t>
            </a:r>
          </a:p>
          <a:p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Hytönen &amp; Somero 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6373F713-1680-4734-878B-86B182DC5AA6}"/>
              </a:ext>
            </a:extLst>
          </p:cNvPr>
          <p:cNvSpPr/>
          <p:nvPr/>
        </p:nvSpPr>
        <p:spPr>
          <a:xfrm>
            <a:off x="5566140" y="4002404"/>
            <a:ext cx="1195059" cy="1132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 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Flinck &amp; Tiittanen</a:t>
            </a:r>
            <a:endParaRPr lang="fi-FI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BC24AD9F-130E-4ECB-9C70-2B3233EB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77532" y="2397965"/>
            <a:ext cx="114414" cy="85961"/>
          </a:xfrm>
          <a:prstGeom prst="ellipse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09685E0-1738-48A3-B513-35D9047572B0}"/>
              </a:ext>
            </a:extLst>
          </p:cNvPr>
          <p:cNvSpPr/>
          <p:nvPr/>
        </p:nvSpPr>
        <p:spPr>
          <a:xfrm>
            <a:off x="6956617" y="1996472"/>
            <a:ext cx="1214858" cy="173627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</a:t>
            </a:r>
            <a:r>
              <a:rPr lang="fi-FI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14.40</a:t>
            </a:r>
            <a:endParaRPr lang="fi-FI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Kantoniemi &amp; Tuohimaa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D569EE8-357F-4061-8190-6041007FBE4B}"/>
              </a:ext>
            </a:extLst>
          </p:cNvPr>
          <p:cNvSpPr/>
          <p:nvPr/>
        </p:nvSpPr>
        <p:spPr>
          <a:xfrm>
            <a:off x="7054924" y="3989657"/>
            <a:ext cx="1116550" cy="1132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 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Kontola &amp; Parkkinen</a:t>
            </a:r>
            <a:endParaRPr lang="fi-FI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655249A-C0C1-4E83-BF31-EC92F3D250E7}"/>
              </a:ext>
            </a:extLst>
          </p:cNvPr>
          <p:cNvSpPr/>
          <p:nvPr/>
        </p:nvSpPr>
        <p:spPr>
          <a:xfrm>
            <a:off x="8332643" y="1949987"/>
            <a:ext cx="1089294" cy="173627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Klo. 15.05</a:t>
            </a:r>
          </a:p>
          <a:p>
            <a:endParaRPr lang="fi-FI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Tiainen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3D6DDA4-3933-4F8D-867F-FCBE39183DB3}"/>
              </a:ext>
            </a:extLst>
          </p:cNvPr>
          <p:cNvSpPr/>
          <p:nvPr/>
        </p:nvSpPr>
        <p:spPr>
          <a:xfrm>
            <a:off x="8349119" y="3989656"/>
            <a:ext cx="1089294" cy="1132995"/>
          </a:xfrm>
          <a:prstGeom prst="rect">
            <a:avLst/>
          </a:prstGeom>
          <a:solidFill>
            <a:srgbClr val="A6EDD2"/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 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Sandvik &amp; Rinta-Valkama</a:t>
            </a:r>
            <a:endParaRPr lang="fi-FI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allout: Down Arrow 1">
            <a:extLst>
              <a:ext uri="{FF2B5EF4-FFF2-40B4-BE49-F238E27FC236}">
                <a16:creationId xmlns:a16="http://schemas.microsoft.com/office/drawing/2014/main" id="{58909B12-4F03-45DE-3D6C-9A9212D05288}"/>
              </a:ext>
            </a:extLst>
          </p:cNvPr>
          <p:cNvSpPr/>
          <p:nvPr/>
        </p:nvSpPr>
        <p:spPr>
          <a:xfrm>
            <a:off x="4667918" y="1155703"/>
            <a:ext cx="1609725" cy="1010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KAHVITAUKO 35-40min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A51A2D-3CC8-E904-A4AC-E78873EBCE8A}"/>
              </a:ext>
            </a:extLst>
          </p:cNvPr>
          <p:cNvSpPr/>
          <p:nvPr/>
        </p:nvSpPr>
        <p:spPr>
          <a:xfrm>
            <a:off x="9681828" y="1949986"/>
            <a:ext cx="1089294" cy="173627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Klo. 15.30</a:t>
            </a:r>
          </a:p>
          <a:p>
            <a:endParaRPr lang="fi-FI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Vallin &amp; Kola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6A5E5F-9117-A6B0-DE98-F9E940C0D59D}"/>
              </a:ext>
            </a:extLst>
          </p:cNvPr>
          <p:cNvSpPr/>
          <p:nvPr/>
        </p:nvSpPr>
        <p:spPr>
          <a:xfrm>
            <a:off x="9681828" y="3989657"/>
            <a:ext cx="1089294" cy="11743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O:</a:t>
            </a: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Saario &amp; Hytinkoski</a:t>
            </a:r>
          </a:p>
        </p:txBody>
      </p:sp>
    </p:spTree>
    <p:extLst>
      <p:ext uri="{BB962C8B-B14F-4D97-AF65-F5344CB8AC3E}">
        <p14:creationId xmlns:p14="http://schemas.microsoft.com/office/powerpoint/2010/main" val="1078431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A42482C2-FFF2-4099-8F3D-58525489A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Teemaryhmä</a:t>
            </a:r>
            <a:r>
              <a:rPr lang="en-US" dirty="0"/>
              <a:t> 3, </a:t>
            </a:r>
            <a:br>
              <a:rPr lang="en-US" dirty="0"/>
            </a:br>
            <a:r>
              <a:rPr lang="en-US" sz="2700" dirty="0"/>
              <a:t>Tila:RUUEPÄIVÖ208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7068F-833B-4CAE-BC0B-5E57563B01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2319" y="1149836"/>
            <a:ext cx="4614505" cy="685230"/>
          </a:xfrm>
        </p:spPr>
        <p:txBody>
          <a:bodyPr>
            <a:noAutofit/>
          </a:bodyPr>
          <a:lstStyle/>
          <a:p>
            <a:pPr lvl="0"/>
            <a:r>
              <a:rPr lang="fi-FI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SUKUPUOLI-  JA SEKSUAALIKASVATUS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8349798" y="711045"/>
            <a:ext cx="1817867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tx1"/>
                </a:solidFill>
              </a:rPr>
              <a:t>PJ: Mari </a:t>
            </a:r>
            <a:r>
              <a:rPr lang="en-US" sz="1400" b="1" dirty="0" err="1">
                <a:solidFill>
                  <a:schemeClr val="tx1"/>
                </a:solidFill>
              </a:rPr>
              <a:t>Kääpä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15CED98-1062-4FFA-ABCE-E817372291D5}"/>
              </a:ext>
            </a:extLst>
          </p:cNvPr>
          <p:cNvSpPr/>
          <p:nvPr/>
        </p:nvSpPr>
        <p:spPr>
          <a:xfrm>
            <a:off x="164005" y="1949987"/>
            <a:ext cx="1569267" cy="258453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12.00</a:t>
            </a:r>
          </a:p>
          <a:p>
            <a:r>
              <a:rPr lang="fi-FI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Vigren</a:t>
            </a:r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&amp;Suikkanen 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C93299AE-BEEA-4E5E-88CB-50F2F112D78D}"/>
              </a:ext>
            </a:extLst>
          </p:cNvPr>
          <p:cNvSpPr/>
          <p:nvPr/>
        </p:nvSpPr>
        <p:spPr>
          <a:xfrm>
            <a:off x="164005" y="4648200"/>
            <a:ext cx="1566649" cy="1132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O:Lehtoranta &amp; Honkaniemi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6C312C4-16E5-41A5-ABA1-39A95D77687C}"/>
              </a:ext>
            </a:extLst>
          </p:cNvPr>
          <p:cNvSpPr/>
          <p:nvPr/>
        </p:nvSpPr>
        <p:spPr>
          <a:xfrm>
            <a:off x="1829375" y="1967024"/>
            <a:ext cx="1599310" cy="25251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Klo. 12.25</a:t>
            </a: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Laine &amp; Rajakallio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E00EF2F1-621C-44D5-923A-283EAD95A813}"/>
              </a:ext>
            </a:extLst>
          </p:cNvPr>
          <p:cNvSpPr/>
          <p:nvPr/>
        </p:nvSpPr>
        <p:spPr>
          <a:xfrm>
            <a:off x="1820223" y="4538172"/>
            <a:ext cx="1581006" cy="12430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Merimaa &amp; Koskivainio</a:t>
            </a:r>
            <a:endParaRPr lang="en-US" sz="1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FE5B89F-78FC-4805-819B-77211B0B739B}"/>
              </a:ext>
            </a:extLst>
          </p:cNvPr>
          <p:cNvSpPr/>
          <p:nvPr/>
        </p:nvSpPr>
        <p:spPr>
          <a:xfrm>
            <a:off x="3524788" y="2003188"/>
            <a:ext cx="1599310" cy="24164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</a:t>
            </a:r>
            <a:r>
              <a:rPr lang="fi-FI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12.50</a:t>
            </a:r>
            <a:endParaRPr lang="fi-FI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Mononen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81AC151D-872D-4D73-AE29-952F653257C0}"/>
              </a:ext>
            </a:extLst>
          </p:cNvPr>
          <p:cNvSpPr/>
          <p:nvPr/>
        </p:nvSpPr>
        <p:spPr>
          <a:xfrm>
            <a:off x="3573485" y="4534521"/>
            <a:ext cx="1459095" cy="11736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 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Väärä</a:t>
            </a:r>
            <a:endParaRPr lang="fi-FI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CFECBC9-1F60-4A02-9CE7-3569BF58F4AA}"/>
              </a:ext>
            </a:extLst>
          </p:cNvPr>
          <p:cNvSpPr/>
          <p:nvPr/>
        </p:nvSpPr>
        <p:spPr>
          <a:xfrm>
            <a:off x="5247987" y="2003530"/>
            <a:ext cx="1572057" cy="24160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13.15</a:t>
            </a:r>
            <a:endParaRPr lang="fi-FI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Kemppainen &amp; Porkka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62FE95E2-7899-46D1-BD09-DBC69EBBF739}"/>
              </a:ext>
            </a:extLst>
          </p:cNvPr>
          <p:cNvSpPr/>
          <p:nvPr/>
        </p:nvSpPr>
        <p:spPr>
          <a:xfrm>
            <a:off x="5364669" y="4529127"/>
            <a:ext cx="1302832" cy="117364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</a:t>
            </a:r>
            <a:r>
              <a:rPr lang="fi-FI" sz="1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Fellman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&amp; Ilonen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59FE4D4-A06B-4A82-A877-CA0F54ACC872}"/>
              </a:ext>
            </a:extLst>
          </p:cNvPr>
          <p:cNvSpPr/>
          <p:nvPr/>
        </p:nvSpPr>
        <p:spPr>
          <a:xfrm>
            <a:off x="6999590" y="1967024"/>
            <a:ext cx="1572058" cy="24077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14.15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Fellman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&amp; Ilonen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6373F713-1680-4734-878B-86B182DC5AA6}"/>
              </a:ext>
            </a:extLst>
          </p:cNvPr>
          <p:cNvSpPr/>
          <p:nvPr/>
        </p:nvSpPr>
        <p:spPr>
          <a:xfrm>
            <a:off x="6999590" y="4569775"/>
            <a:ext cx="1572058" cy="1132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Porkka &amp; Kemppainen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BC24AD9F-130E-4ECB-9C70-2B3233EB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77532" y="2397965"/>
            <a:ext cx="114414" cy="85961"/>
          </a:xfrm>
          <a:prstGeom prst="ellipse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09685E0-1738-48A3-B513-35D9047572B0}"/>
              </a:ext>
            </a:extLst>
          </p:cNvPr>
          <p:cNvSpPr/>
          <p:nvPr/>
        </p:nvSpPr>
        <p:spPr>
          <a:xfrm>
            <a:off x="8703602" y="2064268"/>
            <a:ext cx="1343230" cy="2355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14.40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Saario &amp; Hytinkoski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D569EE8-357F-4061-8190-6041007FBE4B}"/>
              </a:ext>
            </a:extLst>
          </p:cNvPr>
          <p:cNvSpPr/>
          <p:nvPr/>
        </p:nvSpPr>
        <p:spPr>
          <a:xfrm>
            <a:off x="8790773" y="4648200"/>
            <a:ext cx="1256059" cy="1132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Kola &amp; Vallin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655249A-C0C1-4E83-BF31-EC92F3D250E7}"/>
              </a:ext>
            </a:extLst>
          </p:cNvPr>
          <p:cNvSpPr/>
          <p:nvPr/>
        </p:nvSpPr>
        <p:spPr>
          <a:xfrm>
            <a:off x="10167666" y="2064268"/>
            <a:ext cx="1176610" cy="2355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Klo.15.05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Saloviin</a:t>
            </a:r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&amp; Hämäläinen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3D6DDA4-3933-4F8D-867F-FCBE39183DB3}"/>
              </a:ext>
            </a:extLst>
          </p:cNvPr>
          <p:cNvSpPr/>
          <p:nvPr/>
        </p:nvSpPr>
        <p:spPr>
          <a:xfrm>
            <a:off x="10167665" y="4648201"/>
            <a:ext cx="1176610" cy="1132994"/>
          </a:xfrm>
          <a:prstGeom prst="rect">
            <a:avLst/>
          </a:prstGeom>
          <a:solidFill>
            <a:srgbClr val="A6EDD2"/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Sakari &amp; Pakkanen</a:t>
            </a:r>
          </a:p>
        </p:txBody>
      </p:sp>
      <p:sp>
        <p:nvSpPr>
          <p:cNvPr id="6" name="Callout: Down Arrow 5">
            <a:extLst>
              <a:ext uri="{FF2B5EF4-FFF2-40B4-BE49-F238E27FC236}">
                <a16:creationId xmlns:a16="http://schemas.microsoft.com/office/drawing/2014/main" id="{ED7B8AC7-E82E-2195-0E26-C6147BA270AC}"/>
              </a:ext>
            </a:extLst>
          </p:cNvPr>
          <p:cNvSpPr/>
          <p:nvPr/>
        </p:nvSpPr>
        <p:spPr>
          <a:xfrm>
            <a:off x="6096000" y="1232446"/>
            <a:ext cx="1609725" cy="1010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KAHVITAUKO 35-40min</a:t>
            </a:r>
          </a:p>
        </p:txBody>
      </p:sp>
    </p:spTree>
    <p:extLst>
      <p:ext uri="{BB962C8B-B14F-4D97-AF65-F5344CB8AC3E}">
        <p14:creationId xmlns:p14="http://schemas.microsoft.com/office/powerpoint/2010/main" val="1490156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A42482C2-FFF2-4099-8F3D-58525489A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Teemaryhmä</a:t>
            </a:r>
            <a:r>
              <a:rPr lang="en-US" dirty="0"/>
              <a:t> 4 </a:t>
            </a:r>
            <a:br>
              <a:rPr lang="en-US" dirty="0"/>
            </a:br>
            <a:r>
              <a:rPr lang="en-US" sz="2700" dirty="0" err="1"/>
              <a:t>Tila</a:t>
            </a:r>
            <a:r>
              <a:rPr lang="en-US" sz="2700" dirty="0"/>
              <a:t>: RUUISA314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7068F-833B-4CAE-BC0B-5E57563B01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9920" y="1115201"/>
            <a:ext cx="3858154" cy="731520"/>
          </a:xfrm>
        </p:spPr>
        <p:txBody>
          <a:bodyPr>
            <a:normAutofit/>
          </a:bodyPr>
          <a:lstStyle/>
          <a:p>
            <a:r>
              <a:rPr lang="fi-FI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VUOROVAIKUTUS, TUNNETAIDOT JA RYHMÄTOIMINTA</a:t>
            </a:r>
          </a:p>
          <a:p>
            <a:pPr lvl="0"/>
            <a:endParaRPr lang="fi-FI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8432422" y="749441"/>
            <a:ext cx="1817867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tx1"/>
                </a:solidFill>
              </a:rPr>
              <a:t>PJ: </a:t>
            </a:r>
            <a:r>
              <a:rPr lang="en-US" sz="1400" b="1" dirty="0" err="1">
                <a:solidFill>
                  <a:schemeClr val="tx1"/>
                </a:solidFill>
              </a:rPr>
              <a:t>Kreeta</a:t>
            </a:r>
            <a:r>
              <a:rPr lang="en-US" sz="1400" b="1" dirty="0">
                <a:solidFill>
                  <a:schemeClr val="tx1"/>
                </a:solidFill>
              </a:rPr>
              <a:t> Niemi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15CED98-1062-4FFA-ABCE-E817372291D5}"/>
              </a:ext>
            </a:extLst>
          </p:cNvPr>
          <p:cNvSpPr/>
          <p:nvPr/>
        </p:nvSpPr>
        <p:spPr>
          <a:xfrm>
            <a:off x="164006" y="1949987"/>
            <a:ext cx="1217120" cy="23815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12.00</a:t>
            </a:r>
          </a:p>
          <a:p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Kontola &amp; Parkkinen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C93299AE-BEEA-4E5E-88CB-50F2F112D78D}"/>
              </a:ext>
            </a:extLst>
          </p:cNvPr>
          <p:cNvSpPr/>
          <p:nvPr/>
        </p:nvSpPr>
        <p:spPr>
          <a:xfrm>
            <a:off x="164005" y="4648200"/>
            <a:ext cx="1217120" cy="1132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</a:t>
            </a:r>
            <a:r>
              <a:rPr lang="fi-FI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Kantoniemi &amp; Tuohimaa</a:t>
            </a:r>
            <a:endParaRPr lang="en-US" sz="1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6C312C4-16E5-41A5-ABA1-39A95D77687C}"/>
              </a:ext>
            </a:extLst>
          </p:cNvPr>
          <p:cNvSpPr/>
          <p:nvPr/>
        </p:nvSpPr>
        <p:spPr>
          <a:xfrm>
            <a:off x="1534081" y="1937211"/>
            <a:ext cx="1217120" cy="22915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Klo. 12.25</a:t>
            </a:r>
          </a:p>
          <a:p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Ajanko &amp; Pokka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E00EF2F1-621C-44D5-923A-283EAD95A813}"/>
              </a:ext>
            </a:extLst>
          </p:cNvPr>
          <p:cNvSpPr/>
          <p:nvPr/>
        </p:nvSpPr>
        <p:spPr>
          <a:xfrm>
            <a:off x="1608789" y="4690887"/>
            <a:ext cx="1142412" cy="1132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 </a:t>
            </a:r>
            <a:r>
              <a:rPr lang="fi-FI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Aaltio &amp; Salo</a:t>
            </a:r>
            <a:endParaRPr lang="en-US" sz="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FE5B89F-78FC-4805-819B-77211B0B739B}"/>
              </a:ext>
            </a:extLst>
          </p:cNvPr>
          <p:cNvSpPr/>
          <p:nvPr/>
        </p:nvSpPr>
        <p:spPr>
          <a:xfrm>
            <a:off x="2985659" y="1937212"/>
            <a:ext cx="1182415" cy="22915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12.50</a:t>
            </a: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Linna &amp; Rönni 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81AC151D-872D-4D73-AE29-952F653257C0}"/>
              </a:ext>
            </a:extLst>
          </p:cNvPr>
          <p:cNvSpPr/>
          <p:nvPr/>
        </p:nvSpPr>
        <p:spPr>
          <a:xfrm>
            <a:off x="2917315" y="4648199"/>
            <a:ext cx="1250759" cy="1132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 </a:t>
            </a:r>
            <a:r>
              <a:rPr lang="fi-FI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Ottoson</a:t>
            </a:r>
            <a:r>
              <a:rPr lang="fi-FI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</a:t>
            </a:r>
            <a:r>
              <a:rPr lang="fi-FI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Satamo</a:t>
            </a:r>
            <a:endParaRPr lang="fi-FI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CFECBC9-1F60-4A02-9CE7-3569BF58F4AA}"/>
              </a:ext>
            </a:extLst>
          </p:cNvPr>
          <p:cNvSpPr/>
          <p:nvPr/>
        </p:nvSpPr>
        <p:spPr>
          <a:xfrm>
            <a:off x="4368646" y="1937211"/>
            <a:ext cx="1140355" cy="230431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13.15</a:t>
            </a:r>
            <a:endParaRPr lang="fi-FI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Sandvik&amp; Rinta-Valkama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62FE95E2-7899-46D1-BD09-DBC69EBBF739}"/>
              </a:ext>
            </a:extLst>
          </p:cNvPr>
          <p:cNvSpPr/>
          <p:nvPr/>
        </p:nvSpPr>
        <p:spPr>
          <a:xfrm>
            <a:off x="4358268" y="4648198"/>
            <a:ext cx="1140355" cy="1132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Palola &amp; </a:t>
            </a:r>
            <a:r>
              <a:rPr lang="fi-FI" sz="1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Mikander</a:t>
            </a:r>
            <a:endParaRPr lang="fi-FI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59FE4D4-A06B-4A82-A877-CA0F54ACC872}"/>
              </a:ext>
            </a:extLst>
          </p:cNvPr>
          <p:cNvSpPr/>
          <p:nvPr/>
        </p:nvSpPr>
        <p:spPr>
          <a:xfrm>
            <a:off x="5662772" y="1969786"/>
            <a:ext cx="1140355" cy="230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14.15</a:t>
            </a: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Palola &amp; </a:t>
            </a:r>
            <a:r>
              <a:rPr lang="fi-FI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Mikander</a:t>
            </a:r>
            <a:endParaRPr lang="fi-FI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6373F713-1680-4734-878B-86B182DC5AA6}"/>
              </a:ext>
            </a:extLst>
          </p:cNvPr>
          <p:cNvSpPr/>
          <p:nvPr/>
        </p:nvSpPr>
        <p:spPr>
          <a:xfrm>
            <a:off x="5630105" y="4648198"/>
            <a:ext cx="1140355" cy="1132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O: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Sandvik&amp; Rinta-Valkama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BC24AD9F-130E-4ECB-9C70-2B3233EB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77532" y="2397965"/>
            <a:ext cx="114414" cy="85961"/>
          </a:xfrm>
          <a:prstGeom prst="ellipse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D569EE8-357F-4061-8190-6041007FBE4B}"/>
              </a:ext>
            </a:extLst>
          </p:cNvPr>
          <p:cNvSpPr/>
          <p:nvPr/>
        </p:nvSpPr>
        <p:spPr>
          <a:xfrm>
            <a:off x="6948709" y="4690886"/>
            <a:ext cx="1250759" cy="1132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</a:t>
            </a:r>
            <a:r>
              <a:rPr lang="fi-FI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Silvennoinen</a:t>
            </a:r>
            <a:endParaRPr lang="fi-FI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655249A-C0C1-4E83-BF31-EC92F3D250E7}"/>
              </a:ext>
            </a:extLst>
          </p:cNvPr>
          <p:cNvSpPr/>
          <p:nvPr/>
        </p:nvSpPr>
        <p:spPr>
          <a:xfrm>
            <a:off x="8432422" y="1986200"/>
            <a:ext cx="1083053" cy="224255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Klo.15.05</a:t>
            </a: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Ruuth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3D6DDA4-3933-4F8D-867F-FCBE39183DB3}"/>
              </a:ext>
            </a:extLst>
          </p:cNvPr>
          <p:cNvSpPr/>
          <p:nvPr/>
        </p:nvSpPr>
        <p:spPr>
          <a:xfrm>
            <a:off x="8475766" y="4690885"/>
            <a:ext cx="1083053" cy="1132995"/>
          </a:xfrm>
          <a:prstGeom prst="rect">
            <a:avLst/>
          </a:prstGeom>
          <a:solidFill>
            <a:srgbClr val="A6EDD2"/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 </a:t>
            </a:r>
            <a:r>
              <a:rPr lang="fi-FI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Leskinen &amp; Pajari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E651DD-DAED-210F-FC32-D9DC836A82E7}"/>
              </a:ext>
            </a:extLst>
          </p:cNvPr>
          <p:cNvSpPr/>
          <p:nvPr/>
        </p:nvSpPr>
        <p:spPr>
          <a:xfrm>
            <a:off x="6981032" y="1981889"/>
            <a:ext cx="1239044" cy="22922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14.40</a:t>
            </a: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Ida Holm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560D4B-CDA0-812D-C319-99308E2D9936}"/>
              </a:ext>
            </a:extLst>
          </p:cNvPr>
          <p:cNvSpPr/>
          <p:nvPr/>
        </p:nvSpPr>
        <p:spPr>
          <a:xfrm>
            <a:off x="9758010" y="2039300"/>
            <a:ext cx="1239044" cy="22922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</a:t>
            </a:r>
            <a:r>
              <a:rPr lang="fi-FI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15.30</a:t>
            </a:r>
            <a:endParaRPr lang="fi-FI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Lehtoranta &amp; Honkaniemi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AA70FA-F4B3-7CE6-E19E-9C2EDFD9F194}"/>
              </a:ext>
            </a:extLst>
          </p:cNvPr>
          <p:cNvSpPr/>
          <p:nvPr/>
        </p:nvSpPr>
        <p:spPr>
          <a:xfrm>
            <a:off x="9809359" y="4690885"/>
            <a:ext cx="1250759" cy="1132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i-FI" sz="1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Vigren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&amp;Suikkanen</a:t>
            </a:r>
            <a:endParaRPr lang="fi-FI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Callout: Down Arrow 12">
            <a:extLst>
              <a:ext uri="{FF2B5EF4-FFF2-40B4-BE49-F238E27FC236}">
                <a16:creationId xmlns:a16="http://schemas.microsoft.com/office/drawing/2014/main" id="{DFCB0C39-C8B8-ED6A-2317-13140F55D179}"/>
              </a:ext>
            </a:extLst>
          </p:cNvPr>
          <p:cNvSpPr/>
          <p:nvPr/>
        </p:nvSpPr>
        <p:spPr>
          <a:xfrm>
            <a:off x="4781550" y="1028700"/>
            <a:ext cx="1609725" cy="1010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KAHVITAUKO 35-40min</a:t>
            </a:r>
          </a:p>
        </p:txBody>
      </p:sp>
    </p:spTree>
    <p:extLst>
      <p:ext uri="{BB962C8B-B14F-4D97-AF65-F5344CB8AC3E}">
        <p14:creationId xmlns:p14="http://schemas.microsoft.com/office/powerpoint/2010/main" val="32605987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A42482C2-FFF2-4099-8F3D-58525489A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Teemaryhmä</a:t>
            </a:r>
            <a:r>
              <a:rPr lang="en-US" dirty="0"/>
              <a:t> 5, </a:t>
            </a:r>
            <a:br>
              <a:rPr lang="en-US" dirty="0"/>
            </a:br>
            <a:r>
              <a:rPr lang="en-US" sz="2700" dirty="0" err="1"/>
              <a:t>Tila</a:t>
            </a:r>
            <a:r>
              <a:rPr lang="en-US" sz="2700" dirty="0"/>
              <a:t>: RUUB102EMMA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7068F-833B-4CAE-BC0B-5E57563B01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9920" y="1115200"/>
            <a:ext cx="3581400" cy="731519"/>
          </a:xfrm>
        </p:spPr>
        <p:txBody>
          <a:bodyPr>
            <a:normAutofit/>
          </a:bodyPr>
          <a:lstStyle/>
          <a:p>
            <a:pPr lvl="0"/>
            <a:r>
              <a:rPr lang="fi-FI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KOULUYMPÄRISTÖ  JA PEDAGOGISET RATKAISUT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8383408" y="748807"/>
            <a:ext cx="1817867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tx1"/>
                </a:solidFill>
              </a:rPr>
              <a:t>PJ :Tuomo Virtanen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15CED98-1062-4FFA-ABCE-E817372291D5}"/>
              </a:ext>
            </a:extLst>
          </p:cNvPr>
          <p:cNvSpPr/>
          <p:nvPr/>
        </p:nvSpPr>
        <p:spPr>
          <a:xfrm>
            <a:off x="164006" y="1949987"/>
            <a:ext cx="1083770" cy="258453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12.00</a:t>
            </a: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Jukkala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i-FI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C93299AE-BEEA-4E5E-88CB-50F2F112D78D}"/>
              </a:ext>
            </a:extLst>
          </p:cNvPr>
          <p:cNvSpPr/>
          <p:nvPr/>
        </p:nvSpPr>
        <p:spPr>
          <a:xfrm>
            <a:off x="213299" y="4711342"/>
            <a:ext cx="1034478" cy="1132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Ruuth</a:t>
            </a:r>
            <a:endParaRPr lang="en-US" sz="1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6C312C4-16E5-41A5-ABA1-39A95D77687C}"/>
              </a:ext>
            </a:extLst>
          </p:cNvPr>
          <p:cNvSpPr/>
          <p:nvPr/>
        </p:nvSpPr>
        <p:spPr>
          <a:xfrm>
            <a:off x="1374094" y="1907044"/>
            <a:ext cx="1083771" cy="25845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Klo. 12.25</a:t>
            </a:r>
          </a:p>
          <a:p>
            <a:r>
              <a:rPr lang="fi-FI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Väärä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E00EF2F1-621C-44D5-923A-283EAD95A813}"/>
              </a:ext>
            </a:extLst>
          </p:cNvPr>
          <p:cNvSpPr/>
          <p:nvPr/>
        </p:nvSpPr>
        <p:spPr>
          <a:xfrm>
            <a:off x="1400404" y="4704018"/>
            <a:ext cx="1034478" cy="1132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Mononen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FE5B89F-78FC-4805-819B-77211B0B739B}"/>
              </a:ext>
            </a:extLst>
          </p:cNvPr>
          <p:cNvSpPr/>
          <p:nvPr/>
        </p:nvSpPr>
        <p:spPr>
          <a:xfrm>
            <a:off x="2653540" y="1949987"/>
            <a:ext cx="1237780" cy="2523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</a:t>
            </a: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12.50</a:t>
            </a:r>
            <a:endParaRPr lang="fi-FI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Pajukangas &amp; Rajamäki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81AC151D-872D-4D73-AE29-952F653257C0}"/>
              </a:ext>
            </a:extLst>
          </p:cNvPr>
          <p:cNvSpPr/>
          <p:nvPr/>
        </p:nvSpPr>
        <p:spPr>
          <a:xfrm>
            <a:off x="2591321" y="4707920"/>
            <a:ext cx="1300000" cy="1132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O: </a:t>
            </a:r>
            <a:r>
              <a:rPr lang="fi-FI" sz="1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Ritaranta</a:t>
            </a:r>
            <a:endParaRPr lang="fi-FI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CFECBC9-1F60-4A02-9CE7-3569BF58F4AA}"/>
              </a:ext>
            </a:extLst>
          </p:cNvPr>
          <p:cNvSpPr/>
          <p:nvPr/>
        </p:nvSpPr>
        <p:spPr>
          <a:xfrm>
            <a:off x="4077286" y="1968553"/>
            <a:ext cx="1075740" cy="2523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13.15</a:t>
            </a:r>
            <a:endParaRPr lang="fi-FI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Kauhanen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62FE95E2-7899-46D1-BD09-DBC69EBBF739}"/>
              </a:ext>
            </a:extLst>
          </p:cNvPr>
          <p:cNvSpPr/>
          <p:nvPr/>
        </p:nvSpPr>
        <p:spPr>
          <a:xfrm>
            <a:off x="4091123" y="4707920"/>
            <a:ext cx="1075740" cy="1235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O:Pajukangas &amp; Rajamäki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59FE4D4-A06B-4A82-A877-CA0F54ACC872}"/>
              </a:ext>
            </a:extLst>
          </p:cNvPr>
          <p:cNvSpPr/>
          <p:nvPr/>
        </p:nvSpPr>
        <p:spPr>
          <a:xfrm>
            <a:off x="5309971" y="1949987"/>
            <a:ext cx="1083771" cy="25415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</a:t>
            </a:r>
            <a:r>
              <a:rPr lang="fi-FI" sz="1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14.15</a:t>
            </a:r>
            <a:endParaRPr lang="fi-FI" sz="1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Rauhamaa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i-FI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6373F713-1680-4734-878B-86B182DC5AA6}"/>
              </a:ext>
            </a:extLst>
          </p:cNvPr>
          <p:cNvSpPr/>
          <p:nvPr/>
        </p:nvSpPr>
        <p:spPr>
          <a:xfrm>
            <a:off x="5427997" y="4704018"/>
            <a:ext cx="1037040" cy="13168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 Video</a:t>
            </a:r>
            <a:endParaRPr lang="fi-FI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BC24AD9F-130E-4ECB-9C70-2B3233EB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77532" y="2397965"/>
            <a:ext cx="114414" cy="85961"/>
          </a:xfrm>
          <a:prstGeom prst="ellipse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09685E0-1738-48A3-B513-35D9047572B0}"/>
              </a:ext>
            </a:extLst>
          </p:cNvPr>
          <p:cNvSpPr/>
          <p:nvPr/>
        </p:nvSpPr>
        <p:spPr>
          <a:xfrm>
            <a:off x="6547449" y="1997185"/>
            <a:ext cx="1083772" cy="24943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14.40</a:t>
            </a:r>
          </a:p>
          <a:p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Seppänen &amp; Rissanen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D569EE8-357F-4061-8190-6041007FBE4B}"/>
              </a:ext>
            </a:extLst>
          </p:cNvPr>
          <p:cNvSpPr/>
          <p:nvPr/>
        </p:nvSpPr>
        <p:spPr>
          <a:xfrm>
            <a:off x="6594181" y="4704018"/>
            <a:ext cx="1037040" cy="13168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fi-FI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i-FI" sz="14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Lohvansuu</a:t>
            </a:r>
            <a:endParaRPr lang="fi-FI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655249A-C0C1-4E83-BF31-EC92F3D250E7}"/>
              </a:ext>
            </a:extLst>
          </p:cNvPr>
          <p:cNvSpPr/>
          <p:nvPr/>
        </p:nvSpPr>
        <p:spPr>
          <a:xfrm>
            <a:off x="7812394" y="1997185"/>
            <a:ext cx="1083772" cy="24943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</a:t>
            </a:r>
            <a:r>
              <a:rPr lang="fi-FI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15.05</a:t>
            </a:r>
            <a:endParaRPr lang="fi-FI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Flinck &amp; Tiittanen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3D6DDA4-3933-4F8D-867F-FCBE39183DB3}"/>
              </a:ext>
            </a:extLst>
          </p:cNvPr>
          <p:cNvSpPr/>
          <p:nvPr/>
        </p:nvSpPr>
        <p:spPr>
          <a:xfrm>
            <a:off x="7812394" y="4761758"/>
            <a:ext cx="1083772" cy="1316872"/>
          </a:xfrm>
          <a:prstGeom prst="rect">
            <a:avLst/>
          </a:prstGeom>
          <a:solidFill>
            <a:srgbClr val="A6EDD2"/>
          </a:solidFill>
          <a:ln w="190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O: </a:t>
            </a: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Hytönen &amp; Somero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0344422-5E60-99F8-2B4C-67561F3A79E2}"/>
              </a:ext>
            </a:extLst>
          </p:cNvPr>
          <p:cNvSpPr/>
          <p:nvPr/>
        </p:nvSpPr>
        <p:spPr>
          <a:xfrm>
            <a:off x="9029194" y="1997184"/>
            <a:ext cx="1083772" cy="24943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Klo. </a:t>
            </a:r>
            <a:r>
              <a:rPr lang="fi-FI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15.30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Silvennoinen</a:t>
            </a:r>
            <a:endParaRPr lang="fi-F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4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B6750A-F102-FD6E-8EE4-D43975848078}"/>
              </a:ext>
            </a:extLst>
          </p:cNvPr>
          <p:cNvSpPr/>
          <p:nvPr/>
        </p:nvSpPr>
        <p:spPr>
          <a:xfrm>
            <a:off x="9029194" y="4761756"/>
            <a:ext cx="1083772" cy="13168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O: Holm</a:t>
            </a:r>
          </a:p>
        </p:txBody>
      </p:sp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9E995609-F9D0-A5E4-BB8C-389C581F36AB}"/>
              </a:ext>
            </a:extLst>
          </p:cNvPr>
          <p:cNvSpPr/>
          <p:nvPr/>
        </p:nvSpPr>
        <p:spPr>
          <a:xfrm>
            <a:off x="4424861" y="1114567"/>
            <a:ext cx="1609725" cy="1010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KAHVITAUKO 35-40min</a:t>
            </a:r>
          </a:p>
        </p:txBody>
      </p:sp>
    </p:spTree>
    <p:extLst>
      <p:ext uri="{BB962C8B-B14F-4D97-AF65-F5344CB8AC3E}">
        <p14:creationId xmlns:p14="http://schemas.microsoft.com/office/powerpoint/2010/main" val="1376821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0283905_win32_fixed.potx" id="{263EE4D6-5775-4173-A5AC-FF62AB42E4D1}" vid="{3681A339-A89C-43E2-8FF0-66FCC7B8B1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Minimal organization chart</Template>
  <TotalTime>453</TotalTime>
  <Words>465</Words>
  <Application>Microsoft Office PowerPoint</Application>
  <PresentationFormat>Widescreen</PresentationFormat>
  <Paragraphs>157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Avenir Next LT Pro Light</vt:lpstr>
      <vt:lpstr>Calibri</vt:lpstr>
      <vt:lpstr>Speak Pro</vt:lpstr>
      <vt:lpstr>Times New Roman</vt:lpstr>
      <vt:lpstr>Office Theme</vt:lpstr>
      <vt:lpstr>Teemaryhmä 1,  Tila: RUUEKATRI307</vt:lpstr>
      <vt:lpstr>Teemaryhmä 2,  Tila: RUUETOIVO207</vt:lpstr>
      <vt:lpstr>Teemaryhmä 3,  Tila:RUUEPÄIVÖ208</vt:lpstr>
      <vt:lpstr>Teemaryhmä 4  Tila: RUUISA314</vt:lpstr>
      <vt:lpstr>Teemaryhmä 5,  Tila: RUUB102EMMA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Teemaryhmä:</dc:title>
  <dc:creator>Fornaciari, Aleksi</dc:creator>
  <cp:lastModifiedBy>Fornaciari, Aleksi</cp:lastModifiedBy>
  <cp:revision>29</cp:revision>
  <dcterms:created xsi:type="dcterms:W3CDTF">2022-05-02T09:30:30Z</dcterms:created>
  <dcterms:modified xsi:type="dcterms:W3CDTF">2023-05-16T05:35:55Z</dcterms:modified>
</cp:coreProperties>
</file>