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3264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181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23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799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771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57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50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0706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9885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53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0833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574A-65F9-4E24-A815-9493A275A0E8}" type="datetimeFigureOut">
              <a:rPr lang="fi-FI" smtClean="0"/>
              <a:t>23.1.2025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6CFDD-8E10-43AD-844F-7EE9592F2B1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502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/>
              <a:t>Keskeisiä sisällissodan tapahtumia 1918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312984"/>
            <a:ext cx="10515600" cy="541606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12.1. eduskunta antoi hallitukselle valtuudet lujan järjestysvallan</a:t>
            </a:r>
          </a:p>
          <a:p>
            <a:pPr marL="0" indent="0">
              <a:buNone/>
            </a:pPr>
            <a:r>
              <a:rPr lang="fi-FI" dirty="0"/>
              <a:t>          perustamiseksi</a:t>
            </a:r>
          </a:p>
          <a:p>
            <a:pPr marL="0" indent="0">
              <a:buNone/>
            </a:pPr>
            <a:r>
              <a:rPr lang="fi-FI" dirty="0"/>
              <a:t>19.1. kumoukselliset valtaan SDP:n puoluetoimikunnassa</a:t>
            </a:r>
          </a:p>
          <a:p>
            <a:pPr marL="0" indent="0">
              <a:buNone/>
            </a:pPr>
            <a:r>
              <a:rPr lang="fi-FI" dirty="0"/>
              <a:t>25.1. senaatti julistaa suojeluskunnat hallituksen joukoiksi</a:t>
            </a:r>
          </a:p>
          <a:p>
            <a:pPr marL="0" indent="0">
              <a:buNone/>
            </a:pPr>
            <a:r>
              <a:rPr lang="fi-FI" dirty="0"/>
              <a:t>28.1. punaiset aloittavat vallankumouksen Helsingissä ja </a:t>
            </a:r>
          </a:p>
          <a:p>
            <a:pPr marL="0" indent="0">
              <a:buNone/>
            </a:pPr>
            <a:r>
              <a:rPr lang="fi-FI" dirty="0"/>
              <a:t>          suojeluskunnat alkavat riisua venäläisiä varuskuntia aseista </a:t>
            </a:r>
          </a:p>
          <a:p>
            <a:pPr marL="0" indent="0">
              <a:buNone/>
            </a:pPr>
            <a:r>
              <a:rPr lang="fi-FI" dirty="0"/>
              <a:t>          Pohjanmaalla</a:t>
            </a:r>
          </a:p>
          <a:p>
            <a:pPr marL="0" indent="0">
              <a:buNone/>
            </a:pPr>
            <a:r>
              <a:rPr lang="fi-FI" dirty="0"/>
              <a:t>Helmik. Punaisten hyökkäys Haapamäen rataosuuden valtaamiseksi</a:t>
            </a:r>
          </a:p>
          <a:p>
            <a:pPr marL="0" indent="0">
              <a:buNone/>
            </a:pPr>
            <a:r>
              <a:rPr lang="fi-FI" dirty="0"/>
              <a:t>25.2. jääkärien pääjoukko astuu maihin Vaasassa</a:t>
            </a:r>
          </a:p>
          <a:p>
            <a:pPr marL="0" indent="0">
              <a:buNone/>
            </a:pPr>
            <a:r>
              <a:rPr lang="fi-FI" dirty="0" err="1"/>
              <a:t>Maalis</a:t>
            </a:r>
            <a:r>
              <a:rPr lang="fi-FI" dirty="0"/>
              <a:t>-huhtikuu taistelu Tampereesta, joka päättyi valkoisten voittoon ja jatkui valkoisten etenemiseen kohti etelää</a:t>
            </a:r>
          </a:p>
          <a:p>
            <a:pPr marL="0" indent="0">
              <a:buNone/>
            </a:pPr>
            <a:r>
              <a:rPr lang="fi-FI" dirty="0"/>
              <a:t>12.4. saksalaiset nousevat maihin Hangossa ja Loviisassa</a:t>
            </a:r>
          </a:p>
          <a:p>
            <a:pPr marL="0" indent="0">
              <a:buNone/>
            </a:pPr>
            <a:r>
              <a:rPr lang="fi-FI" dirty="0"/>
              <a:t>Toukok. Viimeiset taistelut Viipurissa</a:t>
            </a:r>
          </a:p>
          <a:p>
            <a:pPr marL="0" indent="0">
              <a:buNone/>
            </a:pPr>
            <a:r>
              <a:rPr lang="fi-FI" dirty="0"/>
              <a:t>16.5. valkoisten </a:t>
            </a:r>
            <a:r>
              <a:rPr lang="fi-FI"/>
              <a:t>voitonparaati Helsingissä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1946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91</Words>
  <Application>Microsoft Office PowerPoint</Application>
  <PresentationFormat>Laajakuva</PresentationFormat>
  <Paragraphs>14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Keskeisiä sisällissodan tapahtumia 1918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Keskeisiä sisällissodan tapahtumia 1918</dc:title>
  <dc:creator>Minna</dc:creator>
  <cp:lastModifiedBy>Kaartinen Minna</cp:lastModifiedBy>
  <cp:revision>4</cp:revision>
  <dcterms:created xsi:type="dcterms:W3CDTF">2018-03-18T14:19:48Z</dcterms:created>
  <dcterms:modified xsi:type="dcterms:W3CDTF">2025-01-23T09:45:21Z</dcterms:modified>
</cp:coreProperties>
</file>