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303" r:id="rId7"/>
    <p:sldId id="304" r:id="rId8"/>
    <p:sldId id="30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9"/>
    <p:restoredTop sz="94454"/>
  </p:normalViewPr>
  <p:slideViewPr>
    <p:cSldViewPr snapToGrid="0">
      <p:cViewPr varScale="1">
        <p:scale>
          <a:sx n="36" d="100"/>
          <a:sy n="36" d="100"/>
        </p:scale>
        <p:origin x="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B223D0F0-16E4-4C58-A7F5-6B978E6CB48F}"/>
    <pc:docChg chg="custSel modSld">
      <pc:chgData name="Sarkiola Laura" userId="b0183962-fd32-4957-b63d-c9bd9cecac39" providerId="ADAL" clId="{B223D0F0-16E4-4C58-A7F5-6B978E6CB48F}" dt="2024-05-21T07:53:10.140" v="1" actId="27636"/>
      <pc:docMkLst>
        <pc:docMk/>
      </pc:docMkLst>
      <pc:sldChg chg="modSp mod">
        <pc:chgData name="Sarkiola Laura" userId="b0183962-fd32-4957-b63d-c9bd9cecac39" providerId="ADAL" clId="{B223D0F0-16E4-4C58-A7F5-6B978E6CB48F}" dt="2024-05-21T07:53:10.140" v="1" actId="27636"/>
        <pc:sldMkLst>
          <pc:docMk/>
          <pc:sldMk cId="1905247465" sldId="305"/>
        </pc:sldMkLst>
        <pc:spChg chg="mod">
          <ac:chgData name="Sarkiola Laura" userId="b0183962-fd32-4957-b63d-c9bd9cecac39" providerId="ADAL" clId="{B223D0F0-16E4-4C58-A7F5-6B978E6CB48F}" dt="2024-05-21T07:53:10.140" v="1" actId="27636"/>
          <ac:spMkLst>
            <pc:docMk/>
            <pc:sldMk cId="1905247465" sldId="305"/>
            <ac:spMk id="3" creationId="{3ADA8FD1-D3B0-DF43-892C-09BFCB6E3A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 </a:t>
            </a:r>
            <a:r>
              <a:rPr lang="en-GB" dirty="0" err="1"/>
              <a:t>Kaksinapainen</a:t>
            </a:r>
            <a:r>
              <a:rPr lang="en-GB" dirty="0"/>
              <a:t> </a:t>
            </a:r>
            <a:r>
              <a:rPr lang="en-GB" dirty="0" err="1"/>
              <a:t>maailma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Trumanin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oppi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patoamispolitiikka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Trumanin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oppi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>
            <a:noAutofit/>
          </a:bodyPr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Doktriini</a:t>
            </a:r>
            <a:r>
              <a:rPr lang="en-GB" sz="5400" dirty="0"/>
              <a:t> </a:t>
            </a:r>
            <a:r>
              <a:rPr lang="en-GB" sz="5400" dirty="0" err="1"/>
              <a:t>sai</a:t>
            </a:r>
            <a:r>
              <a:rPr lang="en-GB" sz="5400" dirty="0"/>
              <a:t> </a:t>
            </a:r>
            <a:r>
              <a:rPr lang="en-GB" sz="5400" dirty="0" err="1"/>
              <a:t>nimensä</a:t>
            </a:r>
            <a:r>
              <a:rPr lang="en-GB" sz="5400" dirty="0"/>
              <a:t> </a:t>
            </a:r>
            <a:r>
              <a:rPr lang="en-GB" sz="5400" dirty="0" err="1"/>
              <a:t>Yhdysvaltain</a:t>
            </a:r>
            <a:r>
              <a:rPr lang="en-GB" sz="5400" dirty="0"/>
              <a:t> </a:t>
            </a:r>
            <a:r>
              <a:rPr lang="en-GB" sz="5400" dirty="0" err="1"/>
              <a:t>presidentti</a:t>
            </a:r>
            <a:r>
              <a:rPr lang="en-GB" sz="5400" dirty="0"/>
              <a:t> Harry S. </a:t>
            </a:r>
            <a:r>
              <a:rPr lang="en-GB" sz="5400" dirty="0" err="1"/>
              <a:t>Trumanin</a:t>
            </a:r>
            <a:r>
              <a:rPr lang="en-GB" sz="5400" dirty="0"/>
              <a:t> </a:t>
            </a:r>
            <a:r>
              <a:rPr lang="en-GB" sz="5400" dirty="0" err="1"/>
              <a:t>puheesta</a:t>
            </a:r>
            <a:r>
              <a:rPr lang="en-GB" sz="5400" dirty="0"/>
              <a:t> 1947.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Trumanin</a:t>
            </a:r>
            <a:r>
              <a:rPr lang="en-GB" sz="5400" dirty="0"/>
              <a:t> </a:t>
            </a:r>
            <a:r>
              <a:rPr lang="en-GB" sz="5400" dirty="0" err="1"/>
              <a:t>mukaan</a:t>
            </a:r>
            <a:r>
              <a:rPr lang="en-GB" sz="5400" dirty="0"/>
              <a:t> </a:t>
            </a:r>
            <a:r>
              <a:rPr lang="en-GB" sz="5400" dirty="0" err="1"/>
              <a:t>Yhdysvallat</a:t>
            </a:r>
            <a:r>
              <a:rPr lang="en-GB" sz="5400" dirty="0"/>
              <a:t> </a:t>
            </a:r>
            <a:r>
              <a:rPr lang="en-GB" sz="5400" dirty="0" err="1"/>
              <a:t>tukisi</a:t>
            </a:r>
            <a:r>
              <a:rPr lang="en-GB" sz="5400" dirty="0"/>
              <a:t> </a:t>
            </a:r>
            <a:r>
              <a:rPr lang="en-GB" sz="5400" dirty="0" err="1"/>
              <a:t>vapaita</a:t>
            </a:r>
            <a:r>
              <a:rPr lang="en-GB" sz="5400" dirty="0"/>
              <a:t> </a:t>
            </a:r>
            <a:r>
              <a:rPr lang="en-GB" sz="5400" dirty="0" err="1"/>
              <a:t>demokratioita</a:t>
            </a:r>
            <a:r>
              <a:rPr lang="en-GB" sz="5400" dirty="0"/>
              <a:t> </a:t>
            </a:r>
            <a:r>
              <a:rPr lang="en-GB" sz="5400" dirty="0" err="1"/>
              <a:t>kaikkialla</a:t>
            </a:r>
            <a:r>
              <a:rPr lang="en-GB" sz="5400" dirty="0"/>
              <a:t> maailmassa </a:t>
            </a:r>
            <a:r>
              <a:rPr lang="en-GB" sz="5400" dirty="0" err="1"/>
              <a:t>totalitarismia</a:t>
            </a:r>
            <a:r>
              <a:rPr lang="en-GB" sz="5400" dirty="0"/>
              <a:t> </a:t>
            </a:r>
            <a:r>
              <a:rPr lang="en-GB" sz="5400" dirty="0" err="1"/>
              <a:t>vastaan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Käytännössä</a:t>
            </a:r>
            <a:r>
              <a:rPr lang="en-GB" sz="5400" dirty="0"/>
              <a:t> </a:t>
            </a:r>
            <a:r>
              <a:rPr lang="en-GB" sz="5400" dirty="0" err="1"/>
              <a:t>opilla</a:t>
            </a:r>
            <a:r>
              <a:rPr lang="en-GB" sz="5400" dirty="0"/>
              <a:t> </a:t>
            </a:r>
            <a:r>
              <a:rPr lang="en-GB" sz="5400" dirty="0" err="1"/>
              <a:t>perusteltiin</a:t>
            </a:r>
            <a:r>
              <a:rPr lang="en-GB" sz="5400" dirty="0"/>
              <a:t> </a:t>
            </a:r>
            <a:r>
              <a:rPr lang="en-GB" sz="5400" dirty="0" err="1"/>
              <a:t>taistelua</a:t>
            </a:r>
            <a:r>
              <a:rPr lang="en-GB" sz="5400" dirty="0"/>
              <a:t> </a:t>
            </a:r>
            <a:r>
              <a:rPr lang="en-GB" sz="5400" dirty="0" err="1"/>
              <a:t>kommunismia</a:t>
            </a:r>
            <a:r>
              <a:rPr lang="en-GB" sz="5400" dirty="0"/>
              <a:t> </a:t>
            </a:r>
            <a:r>
              <a:rPr lang="en-GB" sz="5400" dirty="0" err="1"/>
              <a:t>vastaan</a:t>
            </a:r>
            <a:r>
              <a:rPr lang="en-GB" sz="5400" dirty="0"/>
              <a:t> </a:t>
            </a:r>
            <a:r>
              <a:rPr lang="en-GB" sz="5400" dirty="0" err="1"/>
              <a:t>eri</a:t>
            </a:r>
            <a:r>
              <a:rPr lang="en-GB" sz="5400" dirty="0"/>
              <a:t> </a:t>
            </a:r>
            <a:r>
              <a:rPr lang="en-GB" sz="5400" dirty="0" err="1"/>
              <a:t>puolella</a:t>
            </a:r>
            <a:r>
              <a:rPr lang="en-GB" sz="5400" dirty="0"/>
              <a:t> </a:t>
            </a:r>
            <a:r>
              <a:rPr lang="en-GB" sz="5400" dirty="0" err="1"/>
              <a:t>maailmaa</a:t>
            </a:r>
            <a:r>
              <a:rPr lang="en-GB" sz="5400" dirty="0"/>
              <a:t>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Yhdysvaltoja</a:t>
            </a:r>
            <a:r>
              <a:rPr lang="en-GB" sz="5400" dirty="0"/>
              <a:t> </a:t>
            </a:r>
            <a:r>
              <a:rPr lang="en-GB" sz="5400" dirty="0" err="1"/>
              <a:t>huolestutti</a:t>
            </a:r>
            <a:r>
              <a:rPr lang="en-GB" sz="5400" dirty="0"/>
              <a:t> </a:t>
            </a:r>
            <a:r>
              <a:rPr lang="en-GB" sz="5400" dirty="0" err="1"/>
              <a:t>Itä-Euroopan</a:t>
            </a:r>
            <a:r>
              <a:rPr lang="en-GB" sz="5400" dirty="0"/>
              <a:t> maiden </a:t>
            </a:r>
            <a:r>
              <a:rPr lang="en-GB" sz="5400" dirty="0" err="1"/>
              <a:t>luisuminen</a:t>
            </a:r>
            <a:r>
              <a:rPr lang="en-GB" sz="5400" dirty="0"/>
              <a:t> </a:t>
            </a:r>
            <a:r>
              <a:rPr lang="en-GB" sz="5400" dirty="0" err="1"/>
              <a:t>Neuvostoliiton</a:t>
            </a:r>
            <a:r>
              <a:rPr lang="en-GB" sz="5400" dirty="0"/>
              <a:t> </a:t>
            </a:r>
            <a:r>
              <a:rPr lang="en-GB" sz="5400" dirty="0" err="1"/>
              <a:t>vaikutusvallan</a:t>
            </a:r>
            <a:r>
              <a:rPr lang="en-GB" sz="5400" dirty="0"/>
              <a:t> alle.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Yhdysvallat</a:t>
            </a:r>
            <a:r>
              <a:rPr lang="en-GB" sz="5400" dirty="0"/>
              <a:t> </a:t>
            </a:r>
            <a:r>
              <a:rPr lang="en-GB" sz="5400" dirty="0" err="1"/>
              <a:t>ei</a:t>
            </a:r>
            <a:r>
              <a:rPr lang="en-GB" sz="5400" dirty="0"/>
              <a:t> II </a:t>
            </a:r>
            <a:r>
              <a:rPr lang="en-GB" sz="5400" dirty="0" err="1"/>
              <a:t>maailmansodan</a:t>
            </a:r>
            <a:r>
              <a:rPr lang="en-GB" sz="5400" dirty="0"/>
              <a:t> </a:t>
            </a:r>
            <a:r>
              <a:rPr lang="en-GB" sz="5400" dirty="0" err="1"/>
              <a:t>jälkeen</a:t>
            </a:r>
            <a:r>
              <a:rPr lang="en-GB" sz="5400" dirty="0"/>
              <a:t> </a:t>
            </a:r>
            <a:r>
              <a:rPr lang="en-GB" sz="5400" dirty="0" err="1"/>
              <a:t>palannut</a:t>
            </a:r>
            <a:r>
              <a:rPr lang="en-GB" sz="5400" dirty="0"/>
              <a:t> </a:t>
            </a:r>
            <a:r>
              <a:rPr lang="en-GB" sz="5400" dirty="0" err="1"/>
              <a:t>isolationismiin</a:t>
            </a:r>
            <a:r>
              <a:rPr lang="en-GB" sz="5400" dirty="0"/>
              <a:t> </a:t>
            </a:r>
            <a:r>
              <a:rPr lang="en-GB" sz="5400" dirty="0" err="1"/>
              <a:t>eli</a:t>
            </a:r>
            <a:r>
              <a:rPr lang="en-GB" sz="5400" dirty="0"/>
              <a:t> </a:t>
            </a:r>
            <a:r>
              <a:rPr lang="en-GB" sz="5400" dirty="0" err="1"/>
              <a:t>eristäytymispolitiikkaan</a:t>
            </a:r>
            <a:r>
              <a:rPr lang="en-GB" sz="5400" dirty="0"/>
              <a:t>, </a:t>
            </a:r>
            <a:r>
              <a:rPr lang="en-GB" sz="5400" dirty="0" err="1"/>
              <a:t>kuten</a:t>
            </a:r>
            <a:r>
              <a:rPr lang="en-GB" sz="5400" dirty="0"/>
              <a:t> se </a:t>
            </a:r>
            <a:r>
              <a:rPr lang="en-GB" sz="5400" dirty="0" err="1"/>
              <a:t>oli</a:t>
            </a:r>
            <a:r>
              <a:rPr lang="en-GB" sz="5400" dirty="0"/>
              <a:t> </a:t>
            </a:r>
            <a:r>
              <a:rPr lang="en-GB" sz="5400" dirty="0" err="1"/>
              <a:t>tehnyt</a:t>
            </a:r>
            <a:r>
              <a:rPr lang="en-GB" sz="5400" dirty="0"/>
              <a:t> I </a:t>
            </a:r>
            <a:r>
              <a:rPr lang="en-GB" sz="5400" dirty="0" err="1"/>
              <a:t>maailmansodan</a:t>
            </a:r>
            <a:r>
              <a:rPr lang="en-GB" sz="5400" dirty="0"/>
              <a:t> </a:t>
            </a:r>
            <a:r>
              <a:rPr lang="en-GB" sz="5400" dirty="0" err="1"/>
              <a:t>jälkeen</a:t>
            </a:r>
            <a:r>
              <a:rPr lang="en-GB" sz="5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Trumanin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oppi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käytännössä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tuki</a:t>
            </a:r>
            <a:r>
              <a:rPr lang="en-GB" dirty="0"/>
              <a:t> </a:t>
            </a:r>
            <a:r>
              <a:rPr lang="en-GB" dirty="0" err="1"/>
              <a:t>Kreikan</a:t>
            </a:r>
            <a:r>
              <a:rPr lang="en-GB" dirty="0"/>
              <a:t> </a:t>
            </a:r>
            <a:r>
              <a:rPr lang="en-GB" dirty="0" err="1"/>
              <a:t>sisällissodassa</a:t>
            </a:r>
            <a:r>
              <a:rPr lang="en-GB" dirty="0"/>
              <a:t> </a:t>
            </a:r>
            <a:r>
              <a:rPr lang="en-GB" dirty="0" err="1"/>
              <a:t>hallitusta</a:t>
            </a:r>
            <a:r>
              <a:rPr lang="en-GB" dirty="0"/>
              <a:t>, jota </a:t>
            </a:r>
            <a:r>
              <a:rPr lang="en-GB" dirty="0" err="1"/>
              <a:t>kommunistit</a:t>
            </a:r>
            <a:r>
              <a:rPr lang="en-GB" dirty="0"/>
              <a:t> </a:t>
            </a:r>
            <a:r>
              <a:rPr lang="en-GB" dirty="0" err="1"/>
              <a:t>yrittivät</a:t>
            </a:r>
            <a:r>
              <a:rPr lang="en-GB" dirty="0"/>
              <a:t> </a:t>
            </a:r>
            <a:r>
              <a:rPr lang="en-GB" dirty="0" err="1"/>
              <a:t>kaataa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tuki</a:t>
            </a:r>
            <a:r>
              <a:rPr lang="en-GB" dirty="0"/>
              <a:t> </a:t>
            </a:r>
            <a:r>
              <a:rPr lang="en-GB" dirty="0" err="1"/>
              <a:t>kommunistien</a:t>
            </a:r>
            <a:r>
              <a:rPr lang="en-GB" dirty="0"/>
              <a:t> </a:t>
            </a:r>
            <a:r>
              <a:rPr lang="en-GB" dirty="0" err="1"/>
              <a:t>vastaista</a:t>
            </a:r>
            <a:r>
              <a:rPr lang="en-GB" dirty="0"/>
              <a:t> </a:t>
            </a:r>
            <a:r>
              <a:rPr lang="en-GB" dirty="0" err="1"/>
              <a:t>toimintaa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Turkissa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Marshall-</a:t>
            </a:r>
            <a:r>
              <a:rPr lang="en-GB" dirty="0" err="1"/>
              <a:t>apu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taloudellista</a:t>
            </a:r>
            <a:r>
              <a:rPr lang="en-GB" dirty="0"/>
              <a:t> </a:t>
            </a:r>
            <a:r>
              <a:rPr lang="en-GB" dirty="0" err="1"/>
              <a:t>tukea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valtioille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sitoutuivat</a:t>
            </a:r>
            <a:r>
              <a:rPr lang="en-GB" dirty="0"/>
              <a:t> </a:t>
            </a:r>
            <a:r>
              <a:rPr lang="en-GB" dirty="0" err="1"/>
              <a:t>demokratiaan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Tarkoituksena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estää</a:t>
            </a:r>
            <a:r>
              <a:rPr lang="en-GB" dirty="0"/>
              <a:t> kommunismin </a:t>
            </a:r>
            <a:r>
              <a:rPr lang="en-GB" dirty="0" err="1"/>
              <a:t>leviäminen</a:t>
            </a:r>
            <a:r>
              <a:rPr lang="en-GB" dirty="0"/>
              <a:t> </a:t>
            </a:r>
            <a:r>
              <a:rPr lang="en-GB" dirty="0" err="1"/>
              <a:t>Euroopassa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Ohjelma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menestyksekäs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talouskasvu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Euroopassa</a:t>
            </a:r>
            <a:r>
              <a:rPr lang="en-GB" dirty="0"/>
              <a:t> </a:t>
            </a:r>
            <a:r>
              <a:rPr lang="en-GB" dirty="0" err="1"/>
              <a:t>vahvaa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Truman </a:t>
            </a:r>
            <a:r>
              <a:rPr lang="en-GB" dirty="0" err="1"/>
              <a:t>aloitti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kehitysmaiden</a:t>
            </a:r>
            <a:r>
              <a:rPr lang="en-GB" dirty="0"/>
              <a:t> </a:t>
            </a:r>
            <a:r>
              <a:rPr lang="en-GB" dirty="0" err="1"/>
              <a:t>apuohjelman</a:t>
            </a:r>
            <a:r>
              <a:rPr lang="en-GB" dirty="0"/>
              <a:t> (Point Four Plan).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Putoamispolitiikka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145947"/>
          </a:xfrm>
        </p:spPr>
        <p:txBody>
          <a:bodyPr>
            <a:normAutofit fontScale="925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Samaan </a:t>
            </a:r>
            <a:r>
              <a:rPr lang="en-GB" dirty="0" err="1"/>
              <a:t>aikaan</a:t>
            </a:r>
            <a:r>
              <a:rPr lang="en-GB" dirty="0"/>
              <a:t> </a:t>
            </a:r>
            <a:r>
              <a:rPr lang="en-GB" dirty="0" err="1"/>
              <a:t>Trumanin</a:t>
            </a:r>
            <a:r>
              <a:rPr lang="en-GB" dirty="0"/>
              <a:t> </a:t>
            </a:r>
            <a:r>
              <a:rPr lang="en-GB" dirty="0" err="1"/>
              <a:t>opin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käsite</a:t>
            </a:r>
            <a:r>
              <a:rPr lang="en-GB" dirty="0"/>
              <a:t> </a:t>
            </a:r>
            <a:r>
              <a:rPr lang="en-GB" dirty="0" err="1"/>
              <a:t>patoamispolitiikka</a:t>
            </a:r>
            <a:r>
              <a:rPr lang="en-GB" dirty="0"/>
              <a:t> (</a:t>
            </a:r>
            <a:r>
              <a:rPr lang="en-GB" i="1" dirty="0"/>
              <a:t>containment</a:t>
            </a:r>
            <a:r>
              <a:rPr lang="en-GB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yritti</a:t>
            </a:r>
            <a:r>
              <a:rPr lang="en-GB" dirty="0"/>
              <a:t> </a:t>
            </a:r>
            <a:r>
              <a:rPr lang="en-GB" dirty="0" err="1"/>
              <a:t>padota</a:t>
            </a:r>
            <a:r>
              <a:rPr lang="en-GB" dirty="0"/>
              <a:t> kommunismin </a:t>
            </a:r>
            <a:r>
              <a:rPr lang="en-GB" dirty="0" err="1"/>
              <a:t>leviämistä</a:t>
            </a:r>
            <a:r>
              <a:rPr lang="en-GB" dirty="0"/>
              <a:t> maailmassa </a:t>
            </a:r>
            <a:r>
              <a:rPr lang="en-GB" dirty="0" err="1"/>
              <a:t>niin</a:t>
            </a:r>
            <a:r>
              <a:rPr lang="en-GB" dirty="0"/>
              <a:t> </a:t>
            </a:r>
            <a:r>
              <a:rPr lang="en-GB" dirty="0" err="1"/>
              <a:t>sotilaallisin</a:t>
            </a:r>
            <a:r>
              <a:rPr lang="en-GB" dirty="0"/>
              <a:t>, </a:t>
            </a:r>
            <a:r>
              <a:rPr lang="en-GB" dirty="0" err="1"/>
              <a:t>taloudellisin</a:t>
            </a:r>
            <a:r>
              <a:rPr lang="en-GB" dirty="0"/>
              <a:t>, </a:t>
            </a:r>
            <a:r>
              <a:rPr lang="en-GB" dirty="0" err="1"/>
              <a:t>kulttuurisin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diplomaattisinkin</a:t>
            </a:r>
            <a:r>
              <a:rPr lang="en-GB" dirty="0"/>
              <a:t> </a:t>
            </a:r>
            <a:r>
              <a:rPr lang="en-GB" dirty="0" err="1"/>
              <a:t>keinoin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Esimerkkejä</a:t>
            </a:r>
            <a:r>
              <a:rPr lang="en-GB" dirty="0"/>
              <a:t> </a:t>
            </a:r>
            <a:r>
              <a:rPr lang="en-GB" dirty="0" err="1"/>
              <a:t>patoamispolitiikasta</a:t>
            </a:r>
            <a:r>
              <a:rPr lang="en-GB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saarto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ilmasilta</a:t>
            </a:r>
            <a:r>
              <a:rPr lang="en-GB" dirty="0"/>
              <a:t> 1948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Korean </a:t>
            </a:r>
            <a:r>
              <a:rPr lang="en-GB" dirty="0" err="1"/>
              <a:t>sota</a:t>
            </a:r>
            <a:r>
              <a:rPr lang="en-GB" dirty="0"/>
              <a:t> 1950–1953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Kuuban</a:t>
            </a:r>
            <a:r>
              <a:rPr lang="en-GB" dirty="0"/>
              <a:t> </a:t>
            </a:r>
            <a:r>
              <a:rPr lang="en-GB" dirty="0" err="1"/>
              <a:t>kriisi</a:t>
            </a:r>
            <a:r>
              <a:rPr lang="en-GB" dirty="0"/>
              <a:t> 1962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Vietnamin</a:t>
            </a:r>
            <a:r>
              <a:rPr lang="en-GB" dirty="0"/>
              <a:t> </a:t>
            </a:r>
            <a:r>
              <a:rPr lang="en-GB" dirty="0" err="1"/>
              <a:t>sota</a:t>
            </a:r>
            <a:r>
              <a:rPr lang="en-GB" dirty="0"/>
              <a:t> ~1964–1975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9052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199</Words>
  <Application>Microsoft Office PowerPoint</Application>
  <PresentationFormat>Mukautettu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11. Kaksinapainen maailma</vt:lpstr>
      <vt:lpstr>Tietoisku: Trumanin oppi ja patoamispolitiikka</vt:lpstr>
      <vt:lpstr>Trumanin oppi</vt:lpstr>
      <vt:lpstr>Trumanin oppi käytännössä</vt:lpstr>
      <vt:lpstr>Putoamispolitiikka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39</cp:revision>
  <cp:lastPrinted>2017-11-30T08:45:33Z</cp:lastPrinted>
  <dcterms:created xsi:type="dcterms:W3CDTF">2020-05-05T09:10:38Z</dcterms:created>
  <dcterms:modified xsi:type="dcterms:W3CDTF">2024-05-21T07:53:12Z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