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8"/>
  </p:notesMasterIdLst>
  <p:sldIdLst>
    <p:sldId id="333" r:id="rId2"/>
    <p:sldId id="289" r:id="rId3"/>
    <p:sldId id="332" r:id="rId4"/>
    <p:sldId id="326" r:id="rId5"/>
    <p:sldId id="327" r:id="rId6"/>
    <p:sldId id="328" r:id="rId7"/>
    <p:sldId id="329" r:id="rId8"/>
    <p:sldId id="330" r:id="rId9"/>
    <p:sldId id="256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Raleway" pitchFamily="2" charset="0"/>
      <p:regular r:id="rId38"/>
      <p:bold r:id="rId39"/>
      <p:italic r:id="rId40"/>
      <p:boldItalic r:id="rId41"/>
    </p:embeddedFont>
    <p:embeddedFont>
      <p:font typeface="Ranchers" panose="020B0604020202020204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gba2fe5b955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3" name="Google Shape;3703;gba2fe5b955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667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0" name="Google Shape;3780;gbc96c97902_1_16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1" name="Google Shape;3781;gbc96c97902_1_16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bc96c97902_1_16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bc96c97902_1_16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Google Shape;3792;gba2fe5b955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3" name="Google Shape;3793;gba2fe5b955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0" name="Google Shape;3970;gbbeb52b0d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1" name="Google Shape;3971;gbbeb52b0d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g174f4c51fbf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1" name="Google Shape;3981;g174f4c51fbf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0" name="Google Shape;3990;g174f4c51fbf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1" name="Google Shape;3991;g174f4c51fbf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" name="Google Shape;4000;g174f4c51fbf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1" name="Google Shape;4001;g174f4c51fbf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174f4c51fbf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174f4c51fbf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0" name="Google Shape;4020;g174f4c51fb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1" name="Google Shape;4021;g174f4c51fb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0" name="Google Shape;4030;g174f4c51fbf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1" name="Google Shape;4031;g174f4c51fbf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Käy lista läpi parin kanssa ja pohtikaa, mihin lapsen mielenterveyden suojatekijöihin voitte oman työnne kautta vaikuttaa? Suojatekijöitä vahvistamalla voidaan</a:t>
            </a:r>
            <a:r>
              <a:rPr lang="fi-FI" baseline="0" dirty="0"/>
              <a:t> kompensoida riskitekijöiden vaikutusta.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A4DAE-FC31-4F6F-84FA-D69EBC701B2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854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0" name="Google Shape;4040;gba2fe5b955_0_1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1" name="Google Shape;4041;gba2fe5b955_0_18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2" name="Google Shape;3702;gba2fe5b955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3" name="Google Shape;3703;gba2fe5b955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g198cc0ca83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8" name="Google Shape;3718;g198cc0ca83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g198cc0ca83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8" name="Google Shape;3728;g198cc0ca83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" name="Google Shape;3737;gba2fe5b955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8" name="Google Shape;3738;gba2fe5b955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g198cc0ca83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4" name="Google Shape;3744;g198cc0ca83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g174f4c51fbf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4" name="Google Shape;3754;g174f4c51fbf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9" name="Google Shape;3769;g174f4c51fb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0" name="Google Shape;3770;g174f4c51fb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0" name="Google Shape;10;p2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2" name="Google Shape;32;p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41" name="Google Shape;41;p2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46;p2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47" name="Google Shape;47;p2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58" name="Google Shape;58;p2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71" name="Google Shape;71;p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80" name="Google Shape;80;p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86" name="Google Shape;86;p2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00" name="Google Shape;100;p2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11" name="Google Shape;111;p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118;p2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19" name="Google Shape;119;p2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22" name="Google Shape;122;p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28" name="Google Shape;128;p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"/>
          <p:cNvSpPr/>
          <p:nvPr/>
        </p:nvSpPr>
        <p:spPr>
          <a:xfrm>
            <a:off x="2032224" y="26475"/>
            <a:ext cx="5090400" cy="5090400"/>
          </a:xfrm>
          <a:prstGeom prst="ellipse">
            <a:avLst/>
          </a:prstGeom>
          <a:solidFill>
            <a:srgbClr val="00C5BB">
              <a:alpha val="95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2"/>
          <p:cNvGrpSpPr/>
          <p:nvPr/>
        </p:nvGrpSpPr>
        <p:grpSpPr>
          <a:xfrm>
            <a:off x="5512418" y="-67293"/>
            <a:ext cx="1091007" cy="448187"/>
            <a:chOff x="5512418" y="-67293"/>
            <a:chExt cx="1091007" cy="448187"/>
          </a:xfrm>
        </p:grpSpPr>
        <p:sp>
          <p:nvSpPr>
            <p:cNvPr id="137" name="Google Shape;137;p2"/>
            <p:cNvSpPr/>
            <p:nvPr/>
          </p:nvSpPr>
          <p:spPr>
            <a:xfrm>
              <a:off x="5512418" y="-67293"/>
              <a:ext cx="1091007" cy="448187"/>
            </a:xfrm>
            <a:custGeom>
              <a:avLst/>
              <a:gdLst/>
              <a:ahLst/>
              <a:cxnLst/>
              <a:rect l="l" t="t" r="r" b="b"/>
              <a:pathLst>
                <a:path w="34070" h="13996" extrusionOk="0">
                  <a:moveTo>
                    <a:pt x="0" y="0"/>
                  </a:moveTo>
                  <a:cubicBezTo>
                    <a:pt x="1650" y="8365"/>
                    <a:pt x="8986" y="13995"/>
                    <a:pt x="17011" y="13995"/>
                  </a:cubicBezTo>
                  <a:cubicBezTo>
                    <a:pt x="18869" y="13995"/>
                    <a:pt x="20764" y="13693"/>
                    <a:pt x="22634" y="13054"/>
                  </a:cubicBezTo>
                  <a:cubicBezTo>
                    <a:pt x="28494" y="11057"/>
                    <a:pt x="32853" y="6084"/>
                    <a:pt x="34070" y="0"/>
                  </a:cubicBezTo>
                  <a:close/>
                </a:path>
              </a:pathLst>
            </a:custGeom>
            <a:solidFill>
              <a:srgbClr val="FF98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517702" y="-66940"/>
              <a:ext cx="239881" cy="136608"/>
            </a:xfrm>
            <a:custGeom>
              <a:avLst/>
              <a:gdLst/>
              <a:ahLst/>
              <a:cxnLst/>
              <a:rect l="l" t="t" r="r" b="b"/>
              <a:pathLst>
                <a:path w="7491" h="4266" extrusionOk="0">
                  <a:moveTo>
                    <a:pt x="2233" y="1"/>
                  </a:moveTo>
                  <a:lnTo>
                    <a:pt x="1" y="757"/>
                  </a:lnTo>
                  <a:cubicBezTo>
                    <a:pt x="131" y="1241"/>
                    <a:pt x="261" y="1726"/>
                    <a:pt x="426" y="2198"/>
                  </a:cubicBezTo>
                  <a:cubicBezTo>
                    <a:pt x="674" y="2907"/>
                    <a:pt x="958" y="3604"/>
                    <a:pt x="1288" y="4266"/>
                  </a:cubicBezTo>
                  <a:lnTo>
                    <a:pt x="5884" y="2706"/>
                  </a:lnTo>
                  <a:cubicBezTo>
                    <a:pt x="7006" y="2328"/>
                    <a:pt x="7490" y="1017"/>
                    <a:pt x="690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94094" y="-67293"/>
              <a:ext cx="499391" cy="243307"/>
            </a:xfrm>
            <a:custGeom>
              <a:avLst/>
              <a:gdLst/>
              <a:ahLst/>
              <a:cxnLst/>
              <a:rect l="l" t="t" r="r" b="b"/>
              <a:pathLst>
                <a:path w="15595" h="7598" extrusionOk="0">
                  <a:moveTo>
                    <a:pt x="2907" y="0"/>
                  </a:moveTo>
                  <a:cubicBezTo>
                    <a:pt x="1052" y="1630"/>
                    <a:pt x="1" y="3981"/>
                    <a:pt x="36" y="6450"/>
                  </a:cubicBezTo>
                  <a:cubicBezTo>
                    <a:pt x="56" y="7110"/>
                    <a:pt x="601" y="7598"/>
                    <a:pt x="1213" y="7598"/>
                  </a:cubicBezTo>
                  <a:cubicBezTo>
                    <a:pt x="1335" y="7598"/>
                    <a:pt x="1460" y="7578"/>
                    <a:pt x="1584" y="7537"/>
                  </a:cubicBezTo>
                  <a:lnTo>
                    <a:pt x="14567" y="3107"/>
                  </a:lnTo>
                  <a:cubicBezTo>
                    <a:pt x="15311" y="2859"/>
                    <a:pt x="15594" y="1949"/>
                    <a:pt x="15134" y="1311"/>
                  </a:cubicBezTo>
                  <a:cubicBezTo>
                    <a:pt x="14767" y="827"/>
                    <a:pt x="14366" y="390"/>
                    <a:pt x="1390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942512" y="-6002"/>
              <a:ext cx="419943" cy="180447"/>
            </a:xfrm>
            <a:custGeom>
              <a:avLst/>
              <a:gdLst/>
              <a:ahLst/>
              <a:cxnLst/>
              <a:rect l="l" t="t" r="r" b="b"/>
              <a:pathLst>
                <a:path w="13114" h="5635" extrusionOk="0">
                  <a:moveTo>
                    <a:pt x="9847" y="0"/>
                  </a:moveTo>
                  <a:cubicBezTo>
                    <a:pt x="9390" y="0"/>
                    <a:pt x="8936" y="73"/>
                    <a:pt x="8495" y="224"/>
                  </a:cubicBezTo>
                  <a:cubicBezTo>
                    <a:pt x="7502" y="567"/>
                    <a:pt x="6675" y="1252"/>
                    <a:pt x="6132" y="2138"/>
                  </a:cubicBezTo>
                  <a:cubicBezTo>
                    <a:pt x="5604" y="1935"/>
                    <a:pt x="5049" y="1834"/>
                    <a:pt x="4494" y="1834"/>
                  </a:cubicBezTo>
                  <a:cubicBezTo>
                    <a:pt x="4018" y="1834"/>
                    <a:pt x="3542" y="1908"/>
                    <a:pt x="3084" y="2055"/>
                  </a:cubicBezTo>
                  <a:cubicBezTo>
                    <a:pt x="1584" y="2575"/>
                    <a:pt x="509" y="3910"/>
                    <a:pt x="1" y="5635"/>
                  </a:cubicBezTo>
                  <a:cubicBezTo>
                    <a:pt x="25" y="5635"/>
                    <a:pt x="48" y="5635"/>
                    <a:pt x="72" y="5623"/>
                  </a:cubicBezTo>
                  <a:lnTo>
                    <a:pt x="13055" y="1193"/>
                  </a:lnTo>
                  <a:cubicBezTo>
                    <a:pt x="13078" y="1193"/>
                    <a:pt x="13090" y="1181"/>
                    <a:pt x="13114" y="1169"/>
                  </a:cubicBezTo>
                  <a:cubicBezTo>
                    <a:pt x="12085" y="425"/>
                    <a:pt x="10955" y="0"/>
                    <a:pt x="9847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35339" y="-67293"/>
              <a:ext cx="180095" cy="61291"/>
            </a:xfrm>
            <a:custGeom>
              <a:avLst/>
              <a:gdLst/>
              <a:ahLst/>
              <a:cxnLst/>
              <a:rect l="l" t="t" r="r" b="b"/>
              <a:pathLst>
                <a:path w="5624" h="1914" extrusionOk="0">
                  <a:moveTo>
                    <a:pt x="1631" y="0"/>
                  </a:moveTo>
                  <a:cubicBezTo>
                    <a:pt x="993" y="544"/>
                    <a:pt x="449" y="1193"/>
                    <a:pt x="0" y="1914"/>
                  </a:cubicBezTo>
                  <a:lnTo>
                    <a:pt x="56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"/>
          <p:cNvSpPr/>
          <p:nvPr/>
        </p:nvSpPr>
        <p:spPr>
          <a:xfrm>
            <a:off x="6751689" y="3781684"/>
            <a:ext cx="194473" cy="135167"/>
          </a:xfrm>
          <a:custGeom>
            <a:avLst/>
            <a:gdLst/>
            <a:ahLst/>
            <a:cxnLst/>
            <a:rect l="l" t="t" r="r" b="b"/>
            <a:pathLst>
              <a:path w="6073" h="4221" extrusionOk="0">
                <a:moveTo>
                  <a:pt x="4353" y="1"/>
                </a:moveTo>
                <a:cubicBezTo>
                  <a:pt x="4187" y="1"/>
                  <a:pt x="4018" y="28"/>
                  <a:pt x="3851" y="86"/>
                </a:cubicBezTo>
                <a:lnTo>
                  <a:pt x="0" y="1314"/>
                </a:lnTo>
                <a:cubicBezTo>
                  <a:pt x="83" y="1716"/>
                  <a:pt x="189" y="2118"/>
                  <a:pt x="319" y="2508"/>
                </a:cubicBezTo>
                <a:cubicBezTo>
                  <a:pt x="508" y="3098"/>
                  <a:pt x="733" y="3665"/>
                  <a:pt x="993" y="4220"/>
                </a:cubicBezTo>
                <a:lnTo>
                  <a:pt x="4785" y="3004"/>
                </a:lnTo>
                <a:cubicBezTo>
                  <a:pt x="5612" y="2756"/>
                  <a:pt x="6072" y="1881"/>
                  <a:pt x="5812" y="1066"/>
                </a:cubicBezTo>
                <a:cubicBezTo>
                  <a:pt x="5606" y="417"/>
                  <a:pt x="5002" y="1"/>
                  <a:pt x="4353" y="1"/>
                </a:cubicBezTo>
                <a:close/>
              </a:path>
            </a:pathLst>
          </a:custGeom>
          <a:solidFill>
            <a:srgbClr val="FFFFFF">
              <a:alpha val="3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2621907" y="-67293"/>
            <a:ext cx="686626" cy="150346"/>
          </a:xfrm>
          <a:custGeom>
            <a:avLst/>
            <a:gdLst/>
            <a:ahLst/>
            <a:cxnLst/>
            <a:rect l="l" t="t" r="r" b="b"/>
            <a:pathLst>
              <a:path w="21442" h="4695" extrusionOk="0">
                <a:moveTo>
                  <a:pt x="0" y="0"/>
                </a:moveTo>
                <a:cubicBezTo>
                  <a:pt x="2316" y="2516"/>
                  <a:pt x="5446" y="4135"/>
                  <a:pt x="8837" y="4572"/>
                </a:cubicBezTo>
                <a:cubicBezTo>
                  <a:pt x="9468" y="4654"/>
                  <a:pt x="10098" y="4695"/>
                  <a:pt x="10726" y="4695"/>
                </a:cubicBezTo>
                <a:cubicBezTo>
                  <a:pt x="14773" y="4695"/>
                  <a:pt x="18670" y="3007"/>
                  <a:pt x="214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" name="Google Shape;144;p2"/>
          <p:cNvGrpSpPr/>
          <p:nvPr/>
        </p:nvGrpSpPr>
        <p:grpSpPr>
          <a:xfrm>
            <a:off x="5114923" y="4080415"/>
            <a:ext cx="1157593" cy="1054867"/>
            <a:chOff x="4785347" y="3786871"/>
            <a:chExt cx="1338412" cy="1219641"/>
          </a:xfrm>
        </p:grpSpPr>
        <p:sp>
          <p:nvSpPr>
            <p:cNvPr id="145" name="Google Shape;145;p2"/>
            <p:cNvSpPr/>
            <p:nvPr/>
          </p:nvSpPr>
          <p:spPr>
            <a:xfrm>
              <a:off x="4785347" y="3786871"/>
              <a:ext cx="1338412" cy="1219641"/>
            </a:xfrm>
            <a:custGeom>
              <a:avLst/>
              <a:gdLst/>
              <a:ahLst/>
              <a:cxnLst/>
              <a:rect l="l" t="t" r="r" b="b"/>
              <a:pathLst>
                <a:path w="41796" h="38087" extrusionOk="0">
                  <a:moveTo>
                    <a:pt x="20898" y="1"/>
                  </a:moveTo>
                  <a:cubicBezTo>
                    <a:pt x="16025" y="1"/>
                    <a:pt x="11152" y="1861"/>
                    <a:pt x="7431" y="5582"/>
                  </a:cubicBezTo>
                  <a:cubicBezTo>
                    <a:pt x="0" y="13013"/>
                    <a:pt x="0" y="25074"/>
                    <a:pt x="7431" y="32505"/>
                  </a:cubicBezTo>
                  <a:cubicBezTo>
                    <a:pt x="11152" y="36226"/>
                    <a:pt x="16025" y="38086"/>
                    <a:pt x="20898" y="38086"/>
                  </a:cubicBezTo>
                  <a:cubicBezTo>
                    <a:pt x="25771" y="38086"/>
                    <a:pt x="30644" y="36226"/>
                    <a:pt x="34365" y="32505"/>
                  </a:cubicBezTo>
                  <a:cubicBezTo>
                    <a:pt x="41795" y="25074"/>
                    <a:pt x="41795" y="13013"/>
                    <a:pt x="34365" y="5582"/>
                  </a:cubicBezTo>
                  <a:cubicBezTo>
                    <a:pt x="30644" y="1861"/>
                    <a:pt x="25771" y="1"/>
                    <a:pt x="20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39394" y="4571551"/>
              <a:ext cx="258005" cy="212341"/>
            </a:xfrm>
            <a:custGeom>
              <a:avLst/>
              <a:gdLst/>
              <a:ahLst/>
              <a:cxnLst/>
              <a:rect l="l" t="t" r="r" b="b"/>
              <a:pathLst>
                <a:path w="8057" h="6631" extrusionOk="0">
                  <a:moveTo>
                    <a:pt x="2346" y="1"/>
                  </a:moveTo>
                  <a:cubicBezTo>
                    <a:pt x="1664" y="1"/>
                    <a:pt x="996" y="340"/>
                    <a:pt x="603" y="960"/>
                  </a:cubicBezTo>
                  <a:cubicBezTo>
                    <a:pt x="0" y="1929"/>
                    <a:pt x="307" y="3216"/>
                    <a:pt x="1288" y="3807"/>
                  </a:cubicBezTo>
                  <a:lnTo>
                    <a:pt x="5812" y="6630"/>
                  </a:lnTo>
                  <a:cubicBezTo>
                    <a:pt x="6320" y="6004"/>
                    <a:pt x="6805" y="5343"/>
                    <a:pt x="7242" y="4657"/>
                  </a:cubicBezTo>
                  <a:cubicBezTo>
                    <a:pt x="7537" y="4185"/>
                    <a:pt x="7797" y="3701"/>
                    <a:pt x="8057" y="3204"/>
                  </a:cubicBezTo>
                  <a:lnTo>
                    <a:pt x="3461" y="334"/>
                  </a:lnTo>
                  <a:cubicBezTo>
                    <a:pt x="3117" y="108"/>
                    <a:pt x="2729" y="1"/>
                    <a:pt x="234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900724" y="4029154"/>
              <a:ext cx="254611" cy="213302"/>
            </a:xfrm>
            <a:custGeom>
              <a:avLst/>
              <a:gdLst/>
              <a:ahLst/>
              <a:cxnLst/>
              <a:rect l="l" t="t" r="r" b="b"/>
              <a:pathLst>
                <a:path w="7951" h="6661" extrusionOk="0">
                  <a:moveTo>
                    <a:pt x="2103" y="1"/>
                  </a:moveTo>
                  <a:cubicBezTo>
                    <a:pt x="1784" y="450"/>
                    <a:pt x="1465" y="887"/>
                    <a:pt x="1170" y="1359"/>
                  </a:cubicBezTo>
                  <a:cubicBezTo>
                    <a:pt x="733" y="2056"/>
                    <a:pt x="343" y="2777"/>
                    <a:pt x="0" y="3521"/>
                  </a:cubicBezTo>
                  <a:lnTo>
                    <a:pt x="4525" y="6345"/>
                  </a:lnTo>
                  <a:cubicBezTo>
                    <a:pt x="4865" y="6559"/>
                    <a:pt x="5243" y="6661"/>
                    <a:pt x="5617" y="6661"/>
                  </a:cubicBezTo>
                  <a:cubicBezTo>
                    <a:pt x="6296" y="6661"/>
                    <a:pt x="6960" y="6324"/>
                    <a:pt x="7348" y="5707"/>
                  </a:cubicBezTo>
                  <a:cubicBezTo>
                    <a:pt x="7951" y="4738"/>
                    <a:pt x="7655" y="3474"/>
                    <a:pt x="6698" y="2883"/>
                  </a:cubicBezTo>
                  <a:lnTo>
                    <a:pt x="210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231036" y="4128616"/>
              <a:ext cx="180030" cy="140034"/>
            </a:xfrm>
            <a:custGeom>
              <a:avLst/>
              <a:gdLst/>
              <a:ahLst/>
              <a:cxnLst/>
              <a:rect l="l" t="t" r="r" b="b"/>
              <a:pathLst>
                <a:path w="5622" h="4373" extrusionOk="0">
                  <a:moveTo>
                    <a:pt x="2520" y="1"/>
                  </a:moveTo>
                  <a:cubicBezTo>
                    <a:pt x="1603" y="1"/>
                    <a:pt x="706" y="464"/>
                    <a:pt x="199" y="1301"/>
                  </a:cubicBezTo>
                  <a:cubicBezTo>
                    <a:pt x="1" y="1615"/>
                    <a:pt x="271" y="1912"/>
                    <a:pt x="544" y="1912"/>
                  </a:cubicBezTo>
                  <a:cubicBezTo>
                    <a:pt x="661" y="1912"/>
                    <a:pt x="779" y="1858"/>
                    <a:pt x="861" y="1727"/>
                  </a:cubicBezTo>
                  <a:cubicBezTo>
                    <a:pt x="1225" y="1114"/>
                    <a:pt x="1873" y="777"/>
                    <a:pt x="2533" y="777"/>
                  </a:cubicBezTo>
                  <a:cubicBezTo>
                    <a:pt x="2880" y="777"/>
                    <a:pt x="3229" y="870"/>
                    <a:pt x="3542" y="1065"/>
                  </a:cubicBezTo>
                  <a:cubicBezTo>
                    <a:pt x="4464" y="1644"/>
                    <a:pt x="4735" y="2872"/>
                    <a:pt x="4133" y="3770"/>
                  </a:cubicBezTo>
                  <a:cubicBezTo>
                    <a:pt x="3967" y="4030"/>
                    <a:pt x="4156" y="4373"/>
                    <a:pt x="4464" y="4373"/>
                  </a:cubicBezTo>
                  <a:cubicBezTo>
                    <a:pt x="4594" y="4373"/>
                    <a:pt x="4724" y="4302"/>
                    <a:pt x="4794" y="4184"/>
                  </a:cubicBezTo>
                  <a:cubicBezTo>
                    <a:pt x="5621" y="2920"/>
                    <a:pt x="5243" y="1219"/>
                    <a:pt x="3956" y="415"/>
                  </a:cubicBezTo>
                  <a:cubicBezTo>
                    <a:pt x="3510" y="135"/>
                    <a:pt x="3012" y="1"/>
                    <a:pt x="252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599487" y="4360138"/>
              <a:ext cx="179646" cy="139266"/>
            </a:xfrm>
            <a:custGeom>
              <a:avLst/>
              <a:gdLst/>
              <a:ahLst/>
              <a:cxnLst/>
              <a:rect l="l" t="t" r="r" b="b"/>
              <a:pathLst>
                <a:path w="5610" h="4349" extrusionOk="0">
                  <a:moveTo>
                    <a:pt x="2511" y="0"/>
                  </a:moveTo>
                  <a:cubicBezTo>
                    <a:pt x="1602" y="0"/>
                    <a:pt x="713" y="460"/>
                    <a:pt x="199" y="1289"/>
                  </a:cubicBezTo>
                  <a:cubicBezTo>
                    <a:pt x="1" y="1603"/>
                    <a:pt x="271" y="1900"/>
                    <a:pt x="544" y="1900"/>
                  </a:cubicBezTo>
                  <a:cubicBezTo>
                    <a:pt x="661" y="1900"/>
                    <a:pt x="779" y="1846"/>
                    <a:pt x="861" y="1714"/>
                  </a:cubicBezTo>
                  <a:cubicBezTo>
                    <a:pt x="1234" y="1184"/>
                    <a:pt x="1826" y="899"/>
                    <a:pt x="2431" y="899"/>
                  </a:cubicBezTo>
                  <a:cubicBezTo>
                    <a:pt x="2782" y="899"/>
                    <a:pt x="3138" y="995"/>
                    <a:pt x="3460" y="1195"/>
                  </a:cubicBezTo>
                  <a:cubicBezTo>
                    <a:pt x="4322" y="1738"/>
                    <a:pt x="4617" y="2860"/>
                    <a:pt x="4121" y="3746"/>
                  </a:cubicBezTo>
                  <a:cubicBezTo>
                    <a:pt x="4015" y="3935"/>
                    <a:pt x="4062" y="4172"/>
                    <a:pt x="4251" y="4290"/>
                  </a:cubicBezTo>
                  <a:cubicBezTo>
                    <a:pt x="4310" y="4325"/>
                    <a:pt x="4381" y="4349"/>
                    <a:pt x="4452" y="4349"/>
                  </a:cubicBezTo>
                  <a:cubicBezTo>
                    <a:pt x="4594" y="4349"/>
                    <a:pt x="4724" y="4290"/>
                    <a:pt x="4794" y="4172"/>
                  </a:cubicBezTo>
                  <a:cubicBezTo>
                    <a:pt x="5610" y="2907"/>
                    <a:pt x="5232" y="1218"/>
                    <a:pt x="3944" y="415"/>
                  </a:cubicBezTo>
                  <a:cubicBezTo>
                    <a:pt x="3497" y="134"/>
                    <a:pt x="3001" y="0"/>
                    <a:pt x="2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339176" y="3968375"/>
              <a:ext cx="179518" cy="126265"/>
            </a:xfrm>
            <a:custGeom>
              <a:avLst/>
              <a:gdLst/>
              <a:ahLst/>
              <a:cxnLst/>
              <a:rect l="l" t="t" r="r" b="b"/>
              <a:pathLst>
                <a:path w="5606" h="3943" extrusionOk="0">
                  <a:moveTo>
                    <a:pt x="2063" y="0"/>
                  </a:moveTo>
                  <a:cubicBezTo>
                    <a:pt x="1480" y="0"/>
                    <a:pt x="881" y="157"/>
                    <a:pt x="319" y="505"/>
                  </a:cubicBezTo>
                  <a:cubicBezTo>
                    <a:pt x="1" y="659"/>
                    <a:pt x="178" y="1072"/>
                    <a:pt x="440" y="1072"/>
                  </a:cubicBezTo>
                  <a:cubicBezTo>
                    <a:pt x="499" y="1072"/>
                    <a:pt x="563" y="1051"/>
                    <a:pt x="626" y="1001"/>
                  </a:cubicBezTo>
                  <a:cubicBezTo>
                    <a:pt x="1088" y="716"/>
                    <a:pt x="1582" y="588"/>
                    <a:pt x="2062" y="588"/>
                  </a:cubicBezTo>
                  <a:cubicBezTo>
                    <a:pt x="3593" y="588"/>
                    <a:pt x="4988" y="1897"/>
                    <a:pt x="4808" y="3624"/>
                  </a:cubicBezTo>
                  <a:cubicBezTo>
                    <a:pt x="4796" y="3789"/>
                    <a:pt x="4914" y="3931"/>
                    <a:pt x="5068" y="3943"/>
                  </a:cubicBezTo>
                  <a:lnTo>
                    <a:pt x="5103" y="3943"/>
                  </a:lnTo>
                  <a:cubicBezTo>
                    <a:pt x="5257" y="3943"/>
                    <a:pt x="5375" y="3836"/>
                    <a:pt x="5398" y="3683"/>
                  </a:cubicBezTo>
                  <a:cubicBezTo>
                    <a:pt x="5605" y="1589"/>
                    <a:pt x="3918" y="0"/>
                    <a:pt x="206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03112" y="4196471"/>
              <a:ext cx="179774" cy="126265"/>
            </a:xfrm>
            <a:custGeom>
              <a:avLst/>
              <a:gdLst/>
              <a:ahLst/>
              <a:cxnLst/>
              <a:rect l="l" t="t" r="r" b="b"/>
              <a:pathLst>
                <a:path w="5614" h="3943" extrusionOk="0">
                  <a:moveTo>
                    <a:pt x="2069" y="1"/>
                  </a:moveTo>
                  <a:cubicBezTo>
                    <a:pt x="1485" y="1"/>
                    <a:pt x="883" y="158"/>
                    <a:pt x="318" y="505"/>
                  </a:cubicBezTo>
                  <a:cubicBezTo>
                    <a:pt x="0" y="659"/>
                    <a:pt x="177" y="1073"/>
                    <a:pt x="439" y="1073"/>
                  </a:cubicBezTo>
                  <a:cubicBezTo>
                    <a:pt x="498" y="1073"/>
                    <a:pt x="562" y="1052"/>
                    <a:pt x="625" y="1001"/>
                  </a:cubicBezTo>
                  <a:cubicBezTo>
                    <a:pt x="1090" y="717"/>
                    <a:pt x="1585" y="588"/>
                    <a:pt x="2066" y="588"/>
                  </a:cubicBezTo>
                  <a:cubicBezTo>
                    <a:pt x="3599" y="588"/>
                    <a:pt x="4987" y="1897"/>
                    <a:pt x="4807" y="3624"/>
                  </a:cubicBezTo>
                  <a:cubicBezTo>
                    <a:pt x="4795" y="3789"/>
                    <a:pt x="4913" y="3931"/>
                    <a:pt x="5079" y="3943"/>
                  </a:cubicBezTo>
                  <a:lnTo>
                    <a:pt x="5102" y="3943"/>
                  </a:lnTo>
                  <a:cubicBezTo>
                    <a:pt x="5256" y="3943"/>
                    <a:pt x="5374" y="3837"/>
                    <a:pt x="5398" y="3683"/>
                  </a:cubicBezTo>
                  <a:cubicBezTo>
                    <a:pt x="5613" y="1589"/>
                    <a:pt x="3928" y="1"/>
                    <a:pt x="206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122768" y="4317965"/>
              <a:ext cx="526994" cy="397143"/>
            </a:xfrm>
            <a:custGeom>
              <a:avLst/>
              <a:gdLst/>
              <a:ahLst/>
              <a:cxnLst/>
              <a:rect l="l" t="t" r="r" b="b"/>
              <a:pathLst>
                <a:path w="16457" h="12402" extrusionOk="0">
                  <a:moveTo>
                    <a:pt x="2225" y="0"/>
                  </a:moveTo>
                  <a:cubicBezTo>
                    <a:pt x="1663" y="0"/>
                    <a:pt x="1132" y="369"/>
                    <a:pt x="981" y="964"/>
                  </a:cubicBezTo>
                  <a:cubicBezTo>
                    <a:pt x="1" y="4827"/>
                    <a:pt x="1619" y="8879"/>
                    <a:pt x="4998" y="10993"/>
                  </a:cubicBezTo>
                  <a:cubicBezTo>
                    <a:pt x="6496" y="11937"/>
                    <a:pt x="8190" y="12401"/>
                    <a:pt x="9877" y="12401"/>
                  </a:cubicBezTo>
                  <a:cubicBezTo>
                    <a:pt x="11994" y="12401"/>
                    <a:pt x="14099" y="11670"/>
                    <a:pt x="15795" y="10237"/>
                  </a:cubicBezTo>
                  <a:cubicBezTo>
                    <a:pt x="16456" y="9682"/>
                    <a:pt x="16374" y="8643"/>
                    <a:pt x="15641" y="8182"/>
                  </a:cubicBezTo>
                  <a:lnTo>
                    <a:pt x="2907" y="196"/>
                  </a:lnTo>
                  <a:cubicBezTo>
                    <a:pt x="2690" y="62"/>
                    <a:pt x="2455" y="0"/>
                    <a:pt x="222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185949" y="4319310"/>
              <a:ext cx="447546" cy="298258"/>
            </a:xfrm>
            <a:custGeom>
              <a:avLst/>
              <a:gdLst/>
              <a:ahLst/>
              <a:cxnLst/>
              <a:rect l="l" t="t" r="r" b="b"/>
              <a:pathLst>
                <a:path w="13976" h="9314" extrusionOk="0">
                  <a:moveTo>
                    <a:pt x="556" y="1"/>
                  </a:moveTo>
                  <a:lnTo>
                    <a:pt x="556" y="1"/>
                  </a:lnTo>
                  <a:cubicBezTo>
                    <a:pt x="0" y="922"/>
                    <a:pt x="284" y="2103"/>
                    <a:pt x="1194" y="2682"/>
                  </a:cubicBezTo>
                  <a:lnTo>
                    <a:pt x="11282" y="9014"/>
                  </a:lnTo>
                  <a:cubicBezTo>
                    <a:pt x="11607" y="9217"/>
                    <a:pt x="11970" y="9314"/>
                    <a:pt x="12329" y="9314"/>
                  </a:cubicBezTo>
                  <a:cubicBezTo>
                    <a:pt x="12973" y="9314"/>
                    <a:pt x="13604" y="9000"/>
                    <a:pt x="13975" y="8423"/>
                  </a:cubicBezTo>
                  <a:cubicBezTo>
                    <a:pt x="13893" y="8317"/>
                    <a:pt x="13798" y="8223"/>
                    <a:pt x="13680" y="8140"/>
                  </a:cubicBezTo>
                  <a:lnTo>
                    <a:pt x="934" y="154"/>
                  </a:lnTo>
                  <a:cubicBezTo>
                    <a:pt x="816" y="83"/>
                    <a:pt x="686" y="24"/>
                    <a:pt x="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121263" y="4521468"/>
              <a:ext cx="329512" cy="301044"/>
            </a:xfrm>
            <a:custGeom>
              <a:avLst/>
              <a:gdLst/>
              <a:ahLst/>
              <a:cxnLst/>
              <a:rect l="l" t="t" r="r" b="b"/>
              <a:pathLst>
                <a:path w="10290" h="9401" extrusionOk="0">
                  <a:moveTo>
                    <a:pt x="4442" y="1"/>
                  </a:moveTo>
                  <a:cubicBezTo>
                    <a:pt x="3664" y="1"/>
                    <a:pt x="2966" y="350"/>
                    <a:pt x="2422" y="1224"/>
                  </a:cubicBezTo>
                  <a:lnTo>
                    <a:pt x="1123" y="3280"/>
                  </a:lnTo>
                  <a:cubicBezTo>
                    <a:pt x="0" y="5087"/>
                    <a:pt x="544" y="7485"/>
                    <a:pt x="2351" y="8619"/>
                  </a:cubicBezTo>
                  <a:lnTo>
                    <a:pt x="2647" y="8808"/>
                  </a:lnTo>
                  <a:cubicBezTo>
                    <a:pt x="3290" y="9209"/>
                    <a:pt x="4003" y="9401"/>
                    <a:pt x="4708" y="9401"/>
                  </a:cubicBezTo>
                  <a:cubicBezTo>
                    <a:pt x="5998" y="9401"/>
                    <a:pt x="7257" y="8760"/>
                    <a:pt x="7998" y="7592"/>
                  </a:cubicBezTo>
                  <a:lnTo>
                    <a:pt x="9297" y="5536"/>
                  </a:lnTo>
                  <a:cubicBezTo>
                    <a:pt x="10290" y="3941"/>
                    <a:pt x="9498" y="2654"/>
                    <a:pt x="8069" y="1602"/>
                  </a:cubicBezTo>
                  <a:cubicBezTo>
                    <a:pt x="7907" y="1497"/>
                    <a:pt x="7721" y="1439"/>
                    <a:pt x="7538" y="1439"/>
                  </a:cubicBezTo>
                  <a:cubicBezTo>
                    <a:pt x="7494" y="1439"/>
                    <a:pt x="7450" y="1442"/>
                    <a:pt x="7407" y="1449"/>
                  </a:cubicBezTo>
                  <a:cubicBezTo>
                    <a:pt x="7390" y="1451"/>
                    <a:pt x="7372" y="1452"/>
                    <a:pt x="7354" y="1452"/>
                  </a:cubicBezTo>
                  <a:cubicBezTo>
                    <a:pt x="7266" y="1452"/>
                    <a:pt x="7181" y="1427"/>
                    <a:pt x="7112" y="1378"/>
                  </a:cubicBezTo>
                  <a:cubicBezTo>
                    <a:pt x="7017" y="1319"/>
                    <a:pt x="6947" y="1236"/>
                    <a:pt x="6911" y="1142"/>
                  </a:cubicBezTo>
                  <a:cubicBezTo>
                    <a:pt x="6840" y="917"/>
                    <a:pt x="6687" y="728"/>
                    <a:pt x="6486" y="610"/>
                  </a:cubicBezTo>
                  <a:cubicBezTo>
                    <a:pt x="5777" y="237"/>
                    <a:pt x="5082" y="1"/>
                    <a:pt x="4442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263251" y="4550832"/>
              <a:ext cx="103176" cy="133342"/>
            </a:xfrm>
            <a:custGeom>
              <a:avLst/>
              <a:gdLst/>
              <a:ahLst/>
              <a:cxnLst/>
              <a:rect l="l" t="t" r="r" b="b"/>
              <a:pathLst>
                <a:path w="3222" h="4164" extrusionOk="0">
                  <a:moveTo>
                    <a:pt x="2371" y="0"/>
                  </a:moveTo>
                  <a:lnTo>
                    <a:pt x="233" y="3402"/>
                  </a:lnTo>
                  <a:cubicBezTo>
                    <a:pt x="1" y="3792"/>
                    <a:pt x="332" y="4164"/>
                    <a:pt x="677" y="4164"/>
                  </a:cubicBezTo>
                  <a:cubicBezTo>
                    <a:pt x="824" y="4164"/>
                    <a:pt x="974" y="4096"/>
                    <a:pt x="1083" y="3934"/>
                  </a:cubicBezTo>
                  <a:lnTo>
                    <a:pt x="3221" y="532"/>
                  </a:lnTo>
                  <a:lnTo>
                    <a:pt x="2973" y="532"/>
                  </a:lnTo>
                  <a:cubicBezTo>
                    <a:pt x="2956" y="534"/>
                    <a:pt x="2938" y="535"/>
                    <a:pt x="2920" y="535"/>
                  </a:cubicBezTo>
                  <a:cubicBezTo>
                    <a:pt x="2832" y="535"/>
                    <a:pt x="2747" y="510"/>
                    <a:pt x="2678" y="461"/>
                  </a:cubicBezTo>
                  <a:cubicBezTo>
                    <a:pt x="2583" y="402"/>
                    <a:pt x="2513" y="319"/>
                    <a:pt x="2477" y="225"/>
                  </a:cubicBezTo>
                  <a:cubicBezTo>
                    <a:pt x="2442" y="154"/>
                    <a:pt x="2406" y="71"/>
                    <a:pt x="2371" y="0"/>
                  </a:cubicBez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4555151" y="48351"/>
            <a:ext cx="808440" cy="732194"/>
            <a:chOff x="4555151" y="48351"/>
            <a:chExt cx="808440" cy="732194"/>
          </a:xfrm>
        </p:grpSpPr>
        <p:sp>
          <p:nvSpPr>
            <p:cNvPr id="157" name="Google Shape;157;p2"/>
            <p:cNvSpPr/>
            <p:nvPr/>
          </p:nvSpPr>
          <p:spPr>
            <a:xfrm>
              <a:off x="4555151" y="48351"/>
              <a:ext cx="808440" cy="732194"/>
            </a:xfrm>
            <a:custGeom>
              <a:avLst/>
              <a:gdLst/>
              <a:ahLst/>
              <a:cxnLst/>
              <a:rect l="l" t="t" r="r" b="b"/>
              <a:pathLst>
                <a:path w="25246" h="22865" extrusionOk="0">
                  <a:moveTo>
                    <a:pt x="12638" y="1"/>
                  </a:moveTo>
                  <a:cubicBezTo>
                    <a:pt x="11711" y="1"/>
                    <a:pt x="10769" y="114"/>
                    <a:pt x="9830" y="352"/>
                  </a:cubicBezTo>
                  <a:cubicBezTo>
                    <a:pt x="3710" y="1899"/>
                    <a:pt x="1" y="8113"/>
                    <a:pt x="1548" y="14232"/>
                  </a:cubicBezTo>
                  <a:cubicBezTo>
                    <a:pt x="2858" y="19412"/>
                    <a:pt x="7511" y="22865"/>
                    <a:pt x="12620" y="22865"/>
                  </a:cubicBezTo>
                  <a:cubicBezTo>
                    <a:pt x="13547" y="22865"/>
                    <a:pt x="14489" y="22751"/>
                    <a:pt x="15429" y="22513"/>
                  </a:cubicBezTo>
                  <a:cubicBezTo>
                    <a:pt x="21548" y="20966"/>
                    <a:pt x="25246" y="14752"/>
                    <a:pt x="23710" y="8633"/>
                  </a:cubicBezTo>
                  <a:cubicBezTo>
                    <a:pt x="22400" y="3454"/>
                    <a:pt x="17747" y="1"/>
                    <a:pt x="126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175554" y="548094"/>
              <a:ext cx="109357" cy="99014"/>
            </a:xfrm>
            <a:custGeom>
              <a:avLst/>
              <a:gdLst/>
              <a:ahLst/>
              <a:cxnLst/>
              <a:rect l="l" t="t" r="r" b="b"/>
              <a:pathLst>
                <a:path w="3415" h="3092" extrusionOk="0">
                  <a:moveTo>
                    <a:pt x="1400" y="0"/>
                  </a:moveTo>
                  <a:cubicBezTo>
                    <a:pt x="991" y="0"/>
                    <a:pt x="592" y="201"/>
                    <a:pt x="355" y="576"/>
                  </a:cubicBezTo>
                  <a:cubicBezTo>
                    <a:pt x="1" y="1154"/>
                    <a:pt x="166" y="1910"/>
                    <a:pt x="745" y="2265"/>
                  </a:cubicBezTo>
                  <a:lnTo>
                    <a:pt x="2056" y="3092"/>
                  </a:lnTo>
                  <a:cubicBezTo>
                    <a:pt x="2363" y="2726"/>
                    <a:pt x="2659" y="2324"/>
                    <a:pt x="2918" y="1910"/>
                  </a:cubicBezTo>
                  <a:cubicBezTo>
                    <a:pt x="3107" y="1627"/>
                    <a:pt x="3261" y="1332"/>
                    <a:pt x="3415" y="1048"/>
                  </a:cubicBezTo>
                  <a:lnTo>
                    <a:pt x="2056" y="186"/>
                  </a:lnTo>
                  <a:cubicBezTo>
                    <a:pt x="1851" y="60"/>
                    <a:pt x="1624" y="0"/>
                    <a:pt x="140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627425" y="193125"/>
              <a:ext cx="107852" cy="100006"/>
            </a:xfrm>
            <a:custGeom>
              <a:avLst/>
              <a:gdLst/>
              <a:ahLst/>
              <a:cxnLst/>
              <a:rect l="l" t="t" r="r" b="b"/>
              <a:pathLst>
                <a:path w="3368" h="3123" extrusionOk="0">
                  <a:moveTo>
                    <a:pt x="1264" y="1"/>
                  </a:moveTo>
                  <a:cubicBezTo>
                    <a:pt x="1075" y="261"/>
                    <a:pt x="874" y="533"/>
                    <a:pt x="697" y="816"/>
                  </a:cubicBezTo>
                  <a:cubicBezTo>
                    <a:pt x="437" y="1230"/>
                    <a:pt x="201" y="1667"/>
                    <a:pt x="0" y="2104"/>
                  </a:cubicBezTo>
                  <a:lnTo>
                    <a:pt x="1312" y="2931"/>
                  </a:lnTo>
                  <a:cubicBezTo>
                    <a:pt x="1517" y="3061"/>
                    <a:pt x="1745" y="3122"/>
                    <a:pt x="1969" y="3122"/>
                  </a:cubicBezTo>
                  <a:cubicBezTo>
                    <a:pt x="2378" y="3122"/>
                    <a:pt x="2776" y="2919"/>
                    <a:pt x="3013" y="2553"/>
                  </a:cubicBezTo>
                  <a:cubicBezTo>
                    <a:pt x="3367" y="1974"/>
                    <a:pt x="3202" y="1218"/>
                    <a:pt x="2623" y="852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14661" y="424039"/>
              <a:ext cx="186755" cy="134174"/>
            </a:xfrm>
            <a:custGeom>
              <a:avLst/>
              <a:gdLst/>
              <a:ahLst/>
              <a:cxnLst/>
              <a:rect l="l" t="t" r="r" b="b"/>
              <a:pathLst>
                <a:path w="5832" h="4190" extrusionOk="0">
                  <a:moveTo>
                    <a:pt x="1047" y="0"/>
                  </a:moveTo>
                  <a:cubicBezTo>
                    <a:pt x="988" y="0"/>
                    <a:pt x="931" y="30"/>
                    <a:pt x="899" y="102"/>
                  </a:cubicBezTo>
                  <a:cubicBezTo>
                    <a:pt x="1" y="2004"/>
                    <a:pt x="1395" y="4190"/>
                    <a:pt x="3498" y="4190"/>
                  </a:cubicBezTo>
                  <a:cubicBezTo>
                    <a:pt x="4360" y="4190"/>
                    <a:pt x="5175" y="3800"/>
                    <a:pt x="5718" y="3138"/>
                  </a:cubicBezTo>
                  <a:cubicBezTo>
                    <a:pt x="5831" y="2999"/>
                    <a:pt x="5714" y="2847"/>
                    <a:pt x="5583" y="2847"/>
                  </a:cubicBezTo>
                  <a:cubicBezTo>
                    <a:pt x="5536" y="2847"/>
                    <a:pt x="5487" y="2867"/>
                    <a:pt x="5447" y="2914"/>
                  </a:cubicBezTo>
                  <a:cubicBezTo>
                    <a:pt x="4954" y="3507"/>
                    <a:pt x="4236" y="3826"/>
                    <a:pt x="3506" y="3826"/>
                  </a:cubicBezTo>
                  <a:cubicBezTo>
                    <a:pt x="3045" y="3826"/>
                    <a:pt x="2579" y="3699"/>
                    <a:pt x="2163" y="3434"/>
                  </a:cubicBezTo>
                  <a:cubicBezTo>
                    <a:pt x="1088" y="2760"/>
                    <a:pt x="686" y="1402"/>
                    <a:pt x="1218" y="256"/>
                  </a:cubicBezTo>
                  <a:cubicBezTo>
                    <a:pt x="1280" y="115"/>
                    <a:pt x="1162" y="0"/>
                    <a:pt x="10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881876" y="171318"/>
              <a:ext cx="105866" cy="75573"/>
            </a:xfrm>
            <a:custGeom>
              <a:avLst/>
              <a:gdLst/>
              <a:ahLst/>
              <a:cxnLst/>
              <a:rect l="l" t="t" r="r" b="b"/>
              <a:pathLst>
                <a:path w="3306" h="2360" extrusionOk="0">
                  <a:moveTo>
                    <a:pt x="1183" y="1"/>
                  </a:moveTo>
                  <a:cubicBezTo>
                    <a:pt x="833" y="1"/>
                    <a:pt x="473" y="95"/>
                    <a:pt x="135" y="304"/>
                  </a:cubicBezTo>
                  <a:cubicBezTo>
                    <a:pt x="0" y="418"/>
                    <a:pt x="101" y="612"/>
                    <a:pt x="246" y="612"/>
                  </a:cubicBezTo>
                  <a:cubicBezTo>
                    <a:pt x="267" y="612"/>
                    <a:pt x="289" y="608"/>
                    <a:pt x="312" y="599"/>
                  </a:cubicBezTo>
                  <a:cubicBezTo>
                    <a:pt x="592" y="423"/>
                    <a:pt x="891" y="344"/>
                    <a:pt x="1182" y="344"/>
                  </a:cubicBezTo>
                  <a:cubicBezTo>
                    <a:pt x="2102" y="344"/>
                    <a:pt x="2936" y="1138"/>
                    <a:pt x="2828" y="2170"/>
                  </a:cubicBezTo>
                  <a:cubicBezTo>
                    <a:pt x="2816" y="2265"/>
                    <a:pt x="2887" y="2359"/>
                    <a:pt x="2981" y="2359"/>
                  </a:cubicBezTo>
                  <a:lnTo>
                    <a:pt x="3005" y="2359"/>
                  </a:lnTo>
                  <a:cubicBezTo>
                    <a:pt x="3088" y="2359"/>
                    <a:pt x="3159" y="2300"/>
                    <a:pt x="3171" y="2218"/>
                  </a:cubicBezTo>
                  <a:cubicBezTo>
                    <a:pt x="3305" y="959"/>
                    <a:pt x="2297" y="1"/>
                    <a:pt x="118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108980" y="295789"/>
              <a:ext cx="105066" cy="75925"/>
            </a:xfrm>
            <a:custGeom>
              <a:avLst/>
              <a:gdLst/>
              <a:ahLst/>
              <a:cxnLst/>
              <a:rect l="l" t="t" r="r" b="b"/>
              <a:pathLst>
                <a:path w="3281" h="2371" extrusionOk="0">
                  <a:moveTo>
                    <a:pt x="1155" y="1"/>
                  </a:moveTo>
                  <a:cubicBezTo>
                    <a:pt x="805" y="1"/>
                    <a:pt x="445" y="95"/>
                    <a:pt x="107" y="303"/>
                  </a:cubicBezTo>
                  <a:cubicBezTo>
                    <a:pt x="24" y="351"/>
                    <a:pt x="0" y="457"/>
                    <a:pt x="48" y="540"/>
                  </a:cubicBezTo>
                  <a:cubicBezTo>
                    <a:pt x="79" y="594"/>
                    <a:pt x="140" y="623"/>
                    <a:pt x="202" y="623"/>
                  </a:cubicBezTo>
                  <a:cubicBezTo>
                    <a:pt x="235" y="623"/>
                    <a:pt x="267" y="615"/>
                    <a:pt x="296" y="599"/>
                  </a:cubicBezTo>
                  <a:cubicBezTo>
                    <a:pt x="572" y="427"/>
                    <a:pt x="868" y="349"/>
                    <a:pt x="1155" y="349"/>
                  </a:cubicBezTo>
                  <a:cubicBezTo>
                    <a:pt x="2072" y="349"/>
                    <a:pt x="2908" y="1139"/>
                    <a:pt x="2800" y="2182"/>
                  </a:cubicBezTo>
                  <a:cubicBezTo>
                    <a:pt x="2788" y="2276"/>
                    <a:pt x="2859" y="2359"/>
                    <a:pt x="2966" y="2371"/>
                  </a:cubicBezTo>
                  <a:lnTo>
                    <a:pt x="2977" y="2371"/>
                  </a:lnTo>
                  <a:cubicBezTo>
                    <a:pt x="3060" y="2371"/>
                    <a:pt x="3143" y="2300"/>
                    <a:pt x="3155" y="2217"/>
                  </a:cubicBezTo>
                  <a:cubicBezTo>
                    <a:pt x="3281" y="958"/>
                    <a:pt x="2270" y="1"/>
                    <a:pt x="115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44032" y="307733"/>
              <a:ext cx="117234" cy="78007"/>
            </a:xfrm>
            <a:custGeom>
              <a:avLst/>
              <a:gdLst/>
              <a:ahLst/>
              <a:cxnLst/>
              <a:rect l="l" t="t" r="r" b="b"/>
              <a:pathLst>
                <a:path w="3661" h="2436" extrusionOk="0">
                  <a:moveTo>
                    <a:pt x="241" y="0"/>
                  </a:moveTo>
                  <a:cubicBezTo>
                    <a:pt x="119" y="0"/>
                    <a:pt x="13" y="103"/>
                    <a:pt x="13" y="226"/>
                  </a:cubicBezTo>
                  <a:cubicBezTo>
                    <a:pt x="1" y="356"/>
                    <a:pt x="107" y="462"/>
                    <a:pt x="237" y="474"/>
                  </a:cubicBezTo>
                  <a:cubicBezTo>
                    <a:pt x="1430" y="616"/>
                    <a:pt x="2517" y="1301"/>
                    <a:pt x="3167" y="2317"/>
                  </a:cubicBezTo>
                  <a:cubicBezTo>
                    <a:pt x="3202" y="2399"/>
                    <a:pt x="3285" y="2435"/>
                    <a:pt x="3368" y="2435"/>
                  </a:cubicBezTo>
                  <a:cubicBezTo>
                    <a:pt x="3373" y="2435"/>
                    <a:pt x="3378" y="2435"/>
                    <a:pt x="3383" y="2435"/>
                  </a:cubicBezTo>
                  <a:cubicBezTo>
                    <a:pt x="3551" y="2435"/>
                    <a:pt x="3660" y="2242"/>
                    <a:pt x="3569" y="2092"/>
                  </a:cubicBezTo>
                  <a:cubicBezTo>
                    <a:pt x="2848" y="923"/>
                    <a:pt x="1631" y="167"/>
                    <a:pt x="261" y="1"/>
                  </a:cubicBezTo>
                  <a:cubicBezTo>
                    <a:pt x="254" y="1"/>
                    <a:pt x="248" y="0"/>
                    <a:pt x="2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732395" y="113421"/>
              <a:ext cx="71346" cy="89215"/>
            </a:xfrm>
            <a:custGeom>
              <a:avLst/>
              <a:gdLst/>
              <a:ahLst/>
              <a:cxnLst/>
              <a:rect l="l" t="t" r="r" b="b"/>
              <a:pathLst>
                <a:path w="2228" h="2786" extrusionOk="0">
                  <a:moveTo>
                    <a:pt x="332" y="1"/>
                  </a:moveTo>
                  <a:cubicBezTo>
                    <a:pt x="164" y="1"/>
                    <a:pt x="0" y="197"/>
                    <a:pt x="136" y="375"/>
                  </a:cubicBezTo>
                  <a:lnTo>
                    <a:pt x="1767" y="2679"/>
                  </a:lnTo>
                  <a:cubicBezTo>
                    <a:pt x="1814" y="2750"/>
                    <a:pt x="1885" y="2785"/>
                    <a:pt x="1967" y="2785"/>
                  </a:cubicBezTo>
                  <a:cubicBezTo>
                    <a:pt x="2015" y="2785"/>
                    <a:pt x="2062" y="2762"/>
                    <a:pt x="2097" y="2738"/>
                  </a:cubicBezTo>
                  <a:cubicBezTo>
                    <a:pt x="2204" y="2667"/>
                    <a:pt x="2227" y="2514"/>
                    <a:pt x="2156" y="2407"/>
                  </a:cubicBezTo>
                  <a:lnTo>
                    <a:pt x="514" y="104"/>
                  </a:lnTo>
                  <a:cubicBezTo>
                    <a:pt x="464" y="31"/>
                    <a:pt x="398" y="1"/>
                    <a:pt x="33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748855" y="173143"/>
              <a:ext cx="230786" cy="219354"/>
            </a:xfrm>
            <a:custGeom>
              <a:avLst/>
              <a:gdLst/>
              <a:ahLst/>
              <a:cxnLst/>
              <a:rect l="l" t="t" r="r" b="b"/>
              <a:pathLst>
                <a:path w="7207" h="6850" extrusionOk="0">
                  <a:moveTo>
                    <a:pt x="1804" y="1"/>
                  </a:moveTo>
                  <a:cubicBezTo>
                    <a:pt x="1698" y="1"/>
                    <a:pt x="1596" y="55"/>
                    <a:pt x="1536" y="152"/>
                  </a:cubicBezTo>
                  <a:lnTo>
                    <a:pt x="1028" y="968"/>
                  </a:lnTo>
                  <a:cubicBezTo>
                    <a:pt x="981" y="1027"/>
                    <a:pt x="969" y="1098"/>
                    <a:pt x="981" y="1168"/>
                  </a:cubicBezTo>
                  <a:lnTo>
                    <a:pt x="1075" y="2243"/>
                  </a:lnTo>
                  <a:lnTo>
                    <a:pt x="378" y="3354"/>
                  </a:lnTo>
                  <a:cubicBezTo>
                    <a:pt x="0" y="3968"/>
                    <a:pt x="178" y="4783"/>
                    <a:pt x="792" y="5173"/>
                  </a:cubicBezTo>
                  <a:lnTo>
                    <a:pt x="2871" y="6484"/>
                  </a:lnTo>
                  <a:cubicBezTo>
                    <a:pt x="3265" y="6732"/>
                    <a:pt x="3704" y="6850"/>
                    <a:pt x="4137" y="6850"/>
                  </a:cubicBezTo>
                  <a:cubicBezTo>
                    <a:pt x="4925" y="6850"/>
                    <a:pt x="5694" y="6460"/>
                    <a:pt x="6143" y="5752"/>
                  </a:cubicBezTo>
                  <a:lnTo>
                    <a:pt x="6817" y="4665"/>
                  </a:lnTo>
                  <a:cubicBezTo>
                    <a:pt x="7206" y="4051"/>
                    <a:pt x="7029" y="3236"/>
                    <a:pt x="6415" y="2846"/>
                  </a:cubicBezTo>
                  <a:lnTo>
                    <a:pt x="3450" y="979"/>
                  </a:lnTo>
                  <a:lnTo>
                    <a:pt x="1985" y="58"/>
                  </a:lnTo>
                  <a:cubicBezTo>
                    <a:pt x="1929" y="19"/>
                    <a:pt x="1866" y="1"/>
                    <a:pt x="180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773800" y="215541"/>
              <a:ext cx="181632" cy="156110"/>
            </a:xfrm>
            <a:custGeom>
              <a:avLst/>
              <a:gdLst/>
              <a:ahLst/>
              <a:cxnLst/>
              <a:rect l="l" t="t" r="r" b="b"/>
              <a:pathLst>
                <a:path w="5672" h="4875" extrusionOk="0">
                  <a:moveTo>
                    <a:pt x="1925" y="0"/>
                  </a:moveTo>
                  <a:cubicBezTo>
                    <a:pt x="1744" y="0"/>
                    <a:pt x="1565" y="89"/>
                    <a:pt x="1466" y="258"/>
                  </a:cubicBezTo>
                  <a:lnTo>
                    <a:pt x="816" y="1286"/>
                  </a:lnTo>
                  <a:lnTo>
                    <a:pt x="284" y="2113"/>
                  </a:lnTo>
                  <a:cubicBezTo>
                    <a:pt x="1" y="2609"/>
                    <a:pt x="166" y="3235"/>
                    <a:pt x="651" y="3518"/>
                  </a:cubicBezTo>
                  <a:lnTo>
                    <a:pt x="2316" y="4570"/>
                  </a:lnTo>
                  <a:cubicBezTo>
                    <a:pt x="2646" y="4776"/>
                    <a:pt x="3011" y="4875"/>
                    <a:pt x="3367" y="4875"/>
                  </a:cubicBezTo>
                  <a:cubicBezTo>
                    <a:pt x="3969" y="4875"/>
                    <a:pt x="4546" y="4593"/>
                    <a:pt x="4880" y="4073"/>
                  </a:cubicBezTo>
                  <a:lnTo>
                    <a:pt x="5388" y="3258"/>
                  </a:lnTo>
                  <a:cubicBezTo>
                    <a:pt x="5671" y="2774"/>
                    <a:pt x="5506" y="2148"/>
                    <a:pt x="5022" y="1853"/>
                  </a:cubicBezTo>
                  <a:lnTo>
                    <a:pt x="2210" y="81"/>
                  </a:lnTo>
                  <a:cubicBezTo>
                    <a:pt x="2123" y="27"/>
                    <a:pt x="2024" y="0"/>
                    <a:pt x="192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784015" y="215733"/>
              <a:ext cx="118067" cy="65582"/>
            </a:xfrm>
            <a:custGeom>
              <a:avLst/>
              <a:gdLst/>
              <a:ahLst/>
              <a:cxnLst/>
              <a:rect l="l" t="t" r="r" b="b"/>
              <a:pathLst>
                <a:path w="3687" h="2048" extrusionOk="0">
                  <a:moveTo>
                    <a:pt x="1599" y="0"/>
                  </a:moveTo>
                  <a:cubicBezTo>
                    <a:pt x="1418" y="0"/>
                    <a:pt x="1242" y="92"/>
                    <a:pt x="1135" y="252"/>
                  </a:cubicBezTo>
                  <a:lnTo>
                    <a:pt x="1" y="2047"/>
                  </a:lnTo>
                  <a:lnTo>
                    <a:pt x="3687" y="1221"/>
                  </a:lnTo>
                  <a:lnTo>
                    <a:pt x="1891" y="86"/>
                  </a:lnTo>
                  <a:cubicBezTo>
                    <a:pt x="1799" y="28"/>
                    <a:pt x="1698" y="0"/>
                    <a:pt x="1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812035" y="307765"/>
              <a:ext cx="138465" cy="42398"/>
            </a:xfrm>
            <a:custGeom>
              <a:avLst/>
              <a:gdLst/>
              <a:ahLst/>
              <a:cxnLst/>
              <a:rect l="l" t="t" r="r" b="b"/>
              <a:pathLst>
                <a:path w="4324" h="1324" extrusionOk="0">
                  <a:moveTo>
                    <a:pt x="4324" y="0"/>
                  </a:moveTo>
                  <a:lnTo>
                    <a:pt x="0" y="981"/>
                  </a:lnTo>
                  <a:lnTo>
                    <a:pt x="544" y="1323"/>
                  </a:lnTo>
                  <a:lnTo>
                    <a:pt x="4099" y="520"/>
                  </a:lnTo>
                  <a:lnTo>
                    <a:pt x="4194" y="378"/>
                  </a:lnTo>
                  <a:cubicBezTo>
                    <a:pt x="4265" y="260"/>
                    <a:pt x="4312" y="130"/>
                    <a:pt x="4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858179" y="351636"/>
              <a:ext cx="67728" cy="20206"/>
            </a:xfrm>
            <a:custGeom>
              <a:avLst/>
              <a:gdLst/>
              <a:ahLst/>
              <a:cxnLst/>
              <a:rect l="l" t="t" r="r" b="b"/>
              <a:pathLst>
                <a:path w="2115" h="631" extrusionOk="0">
                  <a:moveTo>
                    <a:pt x="2115" y="1"/>
                  </a:moveTo>
                  <a:lnTo>
                    <a:pt x="0" y="485"/>
                  </a:lnTo>
                  <a:cubicBezTo>
                    <a:pt x="233" y="583"/>
                    <a:pt x="478" y="630"/>
                    <a:pt x="721" y="630"/>
                  </a:cubicBezTo>
                  <a:cubicBezTo>
                    <a:pt x="1241" y="630"/>
                    <a:pt x="1752" y="412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779116" y="271452"/>
              <a:ext cx="166101" cy="49955"/>
            </a:xfrm>
            <a:custGeom>
              <a:avLst/>
              <a:gdLst/>
              <a:ahLst/>
              <a:cxnLst/>
              <a:rect l="l" t="t" r="r" b="b"/>
              <a:pathLst>
                <a:path w="5187" h="1560" extrusionOk="0">
                  <a:moveTo>
                    <a:pt x="4690" y="0"/>
                  </a:moveTo>
                  <a:lnTo>
                    <a:pt x="0" y="1063"/>
                  </a:lnTo>
                  <a:cubicBezTo>
                    <a:pt x="36" y="1252"/>
                    <a:pt x="130" y="1418"/>
                    <a:pt x="248" y="1560"/>
                  </a:cubicBezTo>
                  <a:lnTo>
                    <a:pt x="5186" y="449"/>
                  </a:lnTo>
                  <a:cubicBezTo>
                    <a:pt x="5104" y="307"/>
                    <a:pt x="4986" y="189"/>
                    <a:pt x="4856" y="107"/>
                  </a:cubicBezTo>
                  <a:lnTo>
                    <a:pt x="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220194" y="460160"/>
              <a:ext cx="107852" cy="30710"/>
            </a:xfrm>
            <a:custGeom>
              <a:avLst/>
              <a:gdLst/>
              <a:ahLst/>
              <a:cxnLst/>
              <a:rect l="l" t="t" r="r" b="b"/>
              <a:pathLst>
                <a:path w="3368" h="959" extrusionOk="0">
                  <a:moveTo>
                    <a:pt x="271" y="1"/>
                  </a:moveTo>
                  <a:cubicBezTo>
                    <a:pt x="150" y="1"/>
                    <a:pt x="35" y="81"/>
                    <a:pt x="24" y="203"/>
                  </a:cubicBezTo>
                  <a:cubicBezTo>
                    <a:pt x="1" y="321"/>
                    <a:pt x="83" y="451"/>
                    <a:pt x="213" y="475"/>
                  </a:cubicBezTo>
                  <a:lnTo>
                    <a:pt x="3001" y="947"/>
                  </a:lnTo>
                  <a:lnTo>
                    <a:pt x="3037" y="947"/>
                  </a:lnTo>
                  <a:lnTo>
                    <a:pt x="3037" y="959"/>
                  </a:lnTo>
                  <a:cubicBezTo>
                    <a:pt x="3332" y="959"/>
                    <a:pt x="3367" y="534"/>
                    <a:pt x="3084" y="486"/>
                  </a:cubicBezTo>
                  <a:lnTo>
                    <a:pt x="296" y="2"/>
                  </a:lnTo>
                  <a:cubicBezTo>
                    <a:pt x="288" y="1"/>
                    <a:pt x="279" y="1"/>
                    <a:pt x="271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995108" y="347794"/>
              <a:ext cx="250096" cy="207090"/>
            </a:xfrm>
            <a:custGeom>
              <a:avLst/>
              <a:gdLst/>
              <a:ahLst/>
              <a:cxnLst/>
              <a:rect l="l" t="t" r="r" b="b"/>
              <a:pathLst>
                <a:path w="7810" h="6467" extrusionOk="0">
                  <a:moveTo>
                    <a:pt x="2486" y="0"/>
                  </a:moveTo>
                  <a:cubicBezTo>
                    <a:pt x="2048" y="0"/>
                    <a:pt x="1623" y="220"/>
                    <a:pt x="1371" y="617"/>
                  </a:cubicBezTo>
                  <a:lnTo>
                    <a:pt x="686" y="1692"/>
                  </a:lnTo>
                  <a:cubicBezTo>
                    <a:pt x="1" y="2802"/>
                    <a:pt x="331" y="4255"/>
                    <a:pt x="1430" y="4964"/>
                  </a:cubicBezTo>
                  <a:lnTo>
                    <a:pt x="3509" y="6264"/>
                  </a:lnTo>
                  <a:cubicBezTo>
                    <a:pt x="3726" y="6401"/>
                    <a:pt x="3968" y="6467"/>
                    <a:pt x="4208" y="6467"/>
                  </a:cubicBezTo>
                  <a:cubicBezTo>
                    <a:pt x="4646" y="6467"/>
                    <a:pt x="5076" y="6247"/>
                    <a:pt x="5328" y="5850"/>
                  </a:cubicBezTo>
                  <a:lnTo>
                    <a:pt x="6025" y="4751"/>
                  </a:lnTo>
                  <a:lnTo>
                    <a:pt x="7041" y="4373"/>
                  </a:lnTo>
                  <a:cubicBezTo>
                    <a:pt x="7112" y="4350"/>
                    <a:pt x="7171" y="4303"/>
                    <a:pt x="7207" y="4243"/>
                  </a:cubicBezTo>
                  <a:lnTo>
                    <a:pt x="7715" y="3440"/>
                  </a:lnTo>
                  <a:cubicBezTo>
                    <a:pt x="7809" y="3287"/>
                    <a:pt x="7762" y="3086"/>
                    <a:pt x="7608" y="2979"/>
                  </a:cubicBezTo>
                  <a:lnTo>
                    <a:pt x="6155" y="2070"/>
                  </a:lnTo>
                  <a:lnTo>
                    <a:pt x="3190" y="203"/>
                  </a:lnTo>
                  <a:cubicBezTo>
                    <a:pt x="2969" y="66"/>
                    <a:pt x="2726" y="0"/>
                    <a:pt x="248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017043" y="371138"/>
              <a:ext cx="179358" cy="160016"/>
            </a:xfrm>
            <a:custGeom>
              <a:avLst/>
              <a:gdLst/>
              <a:ahLst/>
              <a:cxnLst/>
              <a:rect l="l" t="t" r="r" b="b"/>
              <a:pathLst>
                <a:path w="5601" h="4997" extrusionOk="0">
                  <a:moveTo>
                    <a:pt x="1886" y="1"/>
                  </a:moveTo>
                  <a:cubicBezTo>
                    <a:pt x="1559" y="1"/>
                    <a:pt x="1240" y="155"/>
                    <a:pt x="1040" y="443"/>
                  </a:cubicBezTo>
                  <a:lnTo>
                    <a:pt x="521" y="1258"/>
                  </a:lnTo>
                  <a:cubicBezTo>
                    <a:pt x="1" y="2085"/>
                    <a:pt x="296" y="3219"/>
                    <a:pt x="1182" y="3774"/>
                  </a:cubicBezTo>
                  <a:lnTo>
                    <a:pt x="2848" y="4826"/>
                  </a:lnTo>
                  <a:cubicBezTo>
                    <a:pt x="3025" y="4941"/>
                    <a:pt x="3224" y="4996"/>
                    <a:pt x="3420" y="4996"/>
                  </a:cubicBezTo>
                  <a:cubicBezTo>
                    <a:pt x="3748" y="4996"/>
                    <a:pt x="4070" y="4842"/>
                    <a:pt x="4277" y="4554"/>
                  </a:cubicBezTo>
                  <a:lnTo>
                    <a:pt x="4797" y="3715"/>
                  </a:lnTo>
                  <a:lnTo>
                    <a:pt x="5435" y="2699"/>
                  </a:lnTo>
                  <a:cubicBezTo>
                    <a:pt x="5600" y="2439"/>
                    <a:pt x="5518" y="2109"/>
                    <a:pt x="5270" y="1943"/>
                  </a:cubicBezTo>
                  <a:lnTo>
                    <a:pt x="2458" y="171"/>
                  </a:lnTo>
                  <a:cubicBezTo>
                    <a:pt x="2281" y="56"/>
                    <a:pt x="2082" y="1"/>
                    <a:pt x="188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025369" y="403481"/>
              <a:ext cx="141155" cy="49187"/>
            </a:xfrm>
            <a:custGeom>
              <a:avLst/>
              <a:gdLst/>
              <a:ahLst/>
              <a:cxnLst/>
              <a:rect l="l" t="t" r="r" b="b"/>
              <a:pathLst>
                <a:path w="4408" h="1536" extrusionOk="0">
                  <a:moveTo>
                    <a:pt x="3533" y="0"/>
                  </a:moveTo>
                  <a:lnTo>
                    <a:pt x="48" y="792"/>
                  </a:lnTo>
                  <a:cubicBezTo>
                    <a:pt x="1" y="1040"/>
                    <a:pt x="1" y="1288"/>
                    <a:pt x="60" y="1536"/>
                  </a:cubicBezTo>
                  <a:lnTo>
                    <a:pt x="4407" y="555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036353" y="438641"/>
              <a:ext cx="158159" cy="49219"/>
            </a:xfrm>
            <a:custGeom>
              <a:avLst/>
              <a:gdLst/>
              <a:ahLst/>
              <a:cxnLst/>
              <a:rect l="l" t="t" r="r" b="b"/>
              <a:pathLst>
                <a:path w="4939" h="1537" extrusionOk="0">
                  <a:moveTo>
                    <a:pt x="4832" y="1"/>
                  </a:moveTo>
                  <a:lnTo>
                    <a:pt x="0" y="1099"/>
                  </a:lnTo>
                  <a:cubicBezTo>
                    <a:pt x="107" y="1265"/>
                    <a:pt x="237" y="1406"/>
                    <a:pt x="390" y="1536"/>
                  </a:cubicBezTo>
                  <a:lnTo>
                    <a:pt x="4867" y="520"/>
                  </a:lnTo>
                  <a:cubicBezTo>
                    <a:pt x="4938" y="343"/>
                    <a:pt x="4926" y="154"/>
                    <a:pt x="4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074940" y="482160"/>
              <a:ext cx="100647" cy="30293"/>
            </a:xfrm>
            <a:custGeom>
              <a:avLst/>
              <a:gdLst/>
              <a:ahLst/>
              <a:cxnLst/>
              <a:rect l="l" t="t" r="r" b="b"/>
              <a:pathLst>
                <a:path w="3143" h="946" extrusionOk="0">
                  <a:moveTo>
                    <a:pt x="3143" y="0"/>
                  </a:moveTo>
                  <a:lnTo>
                    <a:pt x="0" y="709"/>
                  </a:lnTo>
                  <a:lnTo>
                    <a:pt x="390" y="945"/>
                  </a:lnTo>
                  <a:lnTo>
                    <a:pt x="2906" y="378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039363" y="371138"/>
              <a:ext cx="71923" cy="31606"/>
            </a:xfrm>
            <a:custGeom>
              <a:avLst/>
              <a:gdLst/>
              <a:ahLst/>
              <a:cxnLst/>
              <a:rect l="l" t="t" r="r" b="b"/>
              <a:pathLst>
                <a:path w="2246" h="987" extrusionOk="0">
                  <a:moveTo>
                    <a:pt x="1189" y="1"/>
                  </a:moveTo>
                  <a:cubicBezTo>
                    <a:pt x="862" y="1"/>
                    <a:pt x="543" y="155"/>
                    <a:pt x="343" y="443"/>
                  </a:cubicBezTo>
                  <a:lnTo>
                    <a:pt x="1" y="986"/>
                  </a:lnTo>
                  <a:lnTo>
                    <a:pt x="2245" y="479"/>
                  </a:lnTo>
                  <a:lnTo>
                    <a:pt x="1761" y="171"/>
                  </a:lnTo>
                  <a:cubicBezTo>
                    <a:pt x="1584" y="56"/>
                    <a:pt x="1385" y="1"/>
                    <a:pt x="1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2"/>
          <p:cNvGrpSpPr/>
          <p:nvPr/>
        </p:nvGrpSpPr>
        <p:grpSpPr>
          <a:xfrm>
            <a:off x="6981284" y="2074039"/>
            <a:ext cx="1107658" cy="995419"/>
            <a:chOff x="6981284" y="2074039"/>
            <a:chExt cx="1107658" cy="995419"/>
          </a:xfrm>
        </p:grpSpPr>
        <p:grpSp>
          <p:nvGrpSpPr>
            <p:cNvPr id="179" name="Google Shape;179;p2"/>
            <p:cNvGrpSpPr/>
            <p:nvPr/>
          </p:nvGrpSpPr>
          <p:grpSpPr>
            <a:xfrm>
              <a:off x="6981284" y="2074039"/>
              <a:ext cx="1107658" cy="995419"/>
              <a:chOff x="6928484" y="2220726"/>
              <a:chExt cx="1107658" cy="995419"/>
            </a:xfrm>
          </p:grpSpPr>
          <p:sp>
            <p:nvSpPr>
              <p:cNvPr id="180" name="Google Shape;180;p2"/>
              <p:cNvSpPr/>
              <p:nvPr/>
            </p:nvSpPr>
            <p:spPr>
              <a:xfrm>
                <a:off x="6928484" y="2220726"/>
                <a:ext cx="1107658" cy="995419"/>
              </a:xfrm>
              <a:custGeom>
                <a:avLst/>
                <a:gdLst/>
                <a:ahLst/>
                <a:cxnLst/>
                <a:rect l="l" t="t" r="r" b="b"/>
                <a:pathLst>
                  <a:path w="34590" h="31085" extrusionOk="0">
                    <a:moveTo>
                      <a:pt x="17299" y="1"/>
                    </a:moveTo>
                    <a:cubicBezTo>
                      <a:pt x="15896" y="1"/>
                      <a:pt x="14470" y="192"/>
                      <a:pt x="13054" y="593"/>
                    </a:cubicBezTo>
                    <a:cubicBezTo>
                      <a:pt x="4796" y="2932"/>
                      <a:pt x="0" y="11520"/>
                      <a:pt x="2339" y="19778"/>
                    </a:cubicBezTo>
                    <a:cubicBezTo>
                      <a:pt x="4277" y="26619"/>
                      <a:pt x="10505" y="31085"/>
                      <a:pt x="17280" y="31085"/>
                    </a:cubicBezTo>
                    <a:cubicBezTo>
                      <a:pt x="18682" y="31085"/>
                      <a:pt x="20108" y="30893"/>
                      <a:pt x="21524" y="30492"/>
                    </a:cubicBezTo>
                    <a:cubicBezTo>
                      <a:pt x="29781" y="28165"/>
                      <a:pt x="34589" y="19565"/>
                      <a:pt x="32250" y="11308"/>
                    </a:cubicBezTo>
                    <a:cubicBezTo>
                      <a:pt x="30312" y="4466"/>
                      <a:pt x="24077" y="1"/>
                      <a:pt x="172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7770548" y="2828257"/>
                <a:ext cx="180863" cy="153292"/>
              </a:xfrm>
              <a:custGeom>
                <a:avLst/>
                <a:gdLst/>
                <a:ahLst/>
                <a:cxnLst/>
                <a:rect l="l" t="t" r="r" b="b"/>
                <a:pathLst>
                  <a:path w="5648" h="4787" extrusionOk="0">
                    <a:moveTo>
                      <a:pt x="1918" y="0"/>
                    </a:moveTo>
                    <a:cubicBezTo>
                      <a:pt x="1320" y="0"/>
                      <a:pt x="741" y="322"/>
                      <a:pt x="437" y="889"/>
                    </a:cubicBezTo>
                    <a:cubicBezTo>
                      <a:pt x="0" y="1704"/>
                      <a:pt x="308" y="2708"/>
                      <a:pt x="1123" y="3145"/>
                    </a:cubicBezTo>
                    <a:lnTo>
                      <a:pt x="4194" y="4787"/>
                    </a:lnTo>
                    <a:cubicBezTo>
                      <a:pt x="4371" y="4503"/>
                      <a:pt x="4537" y="4220"/>
                      <a:pt x="4702" y="3925"/>
                    </a:cubicBezTo>
                    <a:cubicBezTo>
                      <a:pt x="5068" y="3228"/>
                      <a:pt x="5387" y="2507"/>
                      <a:pt x="5647" y="1775"/>
                    </a:cubicBezTo>
                    <a:lnTo>
                      <a:pt x="2694" y="192"/>
                    </a:lnTo>
                    <a:cubicBezTo>
                      <a:pt x="2446" y="62"/>
                      <a:pt x="2180" y="0"/>
                      <a:pt x="191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7265906" y="2447862"/>
                <a:ext cx="207346" cy="20110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280" extrusionOk="0">
                    <a:moveTo>
                      <a:pt x="4555" y="0"/>
                    </a:moveTo>
                    <a:cubicBezTo>
                      <a:pt x="4497" y="0"/>
                      <a:pt x="4438" y="18"/>
                      <a:pt x="4383" y="57"/>
                    </a:cubicBezTo>
                    <a:lnTo>
                      <a:pt x="2859" y="1143"/>
                    </a:lnTo>
                    <a:lnTo>
                      <a:pt x="1099" y="505"/>
                    </a:lnTo>
                    <a:cubicBezTo>
                      <a:pt x="1068" y="496"/>
                      <a:pt x="1037" y="491"/>
                      <a:pt x="1007" y="491"/>
                    </a:cubicBezTo>
                    <a:cubicBezTo>
                      <a:pt x="821" y="491"/>
                      <a:pt x="672" y="668"/>
                      <a:pt x="733" y="872"/>
                    </a:cubicBezTo>
                    <a:lnTo>
                      <a:pt x="1288" y="2644"/>
                    </a:lnTo>
                    <a:lnTo>
                      <a:pt x="142" y="4120"/>
                    </a:lnTo>
                    <a:cubicBezTo>
                      <a:pt x="1" y="4309"/>
                      <a:pt x="130" y="4581"/>
                      <a:pt x="367" y="4593"/>
                    </a:cubicBezTo>
                    <a:lnTo>
                      <a:pt x="2245" y="4605"/>
                    </a:lnTo>
                    <a:lnTo>
                      <a:pt x="3296" y="6152"/>
                    </a:lnTo>
                    <a:cubicBezTo>
                      <a:pt x="3352" y="6239"/>
                      <a:pt x="3439" y="6279"/>
                      <a:pt x="3527" y="6279"/>
                    </a:cubicBezTo>
                    <a:cubicBezTo>
                      <a:pt x="3642" y="6279"/>
                      <a:pt x="3757" y="6209"/>
                      <a:pt x="3804" y="6081"/>
                    </a:cubicBezTo>
                    <a:lnTo>
                      <a:pt x="4395" y="4309"/>
                    </a:lnTo>
                    <a:lnTo>
                      <a:pt x="6191" y="3790"/>
                    </a:lnTo>
                    <a:cubicBezTo>
                      <a:pt x="6415" y="3719"/>
                      <a:pt x="6474" y="3423"/>
                      <a:pt x="6285" y="3282"/>
                    </a:cubicBezTo>
                    <a:lnTo>
                      <a:pt x="4785" y="2171"/>
                    </a:lnTo>
                    <a:lnTo>
                      <a:pt x="4844" y="305"/>
                    </a:lnTo>
                    <a:cubicBezTo>
                      <a:pt x="4844" y="124"/>
                      <a:pt x="4707" y="0"/>
                      <a:pt x="45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7593496" y="2623217"/>
                <a:ext cx="207346" cy="201101"/>
              </a:xfrm>
              <a:custGeom>
                <a:avLst/>
                <a:gdLst/>
                <a:ahLst/>
                <a:cxnLst/>
                <a:rect l="l" t="t" r="r" b="b"/>
                <a:pathLst>
                  <a:path w="6475" h="6280" extrusionOk="0">
                    <a:moveTo>
                      <a:pt x="4547" y="1"/>
                    </a:moveTo>
                    <a:cubicBezTo>
                      <a:pt x="4493" y="1"/>
                      <a:pt x="4436" y="16"/>
                      <a:pt x="4383" y="50"/>
                    </a:cubicBezTo>
                    <a:lnTo>
                      <a:pt x="2860" y="1137"/>
                    </a:lnTo>
                    <a:lnTo>
                      <a:pt x="1099" y="499"/>
                    </a:lnTo>
                    <a:cubicBezTo>
                      <a:pt x="1069" y="489"/>
                      <a:pt x="1040" y="485"/>
                      <a:pt x="1011" y="485"/>
                    </a:cubicBezTo>
                    <a:cubicBezTo>
                      <a:pt x="823" y="485"/>
                      <a:pt x="672" y="671"/>
                      <a:pt x="733" y="865"/>
                    </a:cubicBezTo>
                    <a:lnTo>
                      <a:pt x="1288" y="2649"/>
                    </a:lnTo>
                    <a:lnTo>
                      <a:pt x="143" y="4126"/>
                    </a:lnTo>
                    <a:cubicBezTo>
                      <a:pt x="1" y="4315"/>
                      <a:pt x="131" y="4586"/>
                      <a:pt x="367" y="4598"/>
                    </a:cubicBezTo>
                    <a:lnTo>
                      <a:pt x="2245" y="4610"/>
                    </a:lnTo>
                    <a:lnTo>
                      <a:pt x="3297" y="6157"/>
                    </a:lnTo>
                    <a:cubicBezTo>
                      <a:pt x="3353" y="6240"/>
                      <a:pt x="3444" y="6280"/>
                      <a:pt x="3533" y="6280"/>
                    </a:cubicBezTo>
                    <a:cubicBezTo>
                      <a:pt x="3650" y="6280"/>
                      <a:pt x="3765" y="6213"/>
                      <a:pt x="3805" y="6087"/>
                    </a:cubicBezTo>
                    <a:lnTo>
                      <a:pt x="4395" y="4315"/>
                    </a:lnTo>
                    <a:lnTo>
                      <a:pt x="6191" y="3795"/>
                    </a:lnTo>
                    <a:cubicBezTo>
                      <a:pt x="6427" y="3724"/>
                      <a:pt x="6474" y="3429"/>
                      <a:pt x="6285" y="3275"/>
                    </a:cubicBezTo>
                    <a:lnTo>
                      <a:pt x="4785" y="2165"/>
                    </a:lnTo>
                    <a:lnTo>
                      <a:pt x="4844" y="298"/>
                    </a:lnTo>
                    <a:cubicBezTo>
                      <a:pt x="4844" y="124"/>
                      <a:pt x="4702" y="1"/>
                      <a:pt x="4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7282173" y="2721334"/>
                <a:ext cx="286761" cy="220507"/>
              </a:xfrm>
              <a:custGeom>
                <a:avLst/>
                <a:gdLst/>
                <a:ahLst/>
                <a:cxnLst/>
                <a:rect l="l" t="t" r="r" b="b"/>
                <a:pathLst>
                  <a:path w="8955" h="6886" extrusionOk="0">
                    <a:moveTo>
                      <a:pt x="1526" y="1"/>
                    </a:moveTo>
                    <a:cubicBezTo>
                      <a:pt x="1328" y="1"/>
                      <a:pt x="1121" y="153"/>
                      <a:pt x="1040" y="388"/>
                    </a:cubicBezTo>
                    <a:cubicBezTo>
                      <a:pt x="1" y="3259"/>
                      <a:pt x="910" y="5350"/>
                      <a:pt x="2812" y="6366"/>
                    </a:cubicBezTo>
                    <a:cubicBezTo>
                      <a:pt x="3442" y="6704"/>
                      <a:pt x="4112" y="6885"/>
                      <a:pt x="4791" y="6885"/>
                    </a:cubicBezTo>
                    <a:cubicBezTo>
                      <a:pt x="6151" y="6885"/>
                      <a:pt x="7553" y="6161"/>
                      <a:pt x="8766" y="4523"/>
                    </a:cubicBezTo>
                    <a:cubicBezTo>
                      <a:pt x="8955" y="4263"/>
                      <a:pt x="8908" y="3909"/>
                      <a:pt x="8683" y="3779"/>
                    </a:cubicBezTo>
                    <a:lnTo>
                      <a:pt x="1702" y="46"/>
                    </a:lnTo>
                    <a:cubicBezTo>
                      <a:pt x="1646" y="15"/>
                      <a:pt x="1586" y="1"/>
                      <a:pt x="152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7308656" y="2721334"/>
                <a:ext cx="260279" cy="162258"/>
              </a:xfrm>
              <a:custGeom>
                <a:avLst/>
                <a:gdLst/>
                <a:ahLst/>
                <a:cxnLst/>
                <a:rect l="l" t="t" r="r" b="b"/>
                <a:pathLst>
                  <a:path w="8128" h="5067" extrusionOk="0">
                    <a:moveTo>
                      <a:pt x="699" y="1"/>
                    </a:moveTo>
                    <a:cubicBezTo>
                      <a:pt x="501" y="1"/>
                      <a:pt x="294" y="153"/>
                      <a:pt x="213" y="388"/>
                    </a:cubicBezTo>
                    <a:cubicBezTo>
                      <a:pt x="130" y="613"/>
                      <a:pt x="59" y="837"/>
                      <a:pt x="0" y="1050"/>
                    </a:cubicBezTo>
                    <a:lnTo>
                      <a:pt x="7490" y="5066"/>
                    </a:lnTo>
                    <a:cubicBezTo>
                      <a:pt x="7644" y="4889"/>
                      <a:pt x="7785" y="4712"/>
                      <a:pt x="7939" y="4523"/>
                    </a:cubicBezTo>
                    <a:cubicBezTo>
                      <a:pt x="8128" y="4263"/>
                      <a:pt x="8092" y="3909"/>
                      <a:pt x="7856" y="3779"/>
                    </a:cubicBezTo>
                    <a:lnTo>
                      <a:pt x="875" y="46"/>
                    </a:lnTo>
                    <a:cubicBezTo>
                      <a:pt x="819" y="15"/>
                      <a:pt x="759" y="1"/>
                      <a:pt x="6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7305261" y="2840042"/>
                <a:ext cx="174779" cy="101255"/>
              </a:xfrm>
              <a:custGeom>
                <a:avLst/>
                <a:gdLst/>
                <a:ahLst/>
                <a:cxnLst/>
                <a:rect l="l" t="t" r="r" b="b"/>
                <a:pathLst>
                  <a:path w="5458" h="316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2" y="1910"/>
                      <a:pt x="2197" y="3162"/>
                      <a:pt x="4056" y="3162"/>
                    </a:cubicBezTo>
                    <a:cubicBezTo>
                      <a:pt x="4520" y="3162"/>
                      <a:pt x="4993" y="3084"/>
                      <a:pt x="5458" y="291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" name="Google Shape;187;p2"/>
            <p:cNvSpPr/>
            <p:nvPr/>
          </p:nvSpPr>
          <p:spPr>
            <a:xfrm rot="-268389">
              <a:off x="7058190" y="2322094"/>
              <a:ext cx="185026" cy="151307"/>
            </a:xfrm>
            <a:custGeom>
              <a:avLst/>
              <a:gdLst/>
              <a:ahLst/>
              <a:cxnLst/>
              <a:rect l="l" t="t" r="r" b="b"/>
              <a:pathLst>
                <a:path w="5778" h="4725" extrusionOk="0">
                  <a:moveTo>
                    <a:pt x="1702" y="1"/>
                  </a:moveTo>
                  <a:cubicBezTo>
                    <a:pt x="1241" y="627"/>
                    <a:pt x="816" y="1288"/>
                    <a:pt x="449" y="1985"/>
                  </a:cubicBezTo>
                  <a:cubicBezTo>
                    <a:pt x="284" y="2281"/>
                    <a:pt x="142" y="2576"/>
                    <a:pt x="0" y="2883"/>
                  </a:cubicBezTo>
                  <a:lnTo>
                    <a:pt x="3072" y="4525"/>
                  </a:lnTo>
                  <a:cubicBezTo>
                    <a:pt x="3324" y="4660"/>
                    <a:pt x="3594" y="4724"/>
                    <a:pt x="3861" y="4724"/>
                  </a:cubicBezTo>
                  <a:cubicBezTo>
                    <a:pt x="4459" y="4724"/>
                    <a:pt x="5038" y="4403"/>
                    <a:pt x="5340" y="3840"/>
                  </a:cubicBezTo>
                  <a:cubicBezTo>
                    <a:pt x="5777" y="3025"/>
                    <a:pt x="5470" y="2009"/>
                    <a:pt x="4655" y="1572"/>
                  </a:cubicBezTo>
                  <a:lnTo>
                    <a:pt x="4655" y="158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3573680" y="-67293"/>
            <a:ext cx="832649" cy="497854"/>
            <a:chOff x="3573680" y="-67293"/>
            <a:chExt cx="832649" cy="497854"/>
          </a:xfrm>
        </p:grpSpPr>
        <p:sp>
          <p:nvSpPr>
            <p:cNvPr id="189" name="Google Shape;189;p2"/>
            <p:cNvSpPr/>
            <p:nvPr/>
          </p:nvSpPr>
          <p:spPr>
            <a:xfrm>
              <a:off x="3573680" y="-67293"/>
              <a:ext cx="832649" cy="497854"/>
            </a:xfrm>
            <a:custGeom>
              <a:avLst/>
              <a:gdLst/>
              <a:ahLst/>
              <a:cxnLst/>
              <a:rect l="l" t="t" r="r" b="b"/>
              <a:pathLst>
                <a:path w="26002" h="15547" extrusionOk="0">
                  <a:moveTo>
                    <a:pt x="709" y="0"/>
                  </a:moveTo>
                  <a:cubicBezTo>
                    <a:pt x="1" y="2457"/>
                    <a:pt x="95" y="5068"/>
                    <a:pt x="969" y="7466"/>
                  </a:cubicBezTo>
                  <a:cubicBezTo>
                    <a:pt x="2750" y="12429"/>
                    <a:pt x="7431" y="15547"/>
                    <a:pt x="12444" y="15547"/>
                  </a:cubicBezTo>
                  <a:cubicBezTo>
                    <a:pt x="13684" y="15547"/>
                    <a:pt x="14943" y="15356"/>
                    <a:pt x="16185" y="14956"/>
                  </a:cubicBezTo>
                  <a:cubicBezTo>
                    <a:pt x="22457" y="12947"/>
                    <a:pt x="26001" y="6332"/>
                    <a:pt x="2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11088" y="-67293"/>
              <a:ext cx="128282" cy="29429"/>
            </a:xfrm>
            <a:custGeom>
              <a:avLst/>
              <a:gdLst/>
              <a:ahLst/>
              <a:cxnLst/>
              <a:rect l="l" t="t" r="r" b="b"/>
              <a:pathLst>
                <a:path w="4006" h="919" extrusionOk="0">
                  <a:moveTo>
                    <a:pt x="1" y="0"/>
                  </a:moveTo>
                  <a:cubicBezTo>
                    <a:pt x="1" y="12"/>
                    <a:pt x="1" y="36"/>
                    <a:pt x="13" y="47"/>
                  </a:cubicBezTo>
                  <a:cubicBezTo>
                    <a:pt x="207" y="584"/>
                    <a:pt x="713" y="918"/>
                    <a:pt x="1253" y="918"/>
                  </a:cubicBezTo>
                  <a:cubicBezTo>
                    <a:pt x="1402" y="918"/>
                    <a:pt x="1554" y="893"/>
                    <a:pt x="1702" y="839"/>
                  </a:cubicBezTo>
                  <a:lnTo>
                    <a:pt x="4005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726139" y="-62874"/>
              <a:ext cx="140739" cy="141379"/>
            </a:xfrm>
            <a:custGeom>
              <a:avLst/>
              <a:gdLst/>
              <a:ahLst/>
              <a:cxnLst/>
              <a:rect l="l" t="t" r="r" b="b"/>
              <a:pathLst>
                <a:path w="4395" h="4415" extrusionOk="0">
                  <a:moveTo>
                    <a:pt x="3281" y="0"/>
                  </a:moveTo>
                  <a:cubicBezTo>
                    <a:pt x="3184" y="0"/>
                    <a:pt x="3086" y="13"/>
                    <a:pt x="2989" y="39"/>
                  </a:cubicBezTo>
                  <a:cubicBezTo>
                    <a:pt x="2516" y="134"/>
                    <a:pt x="2138" y="488"/>
                    <a:pt x="2032" y="961"/>
                  </a:cubicBezTo>
                  <a:cubicBezTo>
                    <a:pt x="1812" y="801"/>
                    <a:pt x="1551" y="720"/>
                    <a:pt x="1289" y="720"/>
                  </a:cubicBezTo>
                  <a:cubicBezTo>
                    <a:pt x="1086" y="720"/>
                    <a:pt x="883" y="768"/>
                    <a:pt x="697" y="866"/>
                  </a:cubicBezTo>
                  <a:cubicBezTo>
                    <a:pt x="260" y="1079"/>
                    <a:pt x="0" y="1540"/>
                    <a:pt x="59" y="2024"/>
                  </a:cubicBezTo>
                  <a:cubicBezTo>
                    <a:pt x="95" y="2284"/>
                    <a:pt x="236" y="2508"/>
                    <a:pt x="449" y="2650"/>
                  </a:cubicBezTo>
                  <a:lnTo>
                    <a:pt x="508" y="2685"/>
                  </a:lnTo>
                  <a:lnTo>
                    <a:pt x="2930" y="4351"/>
                  </a:lnTo>
                  <a:cubicBezTo>
                    <a:pt x="2999" y="4394"/>
                    <a:pt x="3073" y="4415"/>
                    <a:pt x="3145" y="4415"/>
                  </a:cubicBezTo>
                  <a:cubicBezTo>
                    <a:pt x="3309" y="4415"/>
                    <a:pt x="3463" y="4311"/>
                    <a:pt x="3521" y="4139"/>
                  </a:cubicBezTo>
                  <a:lnTo>
                    <a:pt x="4324" y="1303"/>
                  </a:lnTo>
                  <a:cubicBezTo>
                    <a:pt x="4324" y="1280"/>
                    <a:pt x="4336" y="1256"/>
                    <a:pt x="4336" y="1232"/>
                  </a:cubicBezTo>
                  <a:lnTo>
                    <a:pt x="4336" y="1244"/>
                  </a:lnTo>
                  <a:cubicBezTo>
                    <a:pt x="4395" y="996"/>
                    <a:pt x="4359" y="736"/>
                    <a:pt x="4229" y="512"/>
                  </a:cubicBezTo>
                  <a:cubicBezTo>
                    <a:pt x="4023" y="192"/>
                    <a:pt x="3659" y="0"/>
                    <a:pt x="3281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030289" y="-67293"/>
              <a:ext cx="93826" cy="46337"/>
            </a:xfrm>
            <a:custGeom>
              <a:avLst/>
              <a:gdLst/>
              <a:ahLst/>
              <a:cxnLst/>
              <a:rect l="l" t="t" r="r" b="b"/>
              <a:pathLst>
                <a:path w="2930" h="1447" extrusionOk="0">
                  <a:moveTo>
                    <a:pt x="0" y="0"/>
                  </a:moveTo>
                  <a:lnTo>
                    <a:pt x="2020" y="1382"/>
                  </a:lnTo>
                  <a:cubicBezTo>
                    <a:pt x="2086" y="1426"/>
                    <a:pt x="2158" y="1446"/>
                    <a:pt x="2229" y="1446"/>
                  </a:cubicBezTo>
                  <a:cubicBezTo>
                    <a:pt x="2389" y="1446"/>
                    <a:pt x="2542" y="1345"/>
                    <a:pt x="2599" y="1181"/>
                  </a:cubicBezTo>
                  <a:lnTo>
                    <a:pt x="2930" y="0"/>
                  </a:ln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61684" y="7672"/>
              <a:ext cx="460868" cy="231459"/>
            </a:xfrm>
            <a:custGeom>
              <a:avLst/>
              <a:gdLst/>
              <a:ahLst/>
              <a:cxnLst/>
              <a:rect l="l" t="t" r="r" b="b"/>
              <a:pathLst>
                <a:path w="14392" h="7228" extrusionOk="0">
                  <a:moveTo>
                    <a:pt x="14074" y="0"/>
                  </a:moveTo>
                  <a:cubicBezTo>
                    <a:pt x="13977" y="0"/>
                    <a:pt x="13882" y="53"/>
                    <a:pt x="13846" y="175"/>
                  </a:cubicBezTo>
                  <a:cubicBezTo>
                    <a:pt x="12853" y="3188"/>
                    <a:pt x="10904" y="5420"/>
                    <a:pt x="8506" y="6295"/>
                  </a:cubicBezTo>
                  <a:cubicBezTo>
                    <a:pt x="7715" y="6579"/>
                    <a:pt x="6868" y="6719"/>
                    <a:pt x="5991" y="6719"/>
                  </a:cubicBezTo>
                  <a:cubicBezTo>
                    <a:pt x="4208" y="6719"/>
                    <a:pt x="2302" y="6139"/>
                    <a:pt x="497" y="5007"/>
                  </a:cubicBezTo>
                  <a:cubicBezTo>
                    <a:pt x="450" y="4977"/>
                    <a:pt x="403" y="4965"/>
                    <a:pt x="359" y="4965"/>
                  </a:cubicBezTo>
                  <a:cubicBezTo>
                    <a:pt x="142" y="4965"/>
                    <a:pt x="1" y="5285"/>
                    <a:pt x="237" y="5432"/>
                  </a:cubicBezTo>
                  <a:cubicBezTo>
                    <a:pt x="2115" y="6614"/>
                    <a:pt x="4112" y="7228"/>
                    <a:pt x="5990" y="7228"/>
                  </a:cubicBezTo>
                  <a:cubicBezTo>
                    <a:pt x="6911" y="7228"/>
                    <a:pt x="7821" y="7074"/>
                    <a:pt x="8683" y="6767"/>
                  </a:cubicBezTo>
                  <a:cubicBezTo>
                    <a:pt x="11223" y="5846"/>
                    <a:pt x="13291" y="3495"/>
                    <a:pt x="14318" y="341"/>
                  </a:cubicBezTo>
                  <a:cubicBezTo>
                    <a:pt x="14391" y="137"/>
                    <a:pt x="14230" y="0"/>
                    <a:pt x="1407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82235" y="-14263"/>
              <a:ext cx="74356" cy="43455"/>
            </a:xfrm>
            <a:custGeom>
              <a:avLst/>
              <a:gdLst/>
              <a:ahLst/>
              <a:cxnLst/>
              <a:rect l="l" t="t" r="r" b="b"/>
              <a:pathLst>
                <a:path w="2322" h="1357" extrusionOk="0">
                  <a:moveTo>
                    <a:pt x="317" y="0"/>
                  </a:moveTo>
                  <a:cubicBezTo>
                    <a:pt x="160" y="0"/>
                    <a:pt x="1" y="140"/>
                    <a:pt x="75" y="341"/>
                  </a:cubicBezTo>
                  <a:cubicBezTo>
                    <a:pt x="287" y="955"/>
                    <a:pt x="866" y="1356"/>
                    <a:pt x="1516" y="1356"/>
                  </a:cubicBezTo>
                  <a:cubicBezTo>
                    <a:pt x="1693" y="1356"/>
                    <a:pt x="1870" y="1321"/>
                    <a:pt x="2048" y="1262"/>
                  </a:cubicBezTo>
                  <a:cubicBezTo>
                    <a:pt x="2321" y="1157"/>
                    <a:pt x="2220" y="771"/>
                    <a:pt x="1969" y="771"/>
                  </a:cubicBezTo>
                  <a:cubicBezTo>
                    <a:pt x="1939" y="771"/>
                    <a:pt x="1905" y="777"/>
                    <a:pt x="1870" y="789"/>
                  </a:cubicBezTo>
                  <a:cubicBezTo>
                    <a:pt x="1752" y="833"/>
                    <a:pt x="1631" y="854"/>
                    <a:pt x="1512" y="854"/>
                  </a:cubicBezTo>
                  <a:cubicBezTo>
                    <a:pt x="1088" y="854"/>
                    <a:pt x="695" y="588"/>
                    <a:pt x="547" y="163"/>
                  </a:cubicBezTo>
                  <a:cubicBezTo>
                    <a:pt x="503" y="49"/>
                    <a:pt x="411" y="0"/>
                    <a:pt x="31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38980" y="137107"/>
              <a:ext cx="52997" cy="68368"/>
            </a:xfrm>
            <a:custGeom>
              <a:avLst/>
              <a:gdLst/>
              <a:ahLst/>
              <a:cxnLst/>
              <a:rect l="l" t="t" r="r" b="b"/>
              <a:pathLst>
                <a:path w="1655" h="2135" extrusionOk="0">
                  <a:moveTo>
                    <a:pt x="1133" y="0"/>
                  </a:moveTo>
                  <a:cubicBezTo>
                    <a:pt x="980" y="0"/>
                    <a:pt x="827" y="133"/>
                    <a:pt x="887" y="327"/>
                  </a:cubicBezTo>
                  <a:cubicBezTo>
                    <a:pt x="1088" y="859"/>
                    <a:pt x="804" y="1461"/>
                    <a:pt x="261" y="1650"/>
                  </a:cubicBezTo>
                  <a:cubicBezTo>
                    <a:pt x="1" y="1745"/>
                    <a:pt x="72" y="2134"/>
                    <a:pt x="355" y="2134"/>
                  </a:cubicBezTo>
                  <a:cubicBezTo>
                    <a:pt x="379" y="2134"/>
                    <a:pt x="414" y="2134"/>
                    <a:pt x="438" y="2123"/>
                  </a:cubicBezTo>
                  <a:cubicBezTo>
                    <a:pt x="1241" y="1827"/>
                    <a:pt x="1655" y="953"/>
                    <a:pt x="1359" y="150"/>
                  </a:cubicBezTo>
                  <a:cubicBezTo>
                    <a:pt x="1312" y="45"/>
                    <a:pt x="1222" y="0"/>
                    <a:pt x="113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588827" y="83758"/>
              <a:ext cx="140739" cy="111502"/>
            </a:xfrm>
            <a:custGeom>
              <a:avLst/>
              <a:gdLst/>
              <a:ahLst/>
              <a:cxnLst/>
              <a:rect l="l" t="t" r="r" b="b"/>
              <a:pathLst>
                <a:path w="4395" h="3482" extrusionOk="0">
                  <a:moveTo>
                    <a:pt x="2918" y="0"/>
                  </a:moveTo>
                  <a:cubicBezTo>
                    <a:pt x="2769" y="0"/>
                    <a:pt x="2617" y="26"/>
                    <a:pt x="2469" y="79"/>
                  </a:cubicBezTo>
                  <a:lnTo>
                    <a:pt x="0" y="977"/>
                  </a:lnTo>
                  <a:cubicBezTo>
                    <a:pt x="118" y="1568"/>
                    <a:pt x="284" y="2170"/>
                    <a:pt x="496" y="2749"/>
                  </a:cubicBezTo>
                  <a:cubicBezTo>
                    <a:pt x="579" y="2997"/>
                    <a:pt x="685" y="3233"/>
                    <a:pt x="792" y="3481"/>
                  </a:cubicBezTo>
                  <a:lnTo>
                    <a:pt x="3367" y="2548"/>
                  </a:lnTo>
                  <a:cubicBezTo>
                    <a:pt x="4052" y="2300"/>
                    <a:pt x="4395" y="1544"/>
                    <a:pt x="4146" y="871"/>
                  </a:cubicBezTo>
                  <a:cubicBezTo>
                    <a:pt x="3961" y="334"/>
                    <a:pt x="3457" y="0"/>
                    <a:pt x="291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2"/>
          <p:cNvGrpSpPr/>
          <p:nvPr/>
        </p:nvGrpSpPr>
        <p:grpSpPr>
          <a:xfrm>
            <a:off x="3596384" y="4857322"/>
            <a:ext cx="752048" cy="285513"/>
            <a:chOff x="3596384" y="4857322"/>
            <a:chExt cx="752048" cy="285513"/>
          </a:xfrm>
        </p:grpSpPr>
        <p:sp>
          <p:nvSpPr>
            <p:cNvPr id="198" name="Google Shape;198;p2"/>
            <p:cNvSpPr/>
            <p:nvPr/>
          </p:nvSpPr>
          <p:spPr>
            <a:xfrm>
              <a:off x="3596384" y="4857322"/>
              <a:ext cx="752048" cy="285513"/>
            </a:xfrm>
            <a:custGeom>
              <a:avLst/>
              <a:gdLst/>
              <a:ahLst/>
              <a:cxnLst/>
              <a:rect l="l" t="t" r="r" b="b"/>
              <a:pathLst>
                <a:path w="23485" h="8916" extrusionOk="0">
                  <a:moveTo>
                    <a:pt x="11743" y="1"/>
                  </a:moveTo>
                  <a:cubicBezTo>
                    <a:pt x="11598" y="1"/>
                    <a:pt x="11452" y="3"/>
                    <a:pt x="11306" y="8"/>
                  </a:cubicBezTo>
                  <a:cubicBezTo>
                    <a:pt x="6001" y="209"/>
                    <a:pt x="1430" y="3800"/>
                    <a:pt x="0" y="8915"/>
                  </a:cubicBezTo>
                  <a:lnTo>
                    <a:pt x="23485" y="8915"/>
                  </a:lnTo>
                  <a:cubicBezTo>
                    <a:pt x="23414" y="8644"/>
                    <a:pt x="23331" y="8348"/>
                    <a:pt x="23225" y="8065"/>
                  </a:cubicBezTo>
                  <a:cubicBezTo>
                    <a:pt x="21479" y="3217"/>
                    <a:pt x="16873" y="1"/>
                    <a:pt x="11743" y="1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01148" y="5047503"/>
              <a:ext cx="140739" cy="95331"/>
            </a:xfrm>
            <a:custGeom>
              <a:avLst/>
              <a:gdLst/>
              <a:ahLst/>
              <a:cxnLst/>
              <a:rect l="l" t="t" r="r" b="b"/>
              <a:pathLst>
                <a:path w="4395" h="2977" extrusionOk="0">
                  <a:moveTo>
                    <a:pt x="3270" y="0"/>
                  </a:moveTo>
                  <a:cubicBezTo>
                    <a:pt x="3177" y="0"/>
                    <a:pt x="3083" y="12"/>
                    <a:pt x="2989" y="35"/>
                  </a:cubicBezTo>
                  <a:cubicBezTo>
                    <a:pt x="2517" y="130"/>
                    <a:pt x="2139" y="496"/>
                    <a:pt x="2032" y="956"/>
                  </a:cubicBezTo>
                  <a:cubicBezTo>
                    <a:pt x="1813" y="797"/>
                    <a:pt x="1551" y="716"/>
                    <a:pt x="1289" y="716"/>
                  </a:cubicBezTo>
                  <a:cubicBezTo>
                    <a:pt x="1086" y="716"/>
                    <a:pt x="883" y="764"/>
                    <a:pt x="697" y="862"/>
                  </a:cubicBezTo>
                  <a:cubicBezTo>
                    <a:pt x="260" y="1075"/>
                    <a:pt x="0" y="1547"/>
                    <a:pt x="48" y="2031"/>
                  </a:cubicBezTo>
                  <a:cubicBezTo>
                    <a:pt x="95" y="2279"/>
                    <a:pt x="237" y="2504"/>
                    <a:pt x="438" y="2646"/>
                  </a:cubicBezTo>
                  <a:cubicBezTo>
                    <a:pt x="461" y="2669"/>
                    <a:pt x="485" y="2681"/>
                    <a:pt x="508" y="2693"/>
                  </a:cubicBezTo>
                  <a:lnTo>
                    <a:pt x="910" y="2976"/>
                  </a:lnTo>
                  <a:lnTo>
                    <a:pt x="3852" y="2976"/>
                  </a:lnTo>
                  <a:lnTo>
                    <a:pt x="4312" y="1311"/>
                  </a:lnTo>
                  <a:cubicBezTo>
                    <a:pt x="4312" y="1287"/>
                    <a:pt x="4324" y="1264"/>
                    <a:pt x="4324" y="1240"/>
                  </a:cubicBezTo>
                  <a:cubicBezTo>
                    <a:pt x="4395" y="992"/>
                    <a:pt x="4360" y="732"/>
                    <a:pt x="4230" y="519"/>
                  </a:cubicBezTo>
                  <a:cubicBezTo>
                    <a:pt x="4012" y="188"/>
                    <a:pt x="3649" y="0"/>
                    <a:pt x="3270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204299" y="5061849"/>
              <a:ext cx="143781" cy="80985"/>
            </a:xfrm>
            <a:custGeom>
              <a:avLst/>
              <a:gdLst/>
              <a:ahLst/>
              <a:cxnLst/>
              <a:rect l="l" t="t" r="r" b="b"/>
              <a:pathLst>
                <a:path w="4490" h="2529" extrusionOk="0">
                  <a:moveTo>
                    <a:pt x="3485" y="0"/>
                  </a:moveTo>
                  <a:lnTo>
                    <a:pt x="1016" y="886"/>
                  </a:lnTo>
                  <a:cubicBezTo>
                    <a:pt x="355" y="1135"/>
                    <a:pt x="0" y="1855"/>
                    <a:pt x="213" y="2528"/>
                  </a:cubicBezTo>
                  <a:lnTo>
                    <a:pt x="4229" y="2528"/>
                  </a:lnTo>
                  <a:lnTo>
                    <a:pt x="4489" y="2434"/>
                  </a:lnTo>
                  <a:cubicBezTo>
                    <a:pt x="4418" y="2174"/>
                    <a:pt x="4336" y="1926"/>
                    <a:pt x="4241" y="1678"/>
                  </a:cubicBezTo>
                  <a:cubicBezTo>
                    <a:pt x="4040" y="1099"/>
                    <a:pt x="3780" y="532"/>
                    <a:pt x="348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2"/>
          <p:cNvGrpSpPr/>
          <p:nvPr/>
        </p:nvGrpSpPr>
        <p:grpSpPr>
          <a:xfrm>
            <a:off x="1138449" y="-580990"/>
            <a:ext cx="1391378" cy="1391346"/>
            <a:chOff x="836749" y="-640015"/>
            <a:chExt cx="1391378" cy="1391346"/>
          </a:xfrm>
        </p:grpSpPr>
        <p:sp>
          <p:nvSpPr>
            <p:cNvPr id="202" name="Google Shape;202;p2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7010816" y="-428894"/>
            <a:ext cx="1125046" cy="985941"/>
            <a:chOff x="6952566" y="-423319"/>
            <a:chExt cx="1125046" cy="985941"/>
          </a:xfrm>
        </p:grpSpPr>
        <p:sp>
          <p:nvSpPr>
            <p:cNvPr id="213" name="Google Shape;213;p2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"/>
          <p:cNvGrpSpPr/>
          <p:nvPr/>
        </p:nvGrpSpPr>
        <p:grpSpPr>
          <a:xfrm>
            <a:off x="951774" y="4308710"/>
            <a:ext cx="1334986" cy="1216247"/>
            <a:chOff x="951774" y="4308710"/>
            <a:chExt cx="1334986" cy="1216247"/>
          </a:xfrm>
        </p:grpSpPr>
        <p:sp>
          <p:nvSpPr>
            <p:cNvPr id="234" name="Google Shape;234;p2"/>
            <p:cNvSpPr/>
            <p:nvPr/>
          </p:nvSpPr>
          <p:spPr>
            <a:xfrm>
              <a:off x="951774" y="4308710"/>
              <a:ext cx="1334986" cy="1216247"/>
            </a:xfrm>
            <a:custGeom>
              <a:avLst/>
              <a:gdLst/>
              <a:ahLst/>
              <a:cxnLst/>
              <a:rect l="l" t="t" r="r" b="b"/>
              <a:pathLst>
                <a:path w="41689" h="37981" extrusionOk="0">
                  <a:moveTo>
                    <a:pt x="20849" y="1"/>
                  </a:moveTo>
                  <a:cubicBezTo>
                    <a:pt x="15989" y="1"/>
                    <a:pt x="11128" y="1856"/>
                    <a:pt x="7419" y="5565"/>
                  </a:cubicBezTo>
                  <a:cubicBezTo>
                    <a:pt x="0" y="12984"/>
                    <a:pt x="0" y="25009"/>
                    <a:pt x="7419" y="32416"/>
                  </a:cubicBezTo>
                  <a:cubicBezTo>
                    <a:pt x="11128" y="36126"/>
                    <a:pt x="15989" y="37980"/>
                    <a:pt x="20849" y="37980"/>
                  </a:cubicBezTo>
                  <a:cubicBezTo>
                    <a:pt x="25709" y="37980"/>
                    <a:pt x="30567" y="36126"/>
                    <a:pt x="34270" y="32416"/>
                  </a:cubicBezTo>
                  <a:cubicBezTo>
                    <a:pt x="41689" y="25009"/>
                    <a:pt x="41689" y="12984"/>
                    <a:pt x="34270" y="5565"/>
                  </a:cubicBezTo>
                  <a:cubicBezTo>
                    <a:pt x="30567" y="1856"/>
                    <a:pt x="25709" y="1"/>
                    <a:pt x="20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921703" y="4507314"/>
              <a:ext cx="224350" cy="192551"/>
            </a:xfrm>
            <a:custGeom>
              <a:avLst/>
              <a:gdLst/>
              <a:ahLst/>
              <a:cxnLst/>
              <a:rect l="l" t="t" r="r" b="b"/>
              <a:pathLst>
                <a:path w="7006" h="6013" extrusionOk="0">
                  <a:moveTo>
                    <a:pt x="4596" y="1"/>
                  </a:moveTo>
                  <a:lnTo>
                    <a:pt x="1193" y="2269"/>
                  </a:lnTo>
                  <a:cubicBezTo>
                    <a:pt x="260" y="2895"/>
                    <a:pt x="0" y="4159"/>
                    <a:pt x="626" y="5104"/>
                  </a:cubicBezTo>
                  <a:cubicBezTo>
                    <a:pt x="1021" y="5692"/>
                    <a:pt x="1669" y="6013"/>
                    <a:pt x="2331" y="6013"/>
                  </a:cubicBezTo>
                  <a:cubicBezTo>
                    <a:pt x="2719" y="6013"/>
                    <a:pt x="3112" y="5903"/>
                    <a:pt x="3461" y="5671"/>
                  </a:cubicBezTo>
                  <a:lnTo>
                    <a:pt x="7005" y="3308"/>
                  </a:lnTo>
                  <a:cubicBezTo>
                    <a:pt x="6805" y="2954"/>
                    <a:pt x="6592" y="2611"/>
                    <a:pt x="6356" y="2257"/>
                  </a:cubicBezTo>
                  <a:cubicBezTo>
                    <a:pt x="5836" y="1466"/>
                    <a:pt x="5245" y="710"/>
                    <a:pt x="459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068656" y="5088650"/>
              <a:ext cx="223229" cy="197227"/>
            </a:xfrm>
            <a:custGeom>
              <a:avLst/>
              <a:gdLst/>
              <a:ahLst/>
              <a:cxnLst/>
              <a:rect l="l" t="t" r="r" b="b"/>
              <a:pathLst>
                <a:path w="6971" h="6159" extrusionOk="0">
                  <a:moveTo>
                    <a:pt x="4620" y="0"/>
                  </a:moveTo>
                  <a:cubicBezTo>
                    <a:pt x="4196" y="0"/>
                    <a:pt x="3768" y="132"/>
                    <a:pt x="3403" y="405"/>
                  </a:cubicBezTo>
                  <a:lnTo>
                    <a:pt x="3403" y="393"/>
                  </a:lnTo>
                  <a:lnTo>
                    <a:pt x="0" y="2662"/>
                  </a:lnTo>
                  <a:cubicBezTo>
                    <a:pt x="402" y="3536"/>
                    <a:pt x="875" y="4363"/>
                    <a:pt x="1406" y="5166"/>
                  </a:cubicBezTo>
                  <a:cubicBezTo>
                    <a:pt x="1631" y="5509"/>
                    <a:pt x="1879" y="5839"/>
                    <a:pt x="2127" y="6158"/>
                  </a:cubicBezTo>
                  <a:lnTo>
                    <a:pt x="5671" y="3796"/>
                  </a:lnTo>
                  <a:cubicBezTo>
                    <a:pt x="6675" y="3205"/>
                    <a:pt x="6970" y="1882"/>
                    <a:pt x="6320" y="913"/>
                  </a:cubicBezTo>
                  <a:cubicBezTo>
                    <a:pt x="5925" y="317"/>
                    <a:pt x="5277" y="0"/>
                    <a:pt x="46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233219" y="4830389"/>
              <a:ext cx="256116" cy="240937"/>
            </a:xfrm>
            <a:custGeom>
              <a:avLst/>
              <a:gdLst/>
              <a:ahLst/>
              <a:cxnLst/>
              <a:rect l="l" t="t" r="r" b="b"/>
              <a:pathLst>
                <a:path w="7998" h="7524" extrusionOk="0">
                  <a:moveTo>
                    <a:pt x="1977" y="1"/>
                  </a:moveTo>
                  <a:cubicBezTo>
                    <a:pt x="1776" y="1"/>
                    <a:pt x="1591" y="173"/>
                    <a:pt x="1619" y="402"/>
                  </a:cubicBezTo>
                  <a:lnTo>
                    <a:pt x="1914" y="2658"/>
                  </a:lnTo>
                  <a:lnTo>
                    <a:pt x="213" y="4194"/>
                  </a:lnTo>
                  <a:cubicBezTo>
                    <a:pt x="0" y="4383"/>
                    <a:pt x="106" y="4749"/>
                    <a:pt x="390" y="4808"/>
                  </a:cubicBezTo>
                  <a:lnTo>
                    <a:pt x="2634" y="5222"/>
                  </a:lnTo>
                  <a:lnTo>
                    <a:pt x="3568" y="7313"/>
                  </a:lnTo>
                  <a:cubicBezTo>
                    <a:pt x="3629" y="7453"/>
                    <a:pt x="3759" y="7524"/>
                    <a:pt x="3890" y="7524"/>
                  </a:cubicBezTo>
                  <a:cubicBezTo>
                    <a:pt x="4013" y="7524"/>
                    <a:pt x="4137" y="7462"/>
                    <a:pt x="4206" y="7336"/>
                  </a:cubicBezTo>
                  <a:lnTo>
                    <a:pt x="5292" y="5340"/>
                  </a:lnTo>
                  <a:lnTo>
                    <a:pt x="7572" y="5104"/>
                  </a:lnTo>
                  <a:cubicBezTo>
                    <a:pt x="7868" y="5068"/>
                    <a:pt x="7998" y="4714"/>
                    <a:pt x="7785" y="4501"/>
                  </a:cubicBezTo>
                  <a:lnTo>
                    <a:pt x="6226" y="2835"/>
                  </a:lnTo>
                  <a:lnTo>
                    <a:pt x="6698" y="603"/>
                  </a:lnTo>
                  <a:cubicBezTo>
                    <a:pt x="6746" y="374"/>
                    <a:pt x="6563" y="176"/>
                    <a:pt x="6354" y="176"/>
                  </a:cubicBezTo>
                  <a:cubicBezTo>
                    <a:pt x="6304" y="176"/>
                    <a:pt x="6252" y="188"/>
                    <a:pt x="6202" y="213"/>
                  </a:cubicBezTo>
                  <a:lnTo>
                    <a:pt x="4135" y="1193"/>
                  </a:lnTo>
                  <a:lnTo>
                    <a:pt x="2150" y="47"/>
                  </a:lnTo>
                  <a:cubicBezTo>
                    <a:pt x="2094" y="16"/>
                    <a:pt x="2035" y="1"/>
                    <a:pt x="1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611117" y="4578468"/>
              <a:ext cx="256148" cy="241322"/>
            </a:xfrm>
            <a:custGeom>
              <a:avLst/>
              <a:gdLst/>
              <a:ahLst/>
              <a:cxnLst/>
              <a:rect l="l" t="t" r="r" b="b"/>
              <a:pathLst>
                <a:path w="7999" h="7536" extrusionOk="0">
                  <a:moveTo>
                    <a:pt x="1977" y="0"/>
                  </a:moveTo>
                  <a:cubicBezTo>
                    <a:pt x="1777" y="0"/>
                    <a:pt x="1591" y="172"/>
                    <a:pt x="1619" y="401"/>
                  </a:cubicBezTo>
                  <a:lnTo>
                    <a:pt x="1914" y="2669"/>
                  </a:lnTo>
                  <a:lnTo>
                    <a:pt x="213" y="4193"/>
                  </a:lnTo>
                  <a:cubicBezTo>
                    <a:pt x="1" y="4394"/>
                    <a:pt x="95" y="4749"/>
                    <a:pt x="390" y="4808"/>
                  </a:cubicBezTo>
                  <a:lnTo>
                    <a:pt x="2635" y="5233"/>
                  </a:lnTo>
                  <a:lnTo>
                    <a:pt x="3568" y="7324"/>
                  </a:lnTo>
                  <a:cubicBezTo>
                    <a:pt x="3629" y="7464"/>
                    <a:pt x="3760" y="7535"/>
                    <a:pt x="3891" y="7535"/>
                  </a:cubicBezTo>
                  <a:cubicBezTo>
                    <a:pt x="4014" y="7535"/>
                    <a:pt x="4137" y="7473"/>
                    <a:pt x="4206" y="7347"/>
                  </a:cubicBezTo>
                  <a:lnTo>
                    <a:pt x="5305" y="5339"/>
                  </a:lnTo>
                  <a:lnTo>
                    <a:pt x="7573" y="5103"/>
                  </a:lnTo>
                  <a:cubicBezTo>
                    <a:pt x="7868" y="5079"/>
                    <a:pt x="7998" y="4725"/>
                    <a:pt x="7797" y="4512"/>
                  </a:cubicBezTo>
                  <a:lnTo>
                    <a:pt x="6226" y="2847"/>
                  </a:lnTo>
                  <a:lnTo>
                    <a:pt x="6699" y="614"/>
                  </a:lnTo>
                  <a:cubicBezTo>
                    <a:pt x="6747" y="374"/>
                    <a:pt x="6560" y="180"/>
                    <a:pt x="6349" y="180"/>
                  </a:cubicBezTo>
                  <a:cubicBezTo>
                    <a:pt x="6300" y="180"/>
                    <a:pt x="6251" y="190"/>
                    <a:pt x="6202" y="212"/>
                  </a:cubicBezTo>
                  <a:lnTo>
                    <a:pt x="4135" y="1193"/>
                  </a:lnTo>
                  <a:lnTo>
                    <a:pt x="2151" y="47"/>
                  </a:lnTo>
                  <a:cubicBezTo>
                    <a:pt x="2095" y="15"/>
                    <a:pt x="2035" y="0"/>
                    <a:pt x="1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30164" y="4901863"/>
              <a:ext cx="345042" cy="280997"/>
            </a:xfrm>
            <a:custGeom>
              <a:avLst/>
              <a:gdLst/>
              <a:ahLst/>
              <a:cxnLst/>
              <a:rect l="l" t="t" r="r" b="b"/>
              <a:pathLst>
                <a:path w="10775" h="8775" extrusionOk="0">
                  <a:moveTo>
                    <a:pt x="8578" y="0"/>
                  </a:moveTo>
                  <a:cubicBezTo>
                    <a:pt x="8489" y="0"/>
                    <a:pt x="8404" y="23"/>
                    <a:pt x="8329" y="72"/>
                  </a:cubicBezTo>
                  <a:lnTo>
                    <a:pt x="284" y="5435"/>
                  </a:lnTo>
                  <a:cubicBezTo>
                    <a:pt x="12" y="5612"/>
                    <a:pt x="0" y="6049"/>
                    <a:pt x="272" y="6345"/>
                  </a:cubicBezTo>
                  <a:cubicBezTo>
                    <a:pt x="1785" y="8030"/>
                    <a:pt x="3408" y="8775"/>
                    <a:pt x="4935" y="8775"/>
                  </a:cubicBezTo>
                  <a:cubicBezTo>
                    <a:pt x="5924" y="8775"/>
                    <a:pt x="6872" y="8463"/>
                    <a:pt x="7726" y="7892"/>
                  </a:cubicBezTo>
                  <a:cubicBezTo>
                    <a:pt x="9912" y="6439"/>
                    <a:pt x="10774" y="3793"/>
                    <a:pt x="9179" y="414"/>
                  </a:cubicBezTo>
                  <a:cubicBezTo>
                    <a:pt x="9060" y="158"/>
                    <a:pt x="8810" y="0"/>
                    <a:pt x="8578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30164" y="4901863"/>
              <a:ext cx="304182" cy="222492"/>
            </a:xfrm>
            <a:custGeom>
              <a:avLst/>
              <a:gdLst/>
              <a:ahLst/>
              <a:cxnLst/>
              <a:rect l="l" t="t" r="r" b="b"/>
              <a:pathLst>
                <a:path w="9499" h="6948" extrusionOk="0">
                  <a:moveTo>
                    <a:pt x="8577" y="0"/>
                  </a:moveTo>
                  <a:cubicBezTo>
                    <a:pt x="8489" y="0"/>
                    <a:pt x="8404" y="23"/>
                    <a:pt x="8329" y="72"/>
                  </a:cubicBezTo>
                  <a:lnTo>
                    <a:pt x="272" y="5435"/>
                  </a:lnTo>
                  <a:cubicBezTo>
                    <a:pt x="12" y="5612"/>
                    <a:pt x="0" y="6049"/>
                    <a:pt x="272" y="6345"/>
                  </a:cubicBezTo>
                  <a:cubicBezTo>
                    <a:pt x="461" y="6569"/>
                    <a:pt x="662" y="6770"/>
                    <a:pt x="863" y="6947"/>
                  </a:cubicBezTo>
                  <a:lnTo>
                    <a:pt x="9498" y="1194"/>
                  </a:lnTo>
                  <a:cubicBezTo>
                    <a:pt x="9404" y="934"/>
                    <a:pt x="9297" y="674"/>
                    <a:pt x="9168" y="414"/>
                  </a:cubicBezTo>
                  <a:cubicBezTo>
                    <a:pt x="9056" y="158"/>
                    <a:pt x="8809" y="0"/>
                    <a:pt x="85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647430" y="5042986"/>
              <a:ext cx="201678" cy="139842"/>
            </a:xfrm>
            <a:custGeom>
              <a:avLst/>
              <a:gdLst/>
              <a:ahLst/>
              <a:cxnLst/>
              <a:rect l="l" t="t" r="r" b="b"/>
              <a:pathLst>
                <a:path w="6298" h="4367" extrusionOk="0">
                  <a:moveTo>
                    <a:pt x="6297" y="0"/>
                  </a:moveTo>
                  <a:lnTo>
                    <a:pt x="1" y="4194"/>
                  </a:lnTo>
                  <a:cubicBezTo>
                    <a:pt x="431" y="4310"/>
                    <a:pt x="859" y="4367"/>
                    <a:pt x="1279" y="4367"/>
                  </a:cubicBezTo>
                  <a:cubicBezTo>
                    <a:pt x="2265" y="4367"/>
                    <a:pt x="3211" y="4057"/>
                    <a:pt x="4064" y="3485"/>
                  </a:cubicBezTo>
                  <a:cubicBezTo>
                    <a:pt x="5293" y="2670"/>
                    <a:pt x="6096" y="1489"/>
                    <a:pt x="6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"/>
          <p:cNvGrpSpPr/>
          <p:nvPr/>
        </p:nvGrpSpPr>
        <p:grpSpPr>
          <a:xfrm>
            <a:off x="812507" y="2434789"/>
            <a:ext cx="1035272" cy="943453"/>
            <a:chOff x="889714" y="2598292"/>
            <a:chExt cx="1330855" cy="1212820"/>
          </a:xfrm>
        </p:grpSpPr>
        <p:grpSp>
          <p:nvGrpSpPr>
            <p:cNvPr id="243" name="Google Shape;243;p2"/>
            <p:cNvGrpSpPr/>
            <p:nvPr/>
          </p:nvGrpSpPr>
          <p:grpSpPr>
            <a:xfrm>
              <a:off x="889714" y="2598292"/>
              <a:ext cx="1330855" cy="1212820"/>
              <a:chOff x="889714" y="2598292"/>
              <a:chExt cx="1330855" cy="1212820"/>
            </a:xfrm>
          </p:grpSpPr>
          <p:sp>
            <p:nvSpPr>
              <p:cNvPr id="244" name="Google Shape;244;p2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2"/>
            <p:cNvSpPr/>
            <p:nvPr/>
          </p:nvSpPr>
          <p:spPr>
            <a:xfrm>
              <a:off x="1105738" y="2943623"/>
              <a:ext cx="175932" cy="116210"/>
            </a:xfrm>
            <a:custGeom>
              <a:avLst/>
              <a:gdLst/>
              <a:ahLst/>
              <a:cxnLst/>
              <a:rect l="l" t="t" r="r" b="b"/>
              <a:pathLst>
                <a:path w="5494" h="3629" extrusionOk="0">
                  <a:moveTo>
                    <a:pt x="3333" y="0"/>
                  </a:moveTo>
                  <a:cubicBezTo>
                    <a:pt x="1614" y="0"/>
                    <a:pt x="0" y="1359"/>
                    <a:pt x="0" y="3327"/>
                  </a:cubicBezTo>
                  <a:cubicBezTo>
                    <a:pt x="0" y="3528"/>
                    <a:pt x="148" y="3629"/>
                    <a:pt x="295" y="3629"/>
                  </a:cubicBezTo>
                  <a:cubicBezTo>
                    <a:pt x="443" y="3629"/>
                    <a:pt x="591" y="3528"/>
                    <a:pt x="591" y="3327"/>
                  </a:cubicBezTo>
                  <a:cubicBezTo>
                    <a:pt x="591" y="1704"/>
                    <a:pt x="1921" y="584"/>
                    <a:pt x="3341" y="584"/>
                  </a:cubicBezTo>
                  <a:cubicBezTo>
                    <a:pt x="3905" y="584"/>
                    <a:pt x="4483" y="761"/>
                    <a:pt x="4997" y="1154"/>
                  </a:cubicBezTo>
                  <a:cubicBezTo>
                    <a:pt x="5050" y="1192"/>
                    <a:pt x="5111" y="1211"/>
                    <a:pt x="5171" y="1211"/>
                  </a:cubicBezTo>
                  <a:cubicBezTo>
                    <a:pt x="5258" y="1211"/>
                    <a:pt x="5343" y="1172"/>
                    <a:pt x="5399" y="1095"/>
                  </a:cubicBezTo>
                  <a:cubicBezTo>
                    <a:pt x="5411" y="1083"/>
                    <a:pt x="5434" y="1059"/>
                    <a:pt x="5434" y="1036"/>
                  </a:cubicBezTo>
                  <a:cubicBezTo>
                    <a:pt x="5493" y="918"/>
                    <a:pt x="5446" y="764"/>
                    <a:pt x="5340" y="693"/>
                  </a:cubicBezTo>
                  <a:cubicBezTo>
                    <a:pt x="4717" y="216"/>
                    <a:pt x="4017" y="0"/>
                    <a:pt x="333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2"/>
          <p:cNvGrpSpPr/>
          <p:nvPr/>
        </p:nvGrpSpPr>
        <p:grpSpPr>
          <a:xfrm>
            <a:off x="6716496" y="4482371"/>
            <a:ext cx="1166676" cy="779451"/>
            <a:chOff x="6716496" y="4482371"/>
            <a:chExt cx="1166676" cy="779451"/>
          </a:xfrm>
        </p:grpSpPr>
        <p:sp>
          <p:nvSpPr>
            <p:cNvPr id="255" name="Google Shape;255;p2"/>
            <p:cNvSpPr/>
            <p:nvPr/>
          </p:nvSpPr>
          <p:spPr>
            <a:xfrm>
              <a:off x="6716496" y="4482371"/>
              <a:ext cx="1166676" cy="664179"/>
            </a:xfrm>
            <a:custGeom>
              <a:avLst/>
              <a:gdLst/>
              <a:ahLst/>
              <a:cxnLst/>
              <a:rect l="l" t="t" r="r" b="b"/>
              <a:pathLst>
                <a:path w="36433" h="20741" extrusionOk="0">
                  <a:moveTo>
                    <a:pt x="18819" y="1"/>
                  </a:moveTo>
                  <a:cubicBezTo>
                    <a:pt x="17327" y="1"/>
                    <a:pt x="15813" y="194"/>
                    <a:pt x="14307" y="599"/>
                  </a:cubicBezTo>
                  <a:cubicBezTo>
                    <a:pt x="5482" y="2962"/>
                    <a:pt x="1" y="11774"/>
                    <a:pt x="1773" y="20740"/>
                  </a:cubicBezTo>
                  <a:lnTo>
                    <a:pt x="35830" y="20740"/>
                  </a:lnTo>
                  <a:cubicBezTo>
                    <a:pt x="36433" y="17752"/>
                    <a:pt x="36232" y="14645"/>
                    <a:pt x="35240" y="11762"/>
                  </a:cubicBezTo>
                  <a:cubicBezTo>
                    <a:pt x="32790" y="4589"/>
                    <a:pt x="26080" y="1"/>
                    <a:pt x="188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7630066" y="4813996"/>
              <a:ext cx="233828" cy="167221"/>
            </a:xfrm>
            <a:custGeom>
              <a:avLst/>
              <a:gdLst/>
              <a:ahLst/>
              <a:cxnLst/>
              <a:rect l="l" t="t" r="r" b="b"/>
              <a:pathLst>
                <a:path w="7302" h="5222" extrusionOk="0">
                  <a:moveTo>
                    <a:pt x="6155" y="1"/>
                  </a:moveTo>
                  <a:lnTo>
                    <a:pt x="1489" y="1584"/>
                  </a:lnTo>
                  <a:cubicBezTo>
                    <a:pt x="520" y="1926"/>
                    <a:pt x="1" y="2989"/>
                    <a:pt x="331" y="3958"/>
                  </a:cubicBezTo>
                  <a:cubicBezTo>
                    <a:pt x="596" y="4734"/>
                    <a:pt x="1323" y="5221"/>
                    <a:pt x="2105" y="5221"/>
                  </a:cubicBezTo>
                  <a:cubicBezTo>
                    <a:pt x="2300" y="5221"/>
                    <a:pt x="2499" y="5191"/>
                    <a:pt x="2694" y="5128"/>
                  </a:cubicBezTo>
                  <a:lnTo>
                    <a:pt x="7301" y="3568"/>
                  </a:lnTo>
                  <a:cubicBezTo>
                    <a:pt x="7148" y="2836"/>
                    <a:pt x="6959" y="2115"/>
                    <a:pt x="6722" y="1406"/>
                  </a:cubicBezTo>
                  <a:cubicBezTo>
                    <a:pt x="6545" y="922"/>
                    <a:pt x="6356" y="461"/>
                    <a:pt x="6155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850414" y="5116865"/>
              <a:ext cx="149097" cy="29685"/>
            </a:xfrm>
            <a:custGeom>
              <a:avLst/>
              <a:gdLst/>
              <a:ahLst/>
              <a:cxnLst/>
              <a:rect l="l" t="t" r="r" b="b"/>
              <a:pathLst>
                <a:path w="4656" h="927" extrusionOk="0">
                  <a:moveTo>
                    <a:pt x="3039" y="1"/>
                  </a:moveTo>
                  <a:cubicBezTo>
                    <a:pt x="2838" y="1"/>
                    <a:pt x="2634" y="33"/>
                    <a:pt x="2434" y="99"/>
                  </a:cubicBezTo>
                  <a:lnTo>
                    <a:pt x="1" y="926"/>
                  </a:lnTo>
                  <a:lnTo>
                    <a:pt x="4655" y="926"/>
                  </a:lnTo>
                  <a:cubicBezTo>
                    <a:pt x="4312" y="339"/>
                    <a:pt x="3692" y="1"/>
                    <a:pt x="303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20646" y="4957521"/>
              <a:ext cx="164019" cy="135807"/>
            </a:xfrm>
            <a:custGeom>
              <a:avLst/>
              <a:gdLst/>
              <a:ahLst/>
              <a:cxnLst/>
              <a:rect l="l" t="t" r="r" b="b"/>
              <a:pathLst>
                <a:path w="5122" h="4241" extrusionOk="0">
                  <a:moveTo>
                    <a:pt x="2628" y="1"/>
                  </a:moveTo>
                  <a:cubicBezTo>
                    <a:pt x="2403" y="1"/>
                    <a:pt x="2175" y="37"/>
                    <a:pt x="1950" y="114"/>
                  </a:cubicBezTo>
                  <a:cubicBezTo>
                    <a:pt x="166" y="716"/>
                    <a:pt x="1" y="3174"/>
                    <a:pt x="1690" y="4012"/>
                  </a:cubicBezTo>
                  <a:cubicBezTo>
                    <a:pt x="2006" y="4169"/>
                    <a:pt x="2327" y="4240"/>
                    <a:pt x="2638" y="4240"/>
                  </a:cubicBezTo>
                  <a:cubicBezTo>
                    <a:pt x="3987" y="4240"/>
                    <a:pt x="5121" y="2899"/>
                    <a:pt x="4631" y="1449"/>
                  </a:cubicBezTo>
                  <a:cubicBezTo>
                    <a:pt x="4330" y="563"/>
                    <a:pt x="3510" y="1"/>
                    <a:pt x="262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7054301" y="4992522"/>
              <a:ext cx="48866" cy="40412"/>
            </a:xfrm>
            <a:custGeom>
              <a:avLst/>
              <a:gdLst/>
              <a:ahLst/>
              <a:cxnLst/>
              <a:rect l="l" t="t" r="r" b="b"/>
              <a:pathLst>
                <a:path w="1526" h="1262" extrusionOk="0">
                  <a:moveTo>
                    <a:pt x="789" y="0"/>
                  </a:moveTo>
                  <a:cubicBezTo>
                    <a:pt x="720" y="0"/>
                    <a:pt x="649" y="12"/>
                    <a:pt x="580" y="37"/>
                  </a:cubicBezTo>
                  <a:cubicBezTo>
                    <a:pt x="48" y="214"/>
                    <a:pt x="1" y="946"/>
                    <a:pt x="497" y="1195"/>
                  </a:cubicBezTo>
                  <a:cubicBezTo>
                    <a:pt x="591" y="1241"/>
                    <a:pt x="687" y="1261"/>
                    <a:pt x="780" y="1261"/>
                  </a:cubicBezTo>
                  <a:cubicBezTo>
                    <a:pt x="1185" y="1261"/>
                    <a:pt x="1525" y="860"/>
                    <a:pt x="1371" y="427"/>
                  </a:cubicBezTo>
                  <a:cubicBezTo>
                    <a:pt x="1287" y="166"/>
                    <a:pt x="1049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7395918" y="4829623"/>
              <a:ext cx="164051" cy="135647"/>
            </a:xfrm>
            <a:custGeom>
              <a:avLst/>
              <a:gdLst/>
              <a:ahLst/>
              <a:cxnLst/>
              <a:rect l="l" t="t" r="r" b="b"/>
              <a:pathLst>
                <a:path w="5123" h="4236" extrusionOk="0">
                  <a:moveTo>
                    <a:pt x="2636" y="1"/>
                  </a:moveTo>
                  <a:cubicBezTo>
                    <a:pt x="2408" y="1"/>
                    <a:pt x="2177" y="38"/>
                    <a:pt x="1949" y="115"/>
                  </a:cubicBezTo>
                  <a:cubicBezTo>
                    <a:pt x="166" y="718"/>
                    <a:pt x="0" y="3175"/>
                    <a:pt x="1690" y="4013"/>
                  </a:cubicBezTo>
                  <a:cubicBezTo>
                    <a:pt x="2002" y="4166"/>
                    <a:pt x="2320" y="4236"/>
                    <a:pt x="2628" y="4236"/>
                  </a:cubicBezTo>
                  <a:cubicBezTo>
                    <a:pt x="3981" y="4236"/>
                    <a:pt x="5122" y="2892"/>
                    <a:pt x="4631" y="1438"/>
                  </a:cubicBezTo>
                  <a:cubicBezTo>
                    <a:pt x="4340" y="555"/>
                    <a:pt x="3518" y="1"/>
                    <a:pt x="263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7429573" y="4864656"/>
              <a:ext cx="48930" cy="40412"/>
            </a:xfrm>
            <a:custGeom>
              <a:avLst/>
              <a:gdLst/>
              <a:ahLst/>
              <a:cxnLst/>
              <a:rect l="l" t="t" r="r" b="b"/>
              <a:pathLst>
                <a:path w="1528" h="1262" extrusionOk="0">
                  <a:moveTo>
                    <a:pt x="789" y="0"/>
                  </a:moveTo>
                  <a:cubicBezTo>
                    <a:pt x="720" y="0"/>
                    <a:pt x="649" y="12"/>
                    <a:pt x="580" y="37"/>
                  </a:cubicBezTo>
                  <a:cubicBezTo>
                    <a:pt x="48" y="214"/>
                    <a:pt x="1" y="947"/>
                    <a:pt x="497" y="1195"/>
                  </a:cubicBezTo>
                  <a:cubicBezTo>
                    <a:pt x="591" y="1241"/>
                    <a:pt x="687" y="1262"/>
                    <a:pt x="779" y="1262"/>
                  </a:cubicBezTo>
                  <a:cubicBezTo>
                    <a:pt x="1186" y="1262"/>
                    <a:pt x="1527" y="860"/>
                    <a:pt x="1383" y="427"/>
                  </a:cubicBezTo>
                  <a:cubicBezTo>
                    <a:pt x="1290" y="166"/>
                    <a:pt x="1049" y="0"/>
                    <a:pt x="7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7015869" y="4843040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7396604" y="4709506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 rot="-3583049">
              <a:off x="7211323" y="5001914"/>
              <a:ext cx="260018" cy="196294"/>
            </a:xfrm>
            <a:custGeom>
              <a:avLst/>
              <a:gdLst/>
              <a:ahLst/>
              <a:cxnLst/>
              <a:rect l="l" t="t" r="r" b="b"/>
              <a:pathLst>
                <a:path w="8120" h="6130" extrusionOk="0">
                  <a:moveTo>
                    <a:pt x="1782" y="0"/>
                  </a:moveTo>
                  <a:cubicBezTo>
                    <a:pt x="1687" y="0"/>
                    <a:pt x="1590" y="45"/>
                    <a:pt x="1524" y="152"/>
                  </a:cubicBezTo>
                  <a:cubicBezTo>
                    <a:pt x="0" y="2822"/>
                    <a:pt x="1926" y="6129"/>
                    <a:pt x="4997" y="6129"/>
                  </a:cubicBezTo>
                  <a:cubicBezTo>
                    <a:pt x="6084" y="6129"/>
                    <a:pt x="7124" y="5692"/>
                    <a:pt x="7880" y="4901"/>
                  </a:cubicBezTo>
                  <a:cubicBezTo>
                    <a:pt x="8120" y="4669"/>
                    <a:pt x="7904" y="4344"/>
                    <a:pt x="7657" y="4344"/>
                  </a:cubicBezTo>
                  <a:cubicBezTo>
                    <a:pt x="7576" y="4344"/>
                    <a:pt x="7492" y="4379"/>
                    <a:pt x="7419" y="4464"/>
                  </a:cubicBezTo>
                  <a:cubicBezTo>
                    <a:pt x="6762" y="5133"/>
                    <a:pt x="5887" y="5478"/>
                    <a:pt x="5008" y="5478"/>
                  </a:cubicBezTo>
                  <a:cubicBezTo>
                    <a:pt x="4305" y="5478"/>
                    <a:pt x="3599" y="5258"/>
                    <a:pt x="3001" y="4806"/>
                  </a:cubicBezTo>
                  <a:cubicBezTo>
                    <a:pt x="1642" y="3802"/>
                    <a:pt x="1252" y="1948"/>
                    <a:pt x="2079" y="471"/>
                  </a:cubicBezTo>
                  <a:cubicBezTo>
                    <a:pt x="2201" y="219"/>
                    <a:pt x="1993" y="0"/>
                    <a:pt x="178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Google Shape;265;p2"/>
          <p:cNvSpPr txBox="1">
            <a:spLocks noGrp="1"/>
          </p:cNvSpPr>
          <p:nvPr>
            <p:ph type="ctrTitle"/>
          </p:nvPr>
        </p:nvSpPr>
        <p:spPr>
          <a:xfrm>
            <a:off x="2492788" y="1091455"/>
            <a:ext cx="41694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6" name="Google Shape;266;p2"/>
          <p:cNvSpPr txBox="1">
            <a:spLocks noGrp="1"/>
          </p:cNvSpPr>
          <p:nvPr>
            <p:ph type="subTitle" idx="1"/>
          </p:nvPr>
        </p:nvSpPr>
        <p:spPr>
          <a:xfrm>
            <a:off x="2396325" y="3661892"/>
            <a:ext cx="4359300" cy="3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7" name="Google Shape;267;p2"/>
          <p:cNvGrpSpPr/>
          <p:nvPr/>
        </p:nvGrpSpPr>
        <p:grpSpPr>
          <a:xfrm>
            <a:off x="7122782" y="3511654"/>
            <a:ext cx="1040699" cy="912769"/>
            <a:chOff x="6816620" y="3288554"/>
            <a:chExt cx="1040699" cy="912769"/>
          </a:xfrm>
        </p:grpSpPr>
        <p:sp>
          <p:nvSpPr>
            <p:cNvPr id="268" name="Google Shape;268;p2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2"/>
          <p:cNvGrpSpPr/>
          <p:nvPr/>
        </p:nvGrpSpPr>
        <p:grpSpPr>
          <a:xfrm>
            <a:off x="2396326" y="4191532"/>
            <a:ext cx="832631" cy="832631"/>
            <a:chOff x="2494426" y="4007987"/>
            <a:chExt cx="998718" cy="998718"/>
          </a:xfrm>
        </p:grpSpPr>
        <p:sp>
          <p:nvSpPr>
            <p:cNvPr id="278" name="Google Shape;278;p2"/>
            <p:cNvSpPr/>
            <p:nvPr/>
          </p:nvSpPr>
          <p:spPr>
            <a:xfrm>
              <a:off x="2494426" y="4007987"/>
              <a:ext cx="998718" cy="998718"/>
            </a:xfrm>
            <a:custGeom>
              <a:avLst/>
              <a:gdLst/>
              <a:ahLst/>
              <a:cxnLst/>
              <a:rect l="l" t="t" r="r" b="b"/>
              <a:pathLst>
                <a:path w="31188" h="31188" extrusionOk="0">
                  <a:moveTo>
                    <a:pt x="15594" y="0"/>
                  </a:moveTo>
                  <a:cubicBezTo>
                    <a:pt x="6982" y="0"/>
                    <a:pt x="0" y="6982"/>
                    <a:pt x="0" y="15594"/>
                  </a:cubicBezTo>
                  <a:cubicBezTo>
                    <a:pt x="0" y="24206"/>
                    <a:pt x="6982" y="31187"/>
                    <a:pt x="15594" y="31187"/>
                  </a:cubicBezTo>
                  <a:cubicBezTo>
                    <a:pt x="24206" y="31187"/>
                    <a:pt x="31187" y="24206"/>
                    <a:pt x="31187" y="15594"/>
                  </a:cubicBezTo>
                  <a:cubicBezTo>
                    <a:pt x="31187" y="6982"/>
                    <a:pt x="24206" y="0"/>
                    <a:pt x="15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211281" y="4674439"/>
              <a:ext cx="206577" cy="180575"/>
            </a:xfrm>
            <a:custGeom>
              <a:avLst/>
              <a:gdLst/>
              <a:ahLst/>
              <a:cxnLst/>
              <a:rect l="l" t="t" r="r" b="b"/>
              <a:pathLst>
                <a:path w="6451" h="5639" extrusionOk="0">
                  <a:moveTo>
                    <a:pt x="1904" y="0"/>
                  </a:moveTo>
                  <a:cubicBezTo>
                    <a:pt x="1391" y="0"/>
                    <a:pt x="886" y="234"/>
                    <a:pt x="556" y="677"/>
                  </a:cubicBezTo>
                  <a:cubicBezTo>
                    <a:pt x="0" y="1421"/>
                    <a:pt x="154" y="2472"/>
                    <a:pt x="898" y="3027"/>
                  </a:cubicBezTo>
                  <a:lnTo>
                    <a:pt x="4395" y="5638"/>
                  </a:lnTo>
                  <a:cubicBezTo>
                    <a:pt x="4856" y="5166"/>
                    <a:pt x="5293" y="4658"/>
                    <a:pt x="5694" y="4114"/>
                  </a:cubicBezTo>
                  <a:cubicBezTo>
                    <a:pt x="5966" y="3760"/>
                    <a:pt x="6214" y="3382"/>
                    <a:pt x="6450" y="2992"/>
                  </a:cubicBezTo>
                  <a:lnTo>
                    <a:pt x="2906" y="334"/>
                  </a:lnTo>
                  <a:cubicBezTo>
                    <a:pt x="2605" y="109"/>
                    <a:pt x="2253" y="0"/>
                    <a:pt x="190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558727" y="4174824"/>
              <a:ext cx="205072" cy="181696"/>
            </a:xfrm>
            <a:custGeom>
              <a:avLst/>
              <a:gdLst/>
              <a:ahLst/>
              <a:cxnLst/>
              <a:rect l="l" t="t" r="r" b="b"/>
              <a:pathLst>
                <a:path w="6404" h="5674" extrusionOk="0">
                  <a:moveTo>
                    <a:pt x="1950" y="0"/>
                  </a:moveTo>
                  <a:cubicBezTo>
                    <a:pt x="1654" y="331"/>
                    <a:pt x="1359" y="685"/>
                    <a:pt x="1087" y="1051"/>
                  </a:cubicBezTo>
                  <a:cubicBezTo>
                    <a:pt x="698" y="1583"/>
                    <a:pt x="331" y="2138"/>
                    <a:pt x="1" y="2729"/>
                  </a:cubicBezTo>
                  <a:lnTo>
                    <a:pt x="3497" y="5340"/>
                  </a:lnTo>
                  <a:cubicBezTo>
                    <a:pt x="3799" y="5565"/>
                    <a:pt x="4151" y="5673"/>
                    <a:pt x="4500" y="5673"/>
                  </a:cubicBezTo>
                  <a:cubicBezTo>
                    <a:pt x="5012" y="5673"/>
                    <a:pt x="5518" y="5440"/>
                    <a:pt x="5848" y="4997"/>
                  </a:cubicBezTo>
                  <a:cubicBezTo>
                    <a:pt x="6403" y="4265"/>
                    <a:pt x="6250" y="3213"/>
                    <a:pt x="5506" y="2658"/>
                  </a:cubicBezTo>
                  <a:lnTo>
                    <a:pt x="195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822496" y="4289593"/>
              <a:ext cx="134975" cy="122038"/>
            </a:xfrm>
            <a:custGeom>
              <a:avLst/>
              <a:gdLst/>
              <a:ahLst/>
              <a:cxnLst/>
              <a:rect l="l" t="t" r="r" b="b"/>
              <a:pathLst>
                <a:path w="4215" h="3811" extrusionOk="0">
                  <a:moveTo>
                    <a:pt x="2068" y="1"/>
                  </a:moveTo>
                  <a:cubicBezTo>
                    <a:pt x="991" y="1"/>
                    <a:pt x="0" y="943"/>
                    <a:pt x="175" y="2181"/>
                  </a:cubicBezTo>
                  <a:cubicBezTo>
                    <a:pt x="327" y="3208"/>
                    <a:pt x="1192" y="3810"/>
                    <a:pt x="2074" y="3810"/>
                  </a:cubicBezTo>
                  <a:cubicBezTo>
                    <a:pt x="2631" y="3810"/>
                    <a:pt x="3195" y="3570"/>
                    <a:pt x="3589" y="3043"/>
                  </a:cubicBezTo>
                  <a:cubicBezTo>
                    <a:pt x="4215" y="2204"/>
                    <a:pt x="4038" y="1023"/>
                    <a:pt x="3199" y="385"/>
                  </a:cubicBezTo>
                  <a:cubicBezTo>
                    <a:pt x="2843" y="119"/>
                    <a:pt x="2450" y="1"/>
                    <a:pt x="206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864990" y="4307269"/>
              <a:ext cx="40284" cy="36314"/>
            </a:xfrm>
            <a:custGeom>
              <a:avLst/>
              <a:gdLst/>
              <a:ahLst/>
              <a:cxnLst/>
              <a:rect l="l" t="t" r="r" b="b"/>
              <a:pathLst>
                <a:path w="1258" h="1134" extrusionOk="0">
                  <a:moveTo>
                    <a:pt x="619" y="0"/>
                  </a:moveTo>
                  <a:cubicBezTo>
                    <a:pt x="295" y="0"/>
                    <a:pt x="0" y="283"/>
                    <a:pt x="53" y="648"/>
                  </a:cubicBezTo>
                  <a:cubicBezTo>
                    <a:pt x="103" y="953"/>
                    <a:pt x="364" y="1133"/>
                    <a:pt x="626" y="1133"/>
                  </a:cubicBezTo>
                  <a:cubicBezTo>
                    <a:pt x="790" y="1133"/>
                    <a:pt x="955" y="1063"/>
                    <a:pt x="1069" y="908"/>
                  </a:cubicBezTo>
                  <a:cubicBezTo>
                    <a:pt x="1258" y="648"/>
                    <a:pt x="1210" y="294"/>
                    <a:pt x="962" y="117"/>
                  </a:cubicBezTo>
                  <a:cubicBezTo>
                    <a:pt x="854" y="36"/>
                    <a:pt x="734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107721" y="4502959"/>
              <a:ext cx="134623" cy="122006"/>
            </a:xfrm>
            <a:custGeom>
              <a:avLst/>
              <a:gdLst/>
              <a:ahLst/>
              <a:cxnLst/>
              <a:rect l="l" t="t" r="r" b="b"/>
              <a:pathLst>
                <a:path w="4204" h="3810" extrusionOk="0">
                  <a:moveTo>
                    <a:pt x="2068" y="0"/>
                  </a:moveTo>
                  <a:cubicBezTo>
                    <a:pt x="991" y="0"/>
                    <a:pt x="0" y="942"/>
                    <a:pt x="175" y="2180"/>
                  </a:cubicBezTo>
                  <a:cubicBezTo>
                    <a:pt x="327" y="3208"/>
                    <a:pt x="1188" y="3810"/>
                    <a:pt x="2066" y="3810"/>
                  </a:cubicBezTo>
                  <a:cubicBezTo>
                    <a:pt x="2621" y="3810"/>
                    <a:pt x="3183" y="3569"/>
                    <a:pt x="3577" y="3043"/>
                  </a:cubicBezTo>
                  <a:cubicBezTo>
                    <a:pt x="4203" y="2204"/>
                    <a:pt x="4038" y="1011"/>
                    <a:pt x="3199" y="385"/>
                  </a:cubicBezTo>
                  <a:cubicBezTo>
                    <a:pt x="2843" y="119"/>
                    <a:pt x="2450" y="0"/>
                    <a:pt x="20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150214" y="4520251"/>
              <a:ext cx="40284" cy="36314"/>
            </a:xfrm>
            <a:custGeom>
              <a:avLst/>
              <a:gdLst/>
              <a:ahLst/>
              <a:cxnLst/>
              <a:rect l="l" t="t" r="r" b="b"/>
              <a:pathLst>
                <a:path w="1258" h="1134" extrusionOk="0">
                  <a:moveTo>
                    <a:pt x="619" y="0"/>
                  </a:moveTo>
                  <a:cubicBezTo>
                    <a:pt x="295" y="0"/>
                    <a:pt x="1" y="282"/>
                    <a:pt x="53" y="648"/>
                  </a:cubicBezTo>
                  <a:cubicBezTo>
                    <a:pt x="104" y="953"/>
                    <a:pt x="364" y="1133"/>
                    <a:pt x="626" y="1133"/>
                  </a:cubicBezTo>
                  <a:cubicBezTo>
                    <a:pt x="790" y="1133"/>
                    <a:pt x="955" y="1063"/>
                    <a:pt x="1069" y="908"/>
                  </a:cubicBezTo>
                  <a:cubicBezTo>
                    <a:pt x="1258" y="660"/>
                    <a:pt x="1210" y="306"/>
                    <a:pt x="962" y="117"/>
                  </a:cubicBezTo>
                  <a:cubicBezTo>
                    <a:pt x="854" y="36"/>
                    <a:pt x="735" y="0"/>
                    <a:pt x="6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804628" y="4477885"/>
              <a:ext cx="260023" cy="196298"/>
            </a:xfrm>
            <a:custGeom>
              <a:avLst/>
              <a:gdLst/>
              <a:ahLst/>
              <a:cxnLst/>
              <a:rect l="l" t="t" r="r" b="b"/>
              <a:pathLst>
                <a:path w="8120" h="6130" extrusionOk="0">
                  <a:moveTo>
                    <a:pt x="1782" y="0"/>
                  </a:moveTo>
                  <a:cubicBezTo>
                    <a:pt x="1687" y="0"/>
                    <a:pt x="1590" y="45"/>
                    <a:pt x="1524" y="152"/>
                  </a:cubicBezTo>
                  <a:cubicBezTo>
                    <a:pt x="0" y="2822"/>
                    <a:pt x="1926" y="6129"/>
                    <a:pt x="4997" y="6129"/>
                  </a:cubicBezTo>
                  <a:cubicBezTo>
                    <a:pt x="6084" y="6129"/>
                    <a:pt x="7124" y="5692"/>
                    <a:pt x="7880" y="4901"/>
                  </a:cubicBezTo>
                  <a:cubicBezTo>
                    <a:pt x="8120" y="4669"/>
                    <a:pt x="7904" y="4344"/>
                    <a:pt x="7657" y="4344"/>
                  </a:cubicBezTo>
                  <a:cubicBezTo>
                    <a:pt x="7576" y="4344"/>
                    <a:pt x="7492" y="4379"/>
                    <a:pt x="7419" y="4464"/>
                  </a:cubicBezTo>
                  <a:cubicBezTo>
                    <a:pt x="6762" y="5133"/>
                    <a:pt x="5887" y="5478"/>
                    <a:pt x="5008" y="5478"/>
                  </a:cubicBezTo>
                  <a:cubicBezTo>
                    <a:pt x="4305" y="5478"/>
                    <a:pt x="3599" y="5258"/>
                    <a:pt x="3001" y="4806"/>
                  </a:cubicBezTo>
                  <a:cubicBezTo>
                    <a:pt x="1642" y="3802"/>
                    <a:pt x="1252" y="1948"/>
                    <a:pt x="2079" y="471"/>
                  </a:cubicBezTo>
                  <a:cubicBezTo>
                    <a:pt x="2201" y="219"/>
                    <a:pt x="1993" y="0"/>
                    <a:pt x="178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873924" y="4221097"/>
              <a:ext cx="145190" cy="110350"/>
            </a:xfrm>
            <a:custGeom>
              <a:avLst/>
              <a:gdLst/>
              <a:ahLst/>
              <a:cxnLst/>
              <a:rect l="l" t="t" r="r" b="b"/>
              <a:pathLst>
                <a:path w="4534" h="3446" extrusionOk="0">
                  <a:moveTo>
                    <a:pt x="1511" y="0"/>
                  </a:moveTo>
                  <a:cubicBezTo>
                    <a:pt x="1102" y="0"/>
                    <a:pt x="679" y="95"/>
                    <a:pt x="270" y="303"/>
                  </a:cubicBezTo>
                  <a:cubicBezTo>
                    <a:pt x="0" y="423"/>
                    <a:pt x="127" y="780"/>
                    <a:pt x="352" y="780"/>
                  </a:cubicBezTo>
                  <a:cubicBezTo>
                    <a:pt x="393" y="780"/>
                    <a:pt x="437" y="768"/>
                    <a:pt x="482" y="740"/>
                  </a:cubicBezTo>
                  <a:cubicBezTo>
                    <a:pt x="824" y="567"/>
                    <a:pt x="1175" y="489"/>
                    <a:pt x="1515" y="489"/>
                  </a:cubicBezTo>
                  <a:cubicBezTo>
                    <a:pt x="2845" y="489"/>
                    <a:pt x="4001" y="1694"/>
                    <a:pt x="3719" y="3162"/>
                  </a:cubicBezTo>
                  <a:cubicBezTo>
                    <a:pt x="3696" y="3292"/>
                    <a:pt x="3790" y="3422"/>
                    <a:pt x="3920" y="3446"/>
                  </a:cubicBezTo>
                  <a:lnTo>
                    <a:pt x="3967" y="3446"/>
                  </a:lnTo>
                  <a:cubicBezTo>
                    <a:pt x="4074" y="3446"/>
                    <a:pt x="4180" y="3363"/>
                    <a:pt x="4204" y="3245"/>
                  </a:cubicBezTo>
                  <a:cubicBezTo>
                    <a:pt x="4533" y="1465"/>
                    <a:pt x="3121" y="0"/>
                    <a:pt x="1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181148" y="4399270"/>
              <a:ext cx="144069" cy="109965"/>
            </a:xfrm>
            <a:custGeom>
              <a:avLst/>
              <a:gdLst/>
              <a:ahLst/>
              <a:cxnLst/>
              <a:rect l="l" t="t" r="r" b="b"/>
              <a:pathLst>
                <a:path w="4499" h="3434" extrusionOk="0">
                  <a:moveTo>
                    <a:pt x="1485" y="0"/>
                  </a:moveTo>
                  <a:cubicBezTo>
                    <a:pt x="1076" y="0"/>
                    <a:pt x="654" y="95"/>
                    <a:pt x="244" y="303"/>
                  </a:cubicBezTo>
                  <a:cubicBezTo>
                    <a:pt x="1" y="425"/>
                    <a:pt x="124" y="757"/>
                    <a:pt x="344" y="757"/>
                  </a:cubicBezTo>
                  <a:cubicBezTo>
                    <a:pt x="379" y="757"/>
                    <a:pt x="418" y="748"/>
                    <a:pt x="457" y="729"/>
                  </a:cubicBezTo>
                  <a:cubicBezTo>
                    <a:pt x="796" y="556"/>
                    <a:pt x="1145" y="477"/>
                    <a:pt x="1484" y="477"/>
                  </a:cubicBezTo>
                  <a:cubicBezTo>
                    <a:pt x="2809" y="477"/>
                    <a:pt x="3969" y="1682"/>
                    <a:pt x="3706" y="3150"/>
                  </a:cubicBezTo>
                  <a:cubicBezTo>
                    <a:pt x="3670" y="3280"/>
                    <a:pt x="3765" y="3410"/>
                    <a:pt x="3895" y="3434"/>
                  </a:cubicBezTo>
                  <a:lnTo>
                    <a:pt x="3942" y="3434"/>
                  </a:lnTo>
                  <a:cubicBezTo>
                    <a:pt x="4048" y="3434"/>
                    <a:pt x="4155" y="3351"/>
                    <a:pt x="4178" y="3233"/>
                  </a:cubicBezTo>
                  <a:cubicBezTo>
                    <a:pt x="4498" y="1463"/>
                    <a:pt x="3092" y="0"/>
                    <a:pt x="148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2"/>
          <p:cNvGrpSpPr/>
          <p:nvPr/>
        </p:nvGrpSpPr>
        <p:grpSpPr>
          <a:xfrm>
            <a:off x="941183" y="1351210"/>
            <a:ext cx="828486" cy="735173"/>
            <a:chOff x="7918333" y="3847522"/>
            <a:chExt cx="828486" cy="735173"/>
          </a:xfrm>
        </p:grpSpPr>
        <p:sp>
          <p:nvSpPr>
            <p:cNvPr id="289" name="Google Shape;289;p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2"/>
          <p:cNvGrpSpPr/>
          <p:nvPr/>
        </p:nvGrpSpPr>
        <p:grpSpPr>
          <a:xfrm>
            <a:off x="7439085" y="1076167"/>
            <a:ext cx="525468" cy="478759"/>
            <a:chOff x="30262" y="3461651"/>
            <a:chExt cx="1026705" cy="935441"/>
          </a:xfrm>
        </p:grpSpPr>
        <p:sp>
          <p:nvSpPr>
            <p:cNvPr id="298" name="Google Shape;298;p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37525"/>
            <a:ext cx="6576000" cy="11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23" name="Google Shape;1123;p11"/>
          <p:cNvSpPr txBox="1">
            <a:spLocks noGrp="1"/>
          </p:cNvSpPr>
          <p:nvPr>
            <p:ph type="subTitle" idx="1"/>
          </p:nvPr>
        </p:nvSpPr>
        <p:spPr>
          <a:xfrm>
            <a:off x="1810600" y="2620075"/>
            <a:ext cx="5522700" cy="11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24" name="Google Shape;1124;p11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125" name="Google Shape;1125;p11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11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147" name="Google Shape;1147;p11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" name="Google Shape;1155;p11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156" name="Google Shape;1156;p11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11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162" name="Google Shape;1162;p11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" name="Google Shape;1172;p11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173" name="Google Shape;1173;p11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11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" name="Google Shape;1185;p11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186" name="Google Shape;1186;p1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" name="Google Shape;1194;p11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195" name="Google Shape;1195;p11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" name="Google Shape;1200;p11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201" name="Google Shape;1201;p11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11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215" name="Google Shape;1215;p11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226" name="Google Shape;1226;p11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11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234" name="Google Shape;1234;p11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11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237" name="Google Shape;1237;p11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11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243" name="Google Shape;1243;p11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13"/>
          <p:cNvSpPr txBox="1">
            <a:spLocks noGrp="1"/>
          </p:cNvSpPr>
          <p:nvPr>
            <p:ph type="title"/>
          </p:nvPr>
        </p:nvSpPr>
        <p:spPr>
          <a:xfrm>
            <a:off x="1622594" y="180520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3" name="Google Shape;1253;p13"/>
          <p:cNvSpPr txBox="1">
            <a:spLocks noGrp="1"/>
          </p:cNvSpPr>
          <p:nvPr>
            <p:ph type="title" idx="2" hasCustomPrompt="1"/>
          </p:nvPr>
        </p:nvSpPr>
        <p:spPr>
          <a:xfrm>
            <a:off x="2153144" y="13132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4" name="Google Shape;1254;p13"/>
          <p:cNvSpPr txBox="1">
            <a:spLocks noGrp="1"/>
          </p:cNvSpPr>
          <p:nvPr>
            <p:ph type="subTitle" idx="1"/>
          </p:nvPr>
        </p:nvSpPr>
        <p:spPr>
          <a:xfrm>
            <a:off x="1622594" y="2257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13"/>
          <p:cNvSpPr txBox="1">
            <a:spLocks noGrp="1"/>
          </p:cNvSpPr>
          <p:nvPr>
            <p:ph type="title" idx="3"/>
          </p:nvPr>
        </p:nvSpPr>
        <p:spPr>
          <a:xfrm>
            <a:off x="5191744" y="180520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6" name="Google Shape;1256;p13"/>
          <p:cNvSpPr txBox="1">
            <a:spLocks noGrp="1"/>
          </p:cNvSpPr>
          <p:nvPr>
            <p:ph type="title" idx="4" hasCustomPrompt="1"/>
          </p:nvPr>
        </p:nvSpPr>
        <p:spPr>
          <a:xfrm>
            <a:off x="5722294" y="13132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7" name="Google Shape;1257;p13"/>
          <p:cNvSpPr txBox="1">
            <a:spLocks noGrp="1"/>
          </p:cNvSpPr>
          <p:nvPr>
            <p:ph type="subTitle" idx="5"/>
          </p:nvPr>
        </p:nvSpPr>
        <p:spPr>
          <a:xfrm>
            <a:off x="5191744" y="22574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13"/>
          <p:cNvSpPr txBox="1">
            <a:spLocks noGrp="1"/>
          </p:cNvSpPr>
          <p:nvPr>
            <p:ph type="title" idx="6"/>
          </p:nvPr>
        </p:nvSpPr>
        <p:spPr>
          <a:xfrm>
            <a:off x="1622594" y="359475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9" name="Google Shape;1259;p13"/>
          <p:cNvSpPr txBox="1">
            <a:spLocks noGrp="1"/>
          </p:cNvSpPr>
          <p:nvPr>
            <p:ph type="title" idx="7" hasCustomPrompt="1"/>
          </p:nvPr>
        </p:nvSpPr>
        <p:spPr>
          <a:xfrm>
            <a:off x="2153144" y="31026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0" name="Google Shape;1260;p13"/>
          <p:cNvSpPr txBox="1">
            <a:spLocks noGrp="1"/>
          </p:cNvSpPr>
          <p:nvPr>
            <p:ph type="subTitle" idx="8"/>
          </p:nvPr>
        </p:nvSpPr>
        <p:spPr>
          <a:xfrm>
            <a:off x="1622594" y="4046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13"/>
          <p:cNvSpPr txBox="1">
            <a:spLocks noGrp="1"/>
          </p:cNvSpPr>
          <p:nvPr>
            <p:ph type="title" idx="9"/>
          </p:nvPr>
        </p:nvSpPr>
        <p:spPr>
          <a:xfrm>
            <a:off x="5191744" y="3594750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2" name="Google Shape;1262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2294" y="3102675"/>
            <a:ext cx="1275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3" name="Google Shape;1263;p13"/>
          <p:cNvSpPr txBox="1">
            <a:spLocks noGrp="1"/>
          </p:cNvSpPr>
          <p:nvPr>
            <p:ph type="subTitle" idx="14"/>
          </p:nvPr>
        </p:nvSpPr>
        <p:spPr>
          <a:xfrm>
            <a:off x="5191744" y="40468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13"/>
          <p:cNvSpPr txBox="1">
            <a:spLocks noGrp="1"/>
          </p:cNvSpPr>
          <p:nvPr>
            <p:ph type="title" idx="15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5" name="Google Shape;1265;p1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266" name="Google Shape;1266;p1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13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272" name="Google Shape;1272;p13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3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3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3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3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3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3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3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3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3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" name="Google Shape;1282;p13"/>
          <p:cNvGrpSpPr/>
          <p:nvPr/>
        </p:nvGrpSpPr>
        <p:grpSpPr>
          <a:xfrm>
            <a:off x="-321102" y="-428894"/>
            <a:ext cx="9496819" cy="5571856"/>
            <a:chOff x="-321102" y="-428894"/>
            <a:chExt cx="9496819" cy="5571856"/>
          </a:xfrm>
        </p:grpSpPr>
        <p:grpSp>
          <p:nvGrpSpPr>
            <p:cNvPr id="1283" name="Google Shape;1283;p13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1284" name="Google Shape;1284;p13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3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3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3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13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6" name="Google Shape;1306;p13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1307" name="Google Shape;1307;p13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3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2" name="Google Shape;1312;p13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1313" name="Google Shape;1313;p13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3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3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3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3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3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1319" name="Google Shape;1319;p13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13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13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13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3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3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3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6" name="Google Shape;1326;p13"/>
            <p:cNvGrpSpPr/>
            <p:nvPr/>
          </p:nvGrpSpPr>
          <p:grpSpPr>
            <a:xfrm flipH="1">
              <a:off x="364425" y="4008074"/>
              <a:ext cx="726402" cy="652796"/>
              <a:chOff x="6981284" y="2074039"/>
              <a:chExt cx="1107658" cy="995419"/>
            </a:xfrm>
          </p:grpSpPr>
          <p:grpSp>
            <p:nvGrpSpPr>
              <p:cNvPr id="1327" name="Google Shape;1327;p13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1328" name="Google Shape;1328;p13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9" name="Google Shape;1329;p13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13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13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13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13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13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5" name="Google Shape;1335;p13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6" name="Google Shape;1336;p13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1337" name="Google Shape;1337;p13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3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3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3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3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3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3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3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3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3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3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3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3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3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3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3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3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3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3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3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3"/>
            <p:cNvGrpSpPr/>
            <p:nvPr/>
          </p:nvGrpSpPr>
          <p:grpSpPr>
            <a:xfrm flipH="1">
              <a:off x="-321102" y="2939514"/>
              <a:ext cx="1035272" cy="943453"/>
              <a:chOff x="889714" y="2598292"/>
              <a:chExt cx="1330855" cy="1212820"/>
            </a:xfrm>
          </p:grpSpPr>
          <p:grpSp>
            <p:nvGrpSpPr>
              <p:cNvPr id="1358" name="Google Shape;1358;p13"/>
              <p:cNvGrpSpPr/>
              <p:nvPr/>
            </p:nvGrpSpPr>
            <p:grpSpPr>
              <a:xfrm>
                <a:off x="889714" y="2598292"/>
                <a:ext cx="1330855" cy="1212820"/>
                <a:chOff x="889714" y="2598292"/>
                <a:chExt cx="1330855" cy="1212820"/>
              </a:xfrm>
            </p:grpSpPr>
            <p:sp>
              <p:nvSpPr>
                <p:cNvPr id="1359" name="Google Shape;1359;p13"/>
                <p:cNvSpPr/>
                <p:nvPr/>
              </p:nvSpPr>
              <p:spPr>
                <a:xfrm>
                  <a:off x="889714" y="2598292"/>
                  <a:ext cx="1330855" cy="12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0" h="37874" extrusionOk="0">
                      <a:moveTo>
                        <a:pt x="20776" y="1"/>
                      </a:moveTo>
                      <a:cubicBezTo>
                        <a:pt x="15931" y="1"/>
                        <a:pt x="11087" y="1849"/>
                        <a:pt x="7396" y="5547"/>
                      </a:cubicBezTo>
                      <a:cubicBezTo>
                        <a:pt x="1" y="12942"/>
                        <a:pt x="1" y="24932"/>
                        <a:pt x="7396" y="32327"/>
                      </a:cubicBezTo>
                      <a:cubicBezTo>
                        <a:pt x="11087" y="36025"/>
                        <a:pt x="15931" y="37874"/>
                        <a:pt x="20776" y="37874"/>
                      </a:cubicBezTo>
                      <a:cubicBezTo>
                        <a:pt x="25621" y="37874"/>
                        <a:pt x="30467" y="36025"/>
                        <a:pt x="34165" y="32327"/>
                      </a:cubicBezTo>
                      <a:cubicBezTo>
                        <a:pt x="41560" y="24932"/>
                        <a:pt x="41560" y="12942"/>
                        <a:pt x="34165" y="5547"/>
                      </a:cubicBezTo>
                      <a:cubicBezTo>
                        <a:pt x="30467" y="1849"/>
                        <a:pt x="25621" y="1"/>
                        <a:pt x="20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13"/>
                <p:cNvSpPr/>
                <p:nvPr/>
              </p:nvSpPr>
              <p:spPr>
                <a:xfrm>
                  <a:off x="1326277" y="3151321"/>
                  <a:ext cx="541757" cy="324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8" h="10132" extrusionOk="0">
                      <a:moveTo>
                        <a:pt x="16487" y="0"/>
                      </a:moveTo>
                      <a:cubicBezTo>
                        <a:pt x="16328" y="0"/>
                        <a:pt x="16169" y="90"/>
                        <a:pt x="16113" y="291"/>
                      </a:cubicBezTo>
                      <a:cubicBezTo>
                        <a:pt x="15322" y="4083"/>
                        <a:pt x="13278" y="7048"/>
                        <a:pt x="10490" y="8430"/>
                      </a:cubicBezTo>
                      <a:cubicBezTo>
                        <a:pt x="9242" y="9044"/>
                        <a:pt x="7833" y="9349"/>
                        <a:pt x="6343" y="9349"/>
                      </a:cubicBezTo>
                      <a:cubicBezTo>
                        <a:pt x="4506" y="9349"/>
                        <a:pt x="2546" y="8884"/>
                        <a:pt x="614" y="7958"/>
                      </a:cubicBezTo>
                      <a:cubicBezTo>
                        <a:pt x="562" y="7931"/>
                        <a:pt x="505" y="7919"/>
                        <a:pt x="449" y="7919"/>
                      </a:cubicBezTo>
                      <a:cubicBezTo>
                        <a:pt x="304" y="7919"/>
                        <a:pt x="163" y="8002"/>
                        <a:pt x="95" y="8147"/>
                      </a:cubicBezTo>
                      <a:cubicBezTo>
                        <a:pt x="0" y="8336"/>
                        <a:pt x="83" y="8572"/>
                        <a:pt x="284" y="8666"/>
                      </a:cubicBezTo>
                      <a:cubicBezTo>
                        <a:pt x="2320" y="9639"/>
                        <a:pt x="4395" y="10131"/>
                        <a:pt x="6349" y="10131"/>
                      </a:cubicBezTo>
                      <a:cubicBezTo>
                        <a:pt x="7955" y="10131"/>
                        <a:pt x="9479" y="9799"/>
                        <a:pt x="10833" y="9127"/>
                      </a:cubicBezTo>
                      <a:cubicBezTo>
                        <a:pt x="13042" y="8040"/>
                        <a:pt x="14814" y="6044"/>
                        <a:pt x="15924" y="3469"/>
                      </a:cubicBezTo>
                      <a:cubicBezTo>
                        <a:pt x="16338" y="2500"/>
                        <a:pt x="16657" y="1484"/>
                        <a:pt x="16869" y="444"/>
                      </a:cubicBezTo>
                      <a:cubicBezTo>
                        <a:pt x="16917" y="166"/>
                        <a:pt x="16702" y="0"/>
                        <a:pt x="16487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13"/>
                <p:cNvSpPr/>
                <p:nvPr/>
              </p:nvSpPr>
              <p:spPr>
                <a:xfrm>
                  <a:off x="1810361" y="3126760"/>
                  <a:ext cx="98918" cy="5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1654" extrusionOk="0">
                      <a:moveTo>
                        <a:pt x="515" y="1"/>
                      </a:moveTo>
                      <a:cubicBezTo>
                        <a:pt x="257" y="1"/>
                        <a:pt x="0" y="255"/>
                        <a:pt x="158" y="562"/>
                      </a:cubicBezTo>
                      <a:cubicBezTo>
                        <a:pt x="502" y="1251"/>
                        <a:pt x="1200" y="1653"/>
                        <a:pt x="1923" y="1653"/>
                      </a:cubicBezTo>
                      <a:cubicBezTo>
                        <a:pt x="2216" y="1653"/>
                        <a:pt x="2513" y="1587"/>
                        <a:pt x="2792" y="1448"/>
                      </a:cubicBezTo>
                      <a:cubicBezTo>
                        <a:pt x="2875" y="1412"/>
                        <a:pt x="2934" y="1341"/>
                        <a:pt x="2981" y="1259"/>
                      </a:cubicBezTo>
                      <a:cubicBezTo>
                        <a:pt x="3088" y="985"/>
                        <a:pt x="2873" y="712"/>
                        <a:pt x="2615" y="712"/>
                      </a:cubicBezTo>
                      <a:cubicBezTo>
                        <a:pt x="2561" y="712"/>
                        <a:pt x="2505" y="724"/>
                        <a:pt x="2449" y="751"/>
                      </a:cubicBezTo>
                      <a:cubicBezTo>
                        <a:pt x="2277" y="837"/>
                        <a:pt x="2093" y="878"/>
                        <a:pt x="1913" y="878"/>
                      </a:cubicBezTo>
                      <a:cubicBezTo>
                        <a:pt x="1475" y="878"/>
                        <a:pt x="1055" y="637"/>
                        <a:pt x="855" y="219"/>
                      </a:cubicBezTo>
                      <a:cubicBezTo>
                        <a:pt x="776" y="65"/>
                        <a:pt x="645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13"/>
                <p:cNvSpPr/>
                <p:nvPr/>
              </p:nvSpPr>
              <p:spPr>
                <a:xfrm>
                  <a:off x="1296784" y="3367537"/>
                  <a:ext cx="61675" cy="9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2927" extrusionOk="0">
                      <a:moveTo>
                        <a:pt x="1310" y="0"/>
                      </a:moveTo>
                      <a:cubicBezTo>
                        <a:pt x="1048" y="0"/>
                        <a:pt x="784" y="267"/>
                        <a:pt x="957" y="580"/>
                      </a:cubicBezTo>
                      <a:cubicBezTo>
                        <a:pt x="1240" y="1170"/>
                        <a:pt x="1004" y="1879"/>
                        <a:pt x="413" y="2174"/>
                      </a:cubicBezTo>
                      <a:cubicBezTo>
                        <a:pt x="0" y="2366"/>
                        <a:pt x="197" y="2926"/>
                        <a:pt x="557" y="2926"/>
                      </a:cubicBezTo>
                      <a:cubicBezTo>
                        <a:pt x="619" y="2926"/>
                        <a:pt x="686" y="2910"/>
                        <a:pt x="756" y="2871"/>
                      </a:cubicBezTo>
                      <a:cubicBezTo>
                        <a:pt x="1181" y="2670"/>
                        <a:pt x="1512" y="2316"/>
                        <a:pt x="1689" y="1891"/>
                      </a:cubicBezTo>
                      <a:cubicBezTo>
                        <a:pt x="1925" y="1359"/>
                        <a:pt x="1913" y="757"/>
                        <a:pt x="1654" y="237"/>
                      </a:cubicBezTo>
                      <a:cubicBezTo>
                        <a:pt x="1578" y="69"/>
                        <a:pt x="1444" y="0"/>
                        <a:pt x="1310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13"/>
                <p:cNvSpPr/>
                <p:nvPr/>
              </p:nvSpPr>
              <p:spPr>
                <a:xfrm>
                  <a:off x="1904667" y="2904908"/>
                  <a:ext cx="229665" cy="18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" h="5911" extrusionOk="0">
                      <a:moveTo>
                        <a:pt x="5541" y="0"/>
                      </a:moveTo>
                      <a:lnTo>
                        <a:pt x="1371" y="2067"/>
                      </a:lnTo>
                      <a:cubicBezTo>
                        <a:pt x="390" y="2575"/>
                        <a:pt x="1" y="3780"/>
                        <a:pt x="497" y="4773"/>
                      </a:cubicBezTo>
                      <a:cubicBezTo>
                        <a:pt x="847" y="5490"/>
                        <a:pt x="1567" y="5911"/>
                        <a:pt x="2318" y="5911"/>
                      </a:cubicBezTo>
                      <a:cubicBezTo>
                        <a:pt x="2607" y="5911"/>
                        <a:pt x="2900" y="5849"/>
                        <a:pt x="3178" y="5718"/>
                      </a:cubicBezTo>
                      <a:lnTo>
                        <a:pt x="7171" y="3745"/>
                      </a:lnTo>
                      <a:cubicBezTo>
                        <a:pt x="6876" y="2788"/>
                        <a:pt x="6498" y="1855"/>
                        <a:pt x="6061" y="969"/>
                      </a:cubicBezTo>
                      <a:cubicBezTo>
                        <a:pt x="5895" y="638"/>
                        <a:pt x="5718" y="307"/>
                        <a:pt x="55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13"/>
                <p:cNvSpPr/>
                <p:nvPr/>
              </p:nvSpPr>
              <p:spPr>
                <a:xfrm>
                  <a:off x="997150" y="3369266"/>
                  <a:ext cx="236838" cy="1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6" h="5842" extrusionOk="0">
                      <a:moveTo>
                        <a:pt x="5080" y="1"/>
                      </a:moveTo>
                      <a:cubicBezTo>
                        <a:pt x="4774" y="1"/>
                        <a:pt x="4463" y="71"/>
                        <a:pt x="4171" y="218"/>
                      </a:cubicBezTo>
                      <a:lnTo>
                        <a:pt x="4171" y="207"/>
                      </a:lnTo>
                      <a:lnTo>
                        <a:pt x="1" y="2274"/>
                      </a:lnTo>
                      <a:cubicBezTo>
                        <a:pt x="154" y="2605"/>
                        <a:pt x="296" y="2935"/>
                        <a:pt x="450" y="3266"/>
                      </a:cubicBezTo>
                      <a:cubicBezTo>
                        <a:pt x="898" y="4164"/>
                        <a:pt x="1406" y="5026"/>
                        <a:pt x="1985" y="5841"/>
                      </a:cubicBezTo>
                      <a:lnTo>
                        <a:pt x="5978" y="3869"/>
                      </a:lnTo>
                      <a:cubicBezTo>
                        <a:pt x="6982" y="3361"/>
                        <a:pt x="7396" y="2144"/>
                        <a:pt x="6900" y="1128"/>
                      </a:cubicBezTo>
                      <a:cubicBezTo>
                        <a:pt x="6548" y="416"/>
                        <a:pt x="5827" y="1"/>
                        <a:pt x="508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13"/>
                <p:cNvSpPr/>
                <p:nvPr/>
              </p:nvSpPr>
              <p:spPr>
                <a:xfrm>
                  <a:off x="1184513" y="3132652"/>
                  <a:ext cx="221980" cy="15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4796" extrusionOk="0">
                      <a:moveTo>
                        <a:pt x="6444" y="1"/>
                      </a:moveTo>
                      <a:cubicBezTo>
                        <a:pt x="6222" y="1"/>
                        <a:pt x="5999" y="171"/>
                        <a:pt x="6057" y="472"/>
                      </a:cubicBezTo>
                      <a:cubicBezTo>
                        <a:pt x="6282" y="1795"/>
                        <a:pt x="5620" y="3107"/>
                        <a:pt x="4415" y="3709"/>
                      </a:cubicBezTo>
                      <a:cubicBezTo>
                        <a:pt x="3986" y="3919"/>
                        <a:pt x="3526" y="4022"/>
                        <a:pt x="3069" y="4022"/>
                      </a:cubicBezTo>
                      <a:cubicBezTo>
                        <a:pt x="2243" y="4022"/>
                        <a:pt x="1429" y="3687"/>
                        <a:pt x="836" y="3048"/>
                      </a:cubicBezTo>
                      <a:cubicBezTo>
                        <a:pt x="750" y="2962"/>
                        <a:pt x="655" y="2926"/>
                        <a:pt x="563" y="2926"/>
                      </a:cubicBezTo>
                      <a:cubicBezTo>
                        <a:pt x="261" y="2926"/>
                        <a:pt x="0" y="3313"/>
                        <a:pt x="281" y="3603"/>
                      </a:cubicBezTo>
                      <a:cubicBezTo>
                        <a:pt x="1037" y="4382"/>
                        <a:pt x="2055" y="4796"/>
                        <a:pt x="3093" y="4796"/>
                      </a:cubicBezTo>
                      <a:cubicBezTo>
                        <a:pt x="3659" y="4796"/>
                        <a:pt x="4231" y="4672"/>
                        <a:pt x="4770" y="4418"/>
                      </a:cubicBezTo>
                      <a:cubicBezTo>
                        <a:pt x="5561" y="4016"/>
                        <a:pt x="6187" y="3355"/>
                        <a:pt x="6542" y="2540"/>
                      </a:cubicBezTo>
                      <a:cubicBezTo>
                        <a:pt x="6837" y="1843"/>
                        <a:pt x="6932" y="1098"/>
                        <a:pt x="6825" y="354"/>
                      </a:cubicBezTo>
                      <a:cubicBezTo>
                        <a:pt x="6799" y="112"/>
                        <a:pt x="6622" y="1"/>
                        <a:pt x="6444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13"/>
                <p:cNvSpPr/>
                <p:nvPr/>
              </p:nvSpPr>
              <p:spPr>
                <a:xfrm>
                  <a:off x="1590398" y="2933024"/>
                  <a:ext cx="222012" cy="15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4757" extrusionOk="0">
                      <a:moveTo>
                        <a:pt x="6450" y="1"/>
                      </a:moveTo>
                      <a:cubicBezTo>
                        <a:pt x="6241" y="1"/>
                        <a:pt x="6032" y="153"/>
                        <a:pt x="6058" y="422"/>
                      </a:cubicBezTo>
                      <a:cubicBezTo>
                        <a:pt x="6294" y="1757"/>
                        <a:pt x="5621" y="3080"/>
                        <a:pt x="4416" y="3670"/>
                      </a:cubicBezTo>
                      <a:cubicBezTo>
                        <a:pt x="3987" y="3885"/>
                        <a:pt x="3526" y="3988"/>
                        <a:pt x="3068" y="3988"/>
                      </a:cubicBezTo>
                      <a:cubicBezTo>
                        <a:pt x="2239" y="3988"/>
                        <a:pt x="1423" y="3648"/>
                        <a:pt x="837" y="3009"/>
                      </a:cubicBezTo>
                      <a:cubicBezTo>
                        <a:pt x="751" y="2923"/>
                        <a:pt x="655" y="2887"/>
                        <a:pt x="563" y="2887"/>
                      </a:cubicBezTo>
                      <a:cubicBezTo>
                        <a:pt x="261" y="2887"/>
                        <a:pt x="1" y="3274"/>
                        <a:pt x="281" y="3564"/>
                      </a:cubicBezTo>
                      <a:cubicBezTo>
                        <a:pt x="1030" y="4343"/>
                        <a:pt x="2051" y="4757"/>
                        <a:pt x="3087" y="4757"/>
                      </a:cubicBezTo>
                      <a:cubicBezTo>
                        <a:pt x="3653" y="4757"/>
                        <a:pt x="4224" y="4634"/>
                        <a:pt x="4759" y="4379"/>
                      </a:cubicBezTo>
                      <a:cubicBezTo>
                        <a:pt x="5550" y="3977"/>
                        <a:pt x="6188" y="3316"/>
                        <a:pt x="6530" y="2501"/>
                      </a:cubicBezTo>
                      <a:cubicBezTo>
                        <a:pt x="6826" y="1816"/>
                        <a:pt x="6932" y="1060"/>
                        <a:pt x="6826" y="315"/>
                      </a:cubicBezTo>
                      <a:cubicBezTo>
                        <a:pt x="6784" y="99"/>
                        <a:pt x="6617" y="1"/>
                        <a:pt x="6450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13"/>
                <p:cNvSpPr/>
                <p:nvPr/>
              </p:nvSpPr>
              <p:spPr>
                <a:xfrm>
                  <a:off x="1533302" y="2731858"/>
                  <a:ext cx="175836" cy="116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630" extrusionOk="0">
                      <a:moveTo>
                        <a:pt x="3341" y="0"/>
                      </a:moveTo>
                      <a:cubicBezTo>
                        <a:pt x="1616" y="0"/>
                        <a:pt x="0" y="1366"/>
                        <a:pt x="9" y="3337"/>
                      </a:cubicBezTo>
                      <a:cubicBezTo>
                        <a:pt x="9" y="3532"/>
                        <a:pt x="156" y="3629"/>
                        <a:pt x="304" y="3629"/>
                      </a:cubicBezTo>
                      <a:cubicBezTo>
                        <a:pt x="452" y="3629"/>
                        <a:pt x="599" y="3532"/>
                        <a:pt x="599" y="3337"/>
                      </a:cubicBezTo>
                      <a:cubicBezTo>
                        <a:pt x="591" y="1705"/>
                        <a:pt x="1926" y="581"/>
                        <a:pt x="3344" y="581"/>
                      </a:cubicBezTo>
                      <a:cubicBezTo>
                        <a:pt x="3907" y="581"/>
                        <a:pt x="4484" y="759"/>
                        <a:pt x="4994" y="1151"/>
                      </a:cubicBezTo>
                      <a:cubicBezTo>
                        <a:pt x="5048" y="1191"/>
                        <a:pt x="5111" y="1210"/>
                        <a:pt x="5173" y="1210"/>
                      </a:cubicBezTo>
                      <a:cubicBezTo>
                        <a:pt x="5260" y="1210"/>
                        <a:pt x="5346" y="1173"/>
                        <a:pt x="5407" y="1104"/>
                      </a:cubicBezTo>
                      <a:cubicBezTo>
                        <a:pt x="5419" y="1081"/>
                        <a:pt x="5431" y="1057"/>
                        <a:pt x="5443" y="1045"/>
                      </a:cubicBezTo>
                      <a:cubicBezTo>
                        <a:pt x="5490" y="915"/>
                        <a:pt x="5455" y="773"/>
                        <a:pt x="5348" y="691"/>
                      </a:cubicBezTo>
                      <a:cubicBezTo>
                        <a:pt x="4725" y="215"/>
                        <a:pt x="4024" y="0"/>
                        <a:pt x="3341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68" name="Google Shape;1368;p13"/>
              <p:cNvSpPr/>
              <p:nvPr/>
            </p:nvSpPr>
            <p:spPr>
              <a:xfrm>
                <a:off x="1105738" y="2943623"/>
                <a:ext cx="175932" cy="11621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3629" extrusionOk="0">
                    <a:moveTo>
                      <a:pt x="3333" y="0"/>
                    </a:moveTo>
                    <a:cubicBezTo>
                      <a:pt x="1614" y="0"/>
                      <a:pt x="0" y="1359"/>
                      <a:pt x="0" y="3327"/>
                    </a:cubicBezTo>
                    <a:cubicBezTo>
                      <a:pt x="0" y="3528"/>
                      <a:pt x="148" y="3629"/>
                      <a:pt x="295" y="3629"/>
                    </a:cubicBezTo>
                    <a:cubicBezTo>
                      <a:pt x="443" y="3629"/>
                      <a:pt x="591" y="3528"/>
                      <a:pt x="591" y="3327"/>
                    </a:cubicBezTo>
                    <a:cubicBezTo>
                      <a:pt x="591" y="1704"/>
                      <a:pt x="1921" y="584"/>
                      <a:pt x="3341" y="584"/>
                    </a:cubicBezTo>
                    <a:cubicBezTo>
                      <a:pt x="3905" y="584"/>
                      <a:pt x="4483" y="761"/>
                      <a:pt x="4997" y="1154"/>
                    </a:cubicBezTo>
                    <a:cubicBezTo>
                      <a:pt x="5050" y="1192"/>
                      <a:pt x="5111" y="1211"/>
                      <a:pt x="5171" y="1211"/>
                    </a:cubicBezTo>
                    <a:cubicBezTo>
                      <a:pt x="5258" y="1211"/>
                      <a:pt x="5343" y="1172"/>
                      <a:pt x="5399" y="1095"/>
                    </a:cubicBezTo>
                    <a:cubicBezTo>
                      <a:pt x="5411" y="1083"/>
                      <a:pt x="5434" y="1059"/>
                      <a:pt x="5434" y="1036"/>
                    </a:cubicBezTo>
                    <a:cubicBezTo>
                      <a:pt x="5493" y="918"/>
                      <a:pt x="5446" y="764"/>
                      <a:pt x="5340" y="693"/>
                    </a:cubicBezTo>
                    <a:cubicBezTo>
                      <a:pt x="4717" y="216"/>
                      <a:pt x="4017" y="0"/>
                      <a:pt x="333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9" name="Google Shape;1369;p13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1370" name="Google Shape;1370;p13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3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3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3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3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3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3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3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3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9" name="Google Shape;1379;p13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1380" name="Google Shape;1380;p13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3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2" name="Google Shape;1382;p13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1383" name="Google Shape;1383;p13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3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3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3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3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3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3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3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13"/>
            <p:cNvGrpSpPr/>
            <p:nvPr/>
          </p:nvGrpSpPr>
          <p:grpSpPr>
            <a:xfrm flipH="1">
              <a:off x="7921956" y="1069284"/>
              <a:ext cx="548590" cy="484692"/>
              <a:chOff x="158480" y="1731379"/>
              <a:chExt cx="997981" cy="881740"/>
            </a:xfrm>
          </p:grpSpPr>
          <p:sp>
            <p:nvSpPr>
              <p:cNvPr id="1392" name="Google Shape;1392;p13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13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13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3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3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3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3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3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3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3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3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3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3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13"/>
            <p:cNvGrpSpPr/>
            <p:nvPr/>
          </p:nvGrpSpPr>
          <p:grpSpPr>
            <a:xfrm flipH="1">
              <a:off x="8175860" y="1689648"/>
              <a:ext cx="778963" cy="683208"/>
              <a:chOff x="6816620" y="3288554"/>
              <a:chExt cx="1040699" cy="912769"/>
            </a:xfrm>
          </p:grpSpPr>
          <p:sp>
            <p:nvSpPr>
              <p:cNvPr id="1406" name="Google Shape;1406;p13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3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3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3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3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13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3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13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13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1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417" name="Google Shape;1417;p1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1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426" name="Google Shape;1426;p1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1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2" name="Google Shape;1432;p1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433" name="Google Shape;1433;p1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1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439" name="Google Shape;1439;p1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1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447" name="Google Shape;1447;p1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450" name="Google Shape;1450;p1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5" name="Google Shape;1455;p1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456" name="Google Shape;1456;p1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4"/>
          <p:cNvSpPr txBox="1">
            <a:spLocks noGrp="1"/>
          </p:cNvSpPr>
          <p:nvPr>
            <p:ph type="title"/>
          </p:nvPr>
        </p:nvSpPr>
        <p:spPr>
          <a:xfrm>
            <a:off x="2299000" y="445025"/>
            <a:ext cx="4545900" cy="9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5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6" name="Google Shape;1466;p1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467" name="Google Shape;1467;p1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2" name="Google Shape;1472;p1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3" name="Google Shape;1473;p1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474" name="Google Shape;1474;p1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1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480" name="Google Shape;1480;p1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1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488" name="Google Shape;1488;p1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0" name="Google Shape;1490;p1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491" name="Google Shape;1491;p1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6" name="Google Shape;1496;p1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497" name="Google Shape;1497;p1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6"/>
          <p:cNvSpPr txBox="1">
            <a:spLocks noGrp="1"/>
          </p:cNvSpPr>
          <p:nvPr>
            <p:ph type="title"/>
          </p:nvPr>
        </p:nvSpPr>
        <p:spPr>
          <a:xfrm>
            <a:off x="3011400" y="2163188"/>
            <a:ext cx="31212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6" name="Google Shape;1506;p16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0265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07" name="Google Shape;1507;p16"/>
          <p:cNvSpPr txBox="1">
            <a:spLocks noGrp="1"/>
          </p:cNvSpPr>
          <p:nvPr>
            <p:ph type="subTitle" idx="1"/>
          </p:nvPr>
        </p:nvSpPr>
        <p:spPr>
          <a:xfrm>
            <a:off x="3104550" y="32653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08" name="Google Shape;1508;p16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509" name="Google Shape;1509;p16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6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6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6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6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6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6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6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6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6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6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6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6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6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6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6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6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6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6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6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6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0" name="Google Shape;1530;p1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531" name="Google Shape;1531;p1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16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540" name="Google Shape;1540;p16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6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6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6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6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1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546" name="Google Shape;1546;p1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16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557" name="Google Shape;1557;p16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6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6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6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6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6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6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6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1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9" name="Google Shape;1569;p16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570" name="Google Shape;1570;p16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8" name="Google Shape;1578;p16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579" name="Google Shape;1579;p1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4" name="Google Shape;1584;p16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585" name="Google Shape;1585;p16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6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6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16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599" name="Google Shape;1599;p16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16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610" name="Google Shape;1610;p1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16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618" name="Google Shape;1618;p1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0" name="Google Shape;1620;p16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621" name="Google Shape;1621;p1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6" name="Google Shape;1626;p1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627" name="Google Shape;1627;p1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7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00C5BB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6" name="Google Shape;1636;p17"/>
          <p:cNvGrpSpPr/>
          <p:nvPr/>
        </p:nvGrpSpPr>
        <p:grpSpPr>
          <a:xfrm>
            <a:off x="5886650" y="3588681"/>
            <a:ext cx="1957659" cy="1717010"/>
            <a:chOff x="6816620" y="3288554"/>
            <a:chExt cx="1040699" cy="912769"/>
          </a:xfrm>
        </p:grpSpPr>
        <p:sp>
          <p:nvSpPr>
            <p:cNvPr id="1637" name="Google Shape;1637;p17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7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7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7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7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7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7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7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7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17"/>
          <p:cNvGrpSpPr/>
          <p:nvPr/>
        </p:nvGrpSpPr>
        <p:grpSpPr>
          <a:xfrm rot="-3047715">
            <a:off x="1602132" y="-160023"/>
            <a:ext cx="1391392" cy="1391360"/>
            <a:chOff x="836749" y="-640015"/>
            <a:chExt cx="1391378" cy="1391346"/>
          </a:xfrm>
        </p:grpSpPr>
        <p:sp>
          <p:nvSpPr>
            <p:cNvPr id="1647" name="Google Shape;1647;p17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7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7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7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7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7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7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7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7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7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17"/>
          <p:cNvGrpSpPr/>
          <p:nvPr/>
        </p:nvGrpSpPr>
        <p:grpSpPr>
          <a:xfrm rot="2564800">
            <a:off x="5230882" y="145718"/>
            <a:ext cx="1174278" cy="1040471"/>
            <a:chOff x="8066981" y="1564318"/>
            <a:chExt cx="785736" cy="696137"/>
          </a:xfrm>
        </p:grpSpPr>
        <p:sp>
          <p:nvSpPr>
            <p:cNvPr id="1658" name="Google Shape;1658;p1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17"/>
          <p:cNvGrpSpPr/>
          <p:nvPr/>
        </p:nvGrpSpPr>
        <p:grpSpPr>
          <a:xfrm>
            <a:off x="1420234" y="3930295"/>
            <a:ext cx="929469" cy="847034"/>
            <a:chOff x="528077" y="3417742"/>
            <a:chExt cx="1330855" cy="1212820"/>
          </a:xfrm>
        </p:grpSpPr>
        <p:grpSp>
          <p:nvGrpSpPr>
            <p:cNvPr id="1670" name="Google Shape;1670;p17"/>
            <p:cNvGrpSpPr/>
            <p:nvPr/>
          </p:nvGrpSpPr>
          <p:grpSpPr>
            <a:xfrm>
              <a:off x="528077" y="3417742"/>
              <a:ext cx="1330855" cy="1212820"/>
              <a:chOff x="889714" y="2598292"/>
              <a:chExt cx="1330855" cy="1212820"/>
            </a:xfrm>
          </p:grpSpPr>
          <p:sp>
            <p:nvSpPr>
              <p:cNvPr id="1671" name="Google Shape;1671;p17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7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7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7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7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7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7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7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7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0" name="Google Shape;1680;p17"/>
            <p:cNvSpPr/>
            <p:nvPr/>
          </p:nvSpPr>
          <p:spPr>
            <a:xfrm>
              <a:off x="779865" y="3809883"/>
              <a:ext cx="175836" cy="116242"/>
            </a:xfrm>
            <a:custGeom>
              <a:avLst/>
              <a:gdLst/>
              <a:ahLst/>
              <a:cxnLst/>
              <a:rect l="l" t="t" r="r" b="b"/>
              <a:pathLst>
                <a:path w="5491" h="3630" extrusionOk="0">
                  <a:moveTo>
                    <a:pt x="3341" y="0"/>
                  </a:moveTo>
                  <a:cubicBezTo>
                    <a:pt x="1616" y="0"/>
                    <a:pt x="0" y="1366"/>
                    <a:pt x="9" y="3337"/>
                  </a:cubicBezTo>
                  <a:cubicBezTo>
                    <a:pt x="9" y="3532"/>
                    <a:pt x="156" y="3629"/>
                    <a:pt x="304" y="3629"/>
                  </a:cubicBezTo>
                  <a:cubicBezTo>
                    <a:pt x="452" y="3629"/>
                    <a:pt x="599" y="3532"/>
                    <a:pt x="599" y="3337"/>
                  </a:cubicBezTo>
                  <a:cubicBezTo>
                    <a:pt x="591" y="1705"/>
                    <a:pt x="1926" y="581"/>
                    <a:pt x="3344" y="581"/>
                  </a:cubicBezTo>
                  <a:cubicBezTo>
                    <a:pt x="3907" y="581"/>
                    <a:pt x="4484" y="759"/>
                    <a:pt x="4994" y="1151"/>
                  </a:cubicBezTo>
                  <a:cubicBezTo>
                    <a:pt x="5048" y="1191"/>
                    <a:pt x="5111" y="1210"/>
                    <a:pt x="5173" y="1210"/>
                  </a:cubicBezTo>
                  <a:cubicBezTo>
                    <a:pt x="5260" y="1210"/>
                    <a:pt x="5346" y="1173"/>
                    <a:pt x="5407" y="1104"/>
                  </a:cubicBezTo>
                  <a:cubicBezTo>
                    <a:pt x="5419" y="1081"/>
                    <a:pt x="5431" y="1057"/>
                    <a:pt x="5443" y="1045"/>
                  </a:cubicBezTo>
                  <a:cubicBezTo>
                    <a:pt x="5490" y="915"/>
                    <a:pt x="5455" y="773"/>
                    <a:pt x="5348" y="691"/>
                  </a:cubicBezTo>
                  <a:cubicBezTo>
                    <a:pt x="4725" y="215"/>
                    <a:pt x="4024" y="0"/>
                    <a:pt x="3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1" name="Google Shape;1681;p17"/>
          <p:cNvSpPr txBox="1">
            <a:spLocks noGrp="1"/>
          </p:cNvSpPr>
          <p:nvPr>
            <p:ph type="title"/>
          </p:nvPr>
        </p:nvSpPr>
        <p:spPr>
          <a:xfrm>
            <a:off x="2290050" y="32619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82" name="Google Shape;1682;p17"/>
          <p:cNvSpPr txBox="1">
            <a:spLocks noGrp="1"/>
          </p:cNvSpPr>
          <p:nvPr>
            <p:ph type="subTitle" idx="1"/>
          </p:nvPr>
        </p:nvSpPr>
        <p:spPr>
          <a:xfrm>
            <a:off x="1581775" y="1730700"/>
            <a:ext cx="5980200" cy="14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83" name="Google Shape;1683;p17"/>
          <p:cNvGrpSpPr/>
          <p:nvPr/>
        </p:nvGrpSpPr>
        <p:grpSpPr>
          <a:xfrm>
            <a:off x="7925325" y="3986923"/>
            <a:ext cx="826912" cy="733776"/>
            <a:chOff x="7918333" y="3847522"/>
            <a:chExt cx="828486" cy="735173"/>
          </a:xfrm>
        </p:grpSpPr>
        <p:sp>
          <p:nvSpPr>
            <p:cNvPr id="1684" name="Google Shape;1684;p1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17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693" name="Google Shape;1693;p17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7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7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7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7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7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7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7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7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7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7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7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7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7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7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7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7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7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7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7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7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4" name="Google Shape;1714;p1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715" name="Google Shape;1715;p1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17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724" name="Google Shape;1724;p17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7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7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7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7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1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730" name="Google Shape;1730;p1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0" name="Google Shape;1740;p17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741" name="Google Shape;1741;p1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2" name="Google Shape;1752;p1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3" name="Google Shape;1753;p17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754" name="Google Shape;1754;p17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17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763" name="Google Shape;1763;p17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7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7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17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769" name="Google Shape;1769;p17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" name="Google Shape;1782;p17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783" name="Google Shape;1783;p17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17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794" name="Google Shape;1794;p17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7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7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7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7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17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802" name="Google Shape;1802;p17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" name="Google Shape;1804;p17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805" name="Google Shape;1805;p17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7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811" name="Google Shape;1811;p17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8"/>
          <p:cNvSpPr txBox="1">
            <a:spLocks noGrp="1"/>
          </p:cNvSpPr>
          <p:nvPr>
            <p:ph type="title"/>
          </p:nvPr>
        </p:nvSpPr>
        <p:spPr>
          <a:xfrm>
            <a:off x="3011400" y="1883740"/>
            <a:ext cx="3121200" cy="15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20" name="Google Shape;1820;p18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1027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21" name="Google Shape;1821;p18"/>
          <p:cNvSpPr txBox="1">
            <a:spLocks noGrp="1"/>
          </p:cNvSpPr>
          <p:nvPr>
            <p:ph type="subTitle" idx="1"/>
          </p:nvPr>
        </p:nvSpPr>
        <p:spPr>
          <a:xfrm>
            <a:off x="3104550" y="31891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22" name="Google Shape;1822;p18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823" name="Google Shape;1823;p18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8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8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8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8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8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8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8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8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8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8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8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8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8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8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8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8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8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8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8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8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4" name="Google Shape;1844;p1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845" name="Google Shape;1845;p1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3" name="Google Shape;1853;p1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854" name="Google Shape;1854;p1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18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860" name="Google Shape;1860;p18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0" name="Google Shape;1870;p18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1871" name="Google Shape;1871;p18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8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8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2" name="Google Shape;1882;p1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18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1884" name="Google Shape;1884;p1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2" name="Google Shape;1892;p18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1893" name="Google Shape;1893;p18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8" name="Google Shape;1898;p18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1899" name="Google Shape;1899;p18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1913" name="Google Shape;1913;p18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3" name="Google Shape;1923;p18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1924" name="Google Shape;1924;p18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1" name="Google Shape;1931;p18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1932" name="Google Shape;1932;p18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1935" name="Google Shape;1935;p18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1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1941" name="Google Shape;1941;p1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_1"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19"/>
          <p:cNvSpPr txBox="1">
            <a:spLocks noGrp="1"/>
          </p:cNvSpPr>
          <p:nvPr>
            <p:ph type="title"/>
          </p:nvPr>
        </p:nvSpPr>
        <p:spPr>
          <a:xfrm>
            <a:off x="3011400" y="1883740"/>
            <a:ext cx="3121200" cy="15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50" name="Google Shape;1950;p19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1027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1" name="Google Shape;1951;p19"/>
          <p:cNvSpPr txBox="1">
            <a:spLocks noGrp="1"/>
          </p:cNvSpPr>
          <p:nvPr>
            <p:ph type="subTitle" idx="1"/>
          </p:nvPr>
        </p:nvSpPr>
        <p:spPr>
          <a:xfrm>
            <a:off x="3104550" y="31891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52" name="Google Shape;1952;p19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1953" name="Google Shape;1953;p19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9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9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9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9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9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9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9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9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9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9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9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9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9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9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9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9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9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9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9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9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1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1975" name="Google Shape;1975;p1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1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1984" name="Google Shape;1984;p1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9" name="Google Shape;1989;p19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1990" name="Google Shape;1990;p19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0" name="Google Shape;2000;p19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2001" name="Google Shape;2001;p1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2" name="Google Shape;2012;p1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3" name="Google Shape;2013;p19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014" name="Google Shape;2014;p19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9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9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9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9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9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9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9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19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023" name="Google Shape;2023;p19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9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9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9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9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8" name="Google Shape;2028;p19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029" name="Google Shape;2029;p19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9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9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9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9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9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9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9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9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9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9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9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9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2" name="Google Shape;2042;p19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2043" name="Google Shape;2043;p19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9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9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9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9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9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9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9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3" name="Google Shape;2053;p19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054" name="Google Shape;2054;p19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9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9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9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9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9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9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19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062" name="Google Shape;2062;p19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9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19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065" name="Google Shape;2065;p19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9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9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9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9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0" name="Google Shape;2070;p1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071" name="Google Shape;2071;p1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20"/>
          <p:cNvSpPr txBox="1">
            <a:spLocks noGrp="1"/>
          </p:cNvSpPr>
          <p:nvPr>
            <p:ph type="subTitle" idx="1"/>
          </p:nvPr>
        </p:nvSpPr>
        <p:spPr>
          <a:xfrm>
            <a:off x="980525" y="3321653"/>
            <a:ext cx="3285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l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0" name="Google Shape;2080;p20"/>
          <p:cNvSpPr txBox="1">
            <a:spLocks noGrp="1"/>
          </p:cNvSpPr>
          <p:nvPr>
            <p:ph type="subTitle" idx="2"/>
          </p:nvPr>
        </p:nvSpPr>
        <p:spPr>
          <a:xfrm>
            <a:off x="4877600" y="3324078"/>
            <a:ext cx="3285900" cy="3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accent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1" name="Google Shape;2081;p20"/>
          <p:cNvSpPr txBox="1">
            <a:spLocks noGrp="1"/>
          </p:cNvSpPr>
          <p:nvPr>
            <p:ph type="subTitle" idx="3"/>
          </p:nvPr>
        </p:nvSpPr>
        <p:spPr>
          <a:xfrm>
            <a:off x="980525" y="3695396"/>
            <a:ext cx="32859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p20"/>
          <p:cNvSpPr txBox="1">
            <a:spLocks noGrp="1"/>
          </p:cNvSpPr>
          <p:nvPr>
            <p:ph type="subTitle" idx="4"/>
          </p:nvPr>
        </p:nvSpPr>
        <p:spPr>
          <a:xfrm>
            <a:off x="4877600" y="3693280"/>
            <a:ext cx="32859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3" name="Google Shape;2083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84" name="Google Shape;2084;p20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085" name="Google Shape;2085;p20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0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0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0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0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0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0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0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0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0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0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20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107" name="Google Shape;2107;p20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0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0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0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0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0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0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0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5" name="Google Shape;2115;p20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116" name="Google Shape;2116;p20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0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0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0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0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1" name="Google Shape;2121;p20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122" name="Google Shape;2122;p20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0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0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0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0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0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0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0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0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0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20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2133" name="Google Shape;2133;p20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0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0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0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0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0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0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0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0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0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0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4" name="Google Shape;2144;p20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45" name="Google Shape;2145;p20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146" name="Google Shape;2146;p20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0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0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0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0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0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0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0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20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155" name="Google Shape;2155;p20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0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0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0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0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0" name="Google Shape;2160;p20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161" name="Google Shape;2161;p20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0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0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0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0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0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0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0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0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0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0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0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0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4" name="Google Shape;2174;p20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2175" name="Google Shape;2175;p20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0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0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0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0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0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0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0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0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0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20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186" name="Google Shape;2186;p20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0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0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0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0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0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0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3" name="Google Shape;2193;p20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194" name="Google Shape;2194;p20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0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20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197" name="Google Shape;2197;p20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0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0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0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0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2" name="Google Shape;2202;p20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203" name="Google Shape;2203;p20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0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0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0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0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0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0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3"/>
          <p:cNvGrpSpPr/>
          <p:nvPr/>
        </p:nvGrpSpPr>
        <p:grpSpPr>
          <a:xfrm rot="-3047715">
            <a:off x="1318207" y="2"/>
            <a:ext cx="1391392" cy="1391360"/>
            <a:chOff x="836749" y="-640015"/>
            <a:chExt cx="1391378" cy="1391346"/>
          </a:xfrm>
        </p:grpSpPr>
        <p:sp>
          <p:nvSpPr>
            <p:cNvPr id="308" name="Google Shape;308;p3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"/>
          <p:cNvGrpSpPr/>
          <p:nvPr/>
        </p:nvGrpSpPr>
        <p:grpSpPr>
          <a:xfrm>
            <a:off x="297313" y="1480059"/>
            <a:ext cx="1792374" cy="1583692"/>
            <a:chOff x="158480" y="1731379"/>
            <a:chExt cx="997981" cy="881740"/>
          </a:xfrm>
        </p:grpSpPr>
        <p:sp>
          <p:nvSpPr>
            <p:cNvPr id="319" name="Google Shape;319;p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3"/>
          <p:cNvGrpSpPr/>
          <p:nvPr/>
        </p:nvGrpSpPr>
        <p:grpSpPr>
          <a:xfrm>
            <a:off x="528077" y="3417742"/>
            <a:ext cx="1330855" cy="1212820"/>
            <a:chOff x="528077" y="3417742"/>
            <a:chExt cx="1330855" cy="1212820"/>
          </a:xfrm>
        </p:grpSpPr>
        <p:grpSp>
          <p:nvGrpSpPr>
            <p:cNvPr id="333" name="Google Shape;333;p3"/>
            <p:cNvGrpSpPr/>
            <p:nvPr/>
          </p:nvGrpSpPr>
          <p:grpSpPr>
            <a:xfrm>
              <a:off x="528077" y="3417742"/>
              <a:ext cx="1330855" cy="1212820"/>
              <a:chOff x="889714" y="2598292"/>
              <a:chExt cx="1330855" cy="1212820"/>
            </a:xfrm>
          </p:grpSpPr>
          <p:sp>
            <p:nvSpPr>
              <p:cNvPr id="334" name="Google Shape;334;p3"/>
              <p:cNvSpPr/>
              <p:nvPr/>
            </p:nvSpPr>
            <p:spPr>
              <a:xfrm>
                <a:off x="889714" y="2598292"/>
                <a:ext cx="1330855" cy="1212820"/>
              </a:xfrm>
              <a:custGeom>
                <a:avLst/>
                <a:gdLst/>
                <a:ahLst/>
                <a:cxnLst/>
                <a:rect l="l" t="t" r="r" b="b"/>
                <a:pathLst>
                  <a:path w="41560" h="37874" extrusionOk="0">
                    <a:moveTo>
                      <a:pt x="20776" y="1"/>
                    </a:moveTo>
                    <a:cubicBezTo>
                      <a:pt x="15931" y="1"/>
                      <a:pt x="11087" y="1849"/>
                      <a:pt x="7396" y="5547"/>
                    </a:cubicBezTo>
                    <a:cubicBezTo>
                      <a:pt x="1" y="12942"/>
                      <a:pt x="1" y="24932"/>
                      <a:pt x="7396" y="32327"/>
                    </a:cubicBezTo>
                    <a:cubicBezTo>
                      <a:pt x="11087" y="36025"/>
                      <a:pt x="15931" y="37874"/>
                      <a:pt x="20776" y="37874"/>
                    </a:cubicBezTo>
                    <a:cubicBezTo>
                      <a:pt x="25621" y="37874"/>
                      <a:pt x="30467" y="36025"/>
                      <a:pt x="34165" y="32327"/>
                    </a:cubicBezTo>
                    <a:cubicBezTo>
                      <a:pt x="41560" y="24932"/>
                      <a:pt x="41560" y="12942"/>
                      <a:pt x="34165" y="5547"/>
                    </a:cubicBezTo>
                    <a:cubicBezTo>
                      <a:pt x="30467" y="1849"/>
                      <a:pt x="25621" y="1"/>
                      <a:pt x="207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1326277" y="3151321"/>
                <a:ext cx="541757" cy="324452"/>
              </a:xfrm>
              <a:custGeom>
                <a:avLst/>
                <a:gdLst/>
                <a:ahLst/>
                <a:cxnLst/>
                <a:rect l="l" t="t" r="r" b="b"/>
                <a:pathLst>
                  <a:path w="16918" h="10132" extrusionOk="0">
                    <a:moveTo>
                      <a:pt x="16487" y="0"/>
                    </a:moveTo>
                    <a:cubicBezTo>
                      <a:pt x="16328" y="0"/>
                      <a:pt x="16169" y="90"/>
                      <a:pt x="16113" y="291"/>
                    </a:cubicBezTo>
                    <a:cubicBezTo>
                      <a:pt x="15322" y="4083"/>
                      <a:pt x="13278" y="7048"/>
                      <a:pt x="10490" y="8430"/>
                    </a:cubicBezTo>
                    <a:cubicBezTo>
                      <a:pt x="9242" y="9044"/>
                      <a:pt x="7833" y="9349"/>
                      <a:pt x="6343" y="9349"/>
                    </a:cubicBezTo>
                    <a:cubicBezTo>
                      <a:pt x="4506" y="9349"/>
                      <a:pt x="2546" y="8884"/>
                      <a:pt x="614" y="7958"/>
                    </a:cubicBezTo>
                    <a:cubicBezTo>
                      <a:pt x="562" y="7931"/>
                      <a:pt x="505" y="7919"/>
                      <a:pt x="449" y="7919"/>
                    </a:cubicBezTo>
                    <a:cubicBezTo>
                      <a:pt x="304" y="7919"/>
                      <a:pt x="163" y="8002"/>
                      <a:pt x="95" y="8147"/>
                    </a:cubicBezTo>
                    <a:cubicBezTo>
                      <a:pt x="0" y="8336"/>
                      <a:pt x="83" y="8572"/>
                      <a:pt x="284" y="8666"/>
                    </a:cubicBezTo>
                    <a:cubicBezTo>
                      <a:pt x="2320" y="9639"/>
                      <a:pt x="4395" y="10131"/>
                      <a:pt x="6349" y="10131"/>
                    </a:cubicBezTo>
                    <a:cubicBezTo>
                      <a:pt x="7955" y="10131"/>
                      <a:pt x="9479" y="9799"/>
                      <a:pt x="10833" y="9127"/>
                    </a:cubicBezTo>
                    <a:cubicBezTo>
                      <a:pt x="13042" y="8040"/>
                      <a:pt x="14814" y="6044"/>
                      <a:pt x="15924" y="3469"/>
                    </a:cubicBezTo>
                    <a:cubicBezTo>
                      <a:pt x="16338" y="2500"/>
                      <a:pt x="16657" y="1484"/>
                      <a:pt x="16869" y="444"/>
                    </a:cubicBezTo>
                    <a:cubicBezTo>
                      <a:pt x="16917" y="166"/>
                      <a:pt x="16702" y="0"/>
                      <a:pt x="1648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1810361" y="3126760"/>
                <a:ext cx="98918" cy="5296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654" extrusionOk="0">
                    <a:moveTo>
                      <a:pt x="515" y="1"/>
                    </a:moveTo>
                    <a:cubicBezTo>
                      <a:pt x="257" y="1"/>
                      <a:pt x="0" y="255"/>
                      <a:pt x="158" y="562"/>
                    </a:cubicBezTo>
                    <a:cubicBezTo>
                      <a:pt x="502" y="1251"/>
                      <a:pt x="1200" y="1653"/>
                      <a:pt x="1923" y="1653"/>
                    </a:cubicBezTo>
                    <a:cubicBezTo>
                      <a:pt x="2216" y="1653"/>
                      <a:pt x="2513" y="1587"/>
                      <a:pt x="2792" y="1448"/>
                    </a:cubicBezTo>
                    <a:cubicBezTo>
                      <a:pt x="2875" y="1412"/>
                      <a:pt x="2934" y="1341"/>
                      <a:pt x="2981" y="1259"/>
                    </a:cubicBezTo>
                    <a:cubicBezTo>
                      <a:pt x="3088" y="985"/>
                      <a:pt x="2873" y="712"/>
                      <a:pt x="2615" y="712"/>
                    </a:cubicBezTo>
                    <a:cubicBezTo>
                      <a:pt x="2561" y="712"/>
                      <a:pt x="2505" y="724"/>
                      <a:pt x="2449" y="751"/>
                    </a:cubicBezTo>
                    <a:cubicBezTo>
                      <a:pt x="2277" y="837"/>
                      <a:pt x="2093" y="878"/>
                      <a:pt x="1913" y="878"/>
                    </a:cubicBezTo>
                    <a:cubicBezTo>
                      <a:pt x="1475" y="878"/>
                      <a:pt x="1055" y="637"/>
                      <a:pt x="855" y="219"/>
                    </a:cubicBezTo>
                    <a:cubicBezTo>
                      <a:pt x="776" y="65"/>
                      <a:pt x="645" y="1"/>
                      <a:pt x="51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1296784" y="3367537"/>
                <a:ext cx="61675" cy="93730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2927" extrusionOk="0">
                    <a:moveTo>
                      <a:pt x="1310" y="0"/>
                    </a:moveTo>
                    <a:cubicBezTo>
                      <a:pt x="1048" y="0"/>
                      <a:pt x="784" y="267"/>
                      <a:pt x="957" y="580"/>
                    </a:cubicBezTo>
                    <a:cubicBezTo>
                      <a:pt x="1240" y="1170"/>
                      <a:pt x="1004" y="1879"/>
                      <a:pt x="413" y="2174"/>
                    </a:cubicBezTo>
                    <a:cubicBezTo>
                      <a:pt x="0" y="2366"/>
                      <a:pt x="197" y="2926"/>
                      <a:pt x="557" y="2926"/>
                    </a:cubicBezTo>
                    <a:cubicBezTo>
                      <a:pt x="619" y="2926"/>
                      <a:pt x="686" y="2910"/>
                      <a:pt x="756" y="2871"/>
                    </a:cubicBezTo>
                    <a:cubicBezTo>
                      <a:pt x="1181" y="2670"/>
                      <a:pt x="1512" y="2316"/>
                      <a:pt x="1689" y="1891"/>
                    </a:cubicBezTo>
                    <a:cubicBezTo>
                      <a:pt x="1925" y="1359"/>
                      <a:pt x="1913" y="757"/>
                      <a:pt x="1654" y="237"/>
                    </a:cubicBezTo>
                    <a:cubicBezTo>
                      <a:pt x="1578" y="69"/>
                      <a:pt x="1444" y="0"/>
                      <a:pt x="131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1904667" y="2904908"/>
                <a:ext cx="229665" cy="18928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5911" extrusionOk="0">
                    <a:moveTo>
                      <a:pt x="5541" y="0"/>
                    </a:moveTo>
                    <a:lnTo>
                      <a:pt x="1371" y="2067"/>
                    </a:lnTo>
                    <a:cubicBezTo>
                      <a:pt x="390" y="2575"/>
                      <a:pt x="1" y="3780"/>
                      <a:pt x="497" y="4773"/>
                    </a:cubicBezTo>
                    <a:cubicBezTo>
                      <a:pt x="847" y="5490"/>
                      <a:pt x="1567" y="5911"/>
                      <a:pt x="2318" y="5911"/>
                    </a:cubicBezTo>
                    <a:cubicBezTo>
                      <a:pt x="2607" y="5911"/>
                      <a:pt x="2900" y="5849"/>
                      <a:pt x="3178" y="5718"/>
                    </a:cubicBezTo>
                    <a:lnTo>
                      <a:pt x="7171" y="3745"/>
                    </a:lnTo>
                    <a:cubicBezTo>
                      <a:pt x="6876" y="2788"/>
                      <a:pt x="6498" y="1855"/>
                      <a:pt x="6061" y="969"/>
                    </a:cubicBezTo>
                    <a:cubicBezTo>
                      <a:pt x="5895" y="638"/>
                      <a:pt x="5718" y="307"/>
                      <a:pt x="554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997150" y="3369266"/>
                <a:ext cx="236838" cy="1870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5842" extrusionOk="0">
                    <a:moveTo>
                      <a:pt x="5080" y="1"/>
                    </a:moveTo>
                    <a:cubicBezTo>
                      <a:pt x="4774" y="1"/>
                      <a:pt x="4463" y="71"/>
                      <a:pt x="4171" y="218"/>
                    </a:cubicBezTo>
                    <a:lnTo>
                      <a:pt x="4171" y="207"/>
                    </a:lnTo>
                    <a:lnTo>
                      <a:pt x="1" y="2274"/>
                    </a:lnTo>
                    <a:cubicBezTo>
                      <a:pt x="154" y="2605"/>
                      <a:pt x="296" y="2935"/>
                      <a:pt x="450" y="3266"/>
                    </a:cubicBezTo>
                    <a:cubicBezTo>
                      <a:pt x="898" y="4164"/>
                      <a:pt x="1406" y="5026"/>
                      <a:pt x="1985" y="5841"/>
                    </a:cubicBezTo>
                    <a:lnTo>
                      <a:pt x="5978" y="3869"/>
                    </a:lnTo>
                    <a:cubicBezTo>
                      <a:pt x="6982" y="3361"/>
                      <a:pt x="7396" y="2144"/>
                      <a:pt x="6900" y="1128"/>
                    </a:cubicBezTo>
                    <a:cubicBezTo>
                      <a:pt x="6548" y="416"/>
                      <a:pt x="5827" y="1"/>
                      <a:pt x="5080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1184513" y="3132652"/>
                <a:ext cx="221980" cy="153580"/>
              </a:xfrm>
              <a:custGeom>
                <a:avLst/>
                <a:gdLst/>
                <a:ahLst/>
                <a:cxnLst/>
                <a:rect l="l" t="t" r="r" b="b"/>
                <a:pathLst>
                  <a:path w="6932" h="4796" extrusionOk="0">
                    <a:moveTo>
                      <a:pt x="6444" y="1"/>
                    </a:moveTo>
                    <a:cubicBezTo>
                      <a:pt x="6222" y="1"/>
                      <a:pt x="5999" y="171"/>
                      <a:pt x="6057" y="472"/>
                    </a:cubicBezTo>
                    <a:cubicBezTo>
                      <a:pt x="6282" y="1795"/>
                      <a:pt x="5620" y="3107"/>
                      <a:pt x="4415" y="3709"/>
                    </a:cubicBezTo>
                    <a:cubicBezTo>
                      <a:pt x="3986" y="3919"/>
                      <a:pt x="3526" y="4022"/>
                      <a:pt x="3069" y="4022"/>
                    </a:cubicBezTo>
                    <a:cubicBezTo>
                      <a:pt x="2243" y="4022"/>
                      <a:pt x="1429" y="3687"/>
                      <a:pt x="836" y="3048"/>
                    </a:cubicBezTo>
                    <a:cubicBezTo>
                      <a:pt x="750" y="2962"/>
                      <a:pt x="655" y="2926"/>
                      <a:pt x="563" y="2926"/>
                    </a:cubicBezTo>
                    <a:cubicBezTo>
                      <a:pt x="261" y="2926"/>
                      <a:pt x="0" y="3313"/>
                      <a:pt x="281" y="3603"/>
                    </a:cubicBezTo>
                    <a:cubicBezTo>
                      <a:pt x="1037" y="4382"/>
                      <a:pt x="2055" y="4796"/>
                      <a:pt x="3093" y="4796"/>
                    </a:cubicBezTo>
                    <a:cubicBezTo>
                      <a:pt x="3659" y="4796"/>
                      <a:pt x="4231" y="4672"/>
                      <a:pt x="4770" y="4418"/>
                    </a:cubicBezTo>
                    <a:cubicBezTo>
                      <a:pt x="5561" y="4016"/>
                      <a:pt x="6187" y="3355"/>
                      <a:pt x="6542" y="2540"/>
                    </a:cubicBezTo>
                    <a:cubicBezTo>
                      <a:pt x="6837" y="1843"/>
                      <a:pt x="6932" y="1098"/>
                      <a:pt x="6825" y="354"/>
                    </a:cubicBezTo>
                    <a:cubicBezTo>
                      <a:pt x="6799" y="112"/>
                      <a:pt x="6622" y="1"/>
                      <a:pt x="644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1590398" y="2933024"/>
                <a:ext cx="222012" cy="152331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4757" extrusionOk="0">
                    <a:moveTo>
                      <a:pt x="6450" y="1"/>
                    </a:moveTo>
                    <a:cubicBezTo>
                      <a:pt x="6241" y="1"/>
                      <a:pt x="6032" y="153"/>
                      <a:pt x="6058" y="422"/>
                    </a:cubicBezTo>
                    <a:cubicBezTo>
                      <a:pt x="6294" y="1757"/>
                      <a:pt x="5621" y="3080"/>
                      <a:pt x="4416" y="3670"/>
                    </a:cubicBezTo>
                    <a:cubicBezTo>
                      <a:pt x="3987" y="3885"/>
                      <a:pt x="3526" y="3988"/>
                      <a:pt x="3068" y="3988"/>
                    </a:cubicBezTo>
                    <a:cubicBezTo>
                      <a:pt x="2239" y="3988"/>
                      <a:pt x="1423" y="3648"/>
                      <a:pt x="837" y="3009"/>
                    </a:cubicBezTo>
                    <a:cubicBezTo>
                      <a:pt x="751" y="2923"/>
                      <a:pt x="655" y="2887"/>
                      <a:pt x="563" y="2887"/>
                    </a:cubicBezTo>
                    <a:cubicBezTo>
                      <a:pt x="261" y="2887"/>
                      <a:pt x="1" y="3274"/>
                      <a:pt x="281" y="3564"/>
                    </a:cubicBezTo>
                    <a:cubicBezTo>
                      <a:pt x="1030" y="4343"/>
                      <a:pt x="2051" y="4757"/>
                      <a:pt x="3087" y="4757"/>
                    </a:cubicBezTo>
                    <a:cubicBezTo>
                      <a:pt x="3653" y="4757"/>
                      <a:pt x="4224" y="4634"/>
                      <a:pt x="4759" y="4379"/>
                    </a:cubicBezTo>
                    <a:cubicBezTo>
                      <a:pt x="5550" y="3977"/>
                      <a:pt x="6188" y="3316"/>
                      <a:pt x="6530" y="2501"/>
                    </a:cubicBezTo>
                    <a:cubicBezTo>
                      <a:pt x="6826" y="1816"/>
                      <a:pt x="6932" y="1060"/>
                      <a:pt x="6826" y="315"/>
                    </a:cubicBezTo>
                    <a:cubicBezTo>
                      <a:pt x="6784" y="99"/>
                      <a:pt x="6617" y="1"/>
                      <a:pt x="645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1533302" y="2731858"/>
                <a:ext cx="175836" cy="116242"/>
              </a:xfrm>
              <a:custGeom>
                <a:avLst/>
                <a:gdLst/>
                <a:ahLst/>
                <a:cxnLst/>
                <a:rect l="l" t="t" r="r" b="b"/>
                <a:pathLst>
                  <a:path w="5491" h="3630" extrusionOk="0">
                    <a:moveTo>
                      <a:pt x="3341" y="0"/>
                    </a:moveTo>
                    <a:cubicBezTo>
                      <a:pt x="1616" y="0"/>
                      <a:pt x="0" y="1366"/>
                      <a:pt x="9" y="3337"/>
                    </a:cubicBezTo>
                    <a:cubicBezTo>
                      <a:pt x="9" y="3532"/>
                      <a:pt x="156" y="3629"/>
                      <a:pt x="304" y="3629"/>
                    </a:cubicBezTo>
                    <a:cubicBezTo>
                      <a:pt x="452" y="3629"/>
                      <a:pt x="599" y="3532"/>
                      <a:pt x="599" y="3337"/>
                    </a:cubicBezTo>
                    <a:cubicBezTo>
                      <a:pt x="591" y="1705"/>
                      <a:pt x="1926" y="581"/>
                      <a:pt x="3344" y="581"/>
                    </a:cubicBezTo>
                    <a:cubicBezTo>
                      <a:pt x="3907" y="581"/>
                      <a:pt x="4484" y="759"/>
                      <a:pt x="4994" y="1151"/>
                    </a:cubicBezTo>
                    <a:cubicBezTo>
                      <a:pt x="5048" y="1191"/>
                      <a:pt x="5111" y="1210"/>
                      <a:pt x="5173" y="1210"/>
                    </a:cubicBezTo>
                    <a:cubicBezTo>
                      <a:pt x="5260" y="1210"/>
                      <a:pt x="5346" y="1173"/>
                      <a:pt x="5407" y="1104"/>
                    </a:cubicBezTo>
                    <a:cubicBezTo>
                      <a:pt x="5419" y="1081"/>
                      <a:pt x="5431" y="1057"/>
                      <a:pt x="5443" y="1045"/>
                    </a:cubicBezTo>
                    <a:cubicBezTo>
                      <a:pt x="5490" y="915"/>
                      <a:pt x="5455" y="773"/>
                      <a:pt x="5348" y="691"/>
                    </a:cubicBezTo>
                    <a:cubicBezTo>
                      <a:pt x="4725" y="215"/>
                      <a:pt x="4024" y="0"/>
                      <a:pt x="3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3" name="Google Shape;343;p3"/>
            <p:cNvSpPr/>
            <p:nvPr/>
          </p:nvSpPr>
          <p:spPr>
            <a:xfrm>
              <a:off x="779865" y="3809883"/>
              <a:ext cx="175836" cy="116242"/>
            </a:xfrm>
            <a:custGeom>
              <a:avLst/>
              <a:gdLst/>
              <a:ahLst/>
              <a:cxnLst/>
              <a:rect l="l" t="t" r="r" b="b"/>
              <a:pathLst>
                <a:path w="5491" h="3630" extrusionOk="0">
                  <a:moveTo>
                    <a:pt x="3341" y="0"/>
                  </a:moveTo>
                  <a:cubicBezTo>
                    <a:pt x="1616" y="0"/>
                    <a:pt x="0" y="1366"/>
                    <a:pt x="9" y="3337"/>
                  </a:cubicBezTo>
                  <a:cubicBezTo>
                    <a:pt x="9" y="3532"/>
                    <a:pt x="156" y="3629"/>
                    <a:pt x="304" y="3629"/>
                  </a:cubicBezTo>
                  <a:cubicBezTo>
                    <a:pt x="452" y="3629"/>
                    <a:pt x="599" y="3532"/>
                    <a:pt x="599" y="3337"/>
                  </a:cubicBezTo>
                  <a:cubicBezTo>
                    <a:pt x="591" y="1705"/>
                    <a:pt x="1926" y="581"/>
                    <a:pt x="3344" y="581"/>
                  </a:cubicBezTo>
                  <a:cubicBezTo>
                    <a:pt x="3907" y="581"/>
                    <a:pt x="4484" y="759"/>
                    <a:pt x="4994" y="1151"/>
                  </a:cubicBezTo>
                  <a:cubicBezTo>
                    <a:pt x="5048" y="1191"/>
                    <a:pt x="5111" y="1210"/>
                    <a:pt x="5173" y="1210"/>
                  </a:cubicBezTo>
                  <a:cubicBezTo>
                    <a:pt x="5260" y="1210"/>
                    <a:pt x="5346" y="1173"/>
                    <a:pt x="5407" y="1104"/>
                  </a:cubicBezTo>
                  <a:cubicBezTo>
                    <a:pt x="5419" y="1081"/>
                    <a:pt x="5431" y="1057"/>
                    <a:pt x="5443" y="1045"/>
                  </a:cubicBezTo>
                  <a:cubicBezTo>
                    <a:pt x="5490" y="915"/>
                    <a:pt x="5455" y="773"/>
                    <a:pt x="5348" y="691"/>
                  </a:cubicBezTo>
                  <a:cubicBezTo>
                    <a:pt x="4725" y="215"/>
                    <a:pt x="4024" y="0"/>
                    <a:pt x="3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3"/>
          <p:cNvSpPr txBox="1">
            <a:spLocks noGrp="1"/>
          </p:cNvSpPr>
          <p:nvPr>
            <p:ph type="title"/>
          </p:nvPr>
        </p:nvSpPr>
        <p:spPr>
          <a:xfrm>
            <a:off x="3011400" y="2163188"/>
            <a:ext cx="31212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5" name="Google Shape;345;p3"/>
          <p:cNvSpPr txBox="1">
            <a:spLocks noGrp="1"/>
          </p:cNvSpPr>
          <p:nvPr>
            <p:ph type="title" idx="2" hasCustomPrompt="1"/>
          </p:nvPr>
        </p:nvSpPr>
        <p:spPr>
          <a:xfrm>
            <a:off x="2865600" y="1026599"/>
            <a:ext cx="34128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6" name="Google Shape;346;p3"/>
          <p:cNvSpPr txBox="1">
            <a:spLocks noGrp="1"/>
          </p:cNvSpPr>
          <p:nvPr>
            <p:ph type="subTitle" idx="1"/>
          </p:nvPr>
        </p:nvSpPr>
        <p:spPr>
          <a:xfrm>
            <a:off x="3104550" y="3265387"/>
            <a:ext cx="29349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21"/>
          <p:cNvSpPr txBox="1">
            <a:spLocks noGrp="1"/>
          </p:cNvSpPr>
          <p:nvPr>
            <p:ph type="title"/>
          </p:nvPr>
        </p:nvSpPr>
        <p:spPr>
          <a:xfrm>
            <a:off x="714125" y="331772"/>
            <a:ext cx="77157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2" name="Google Shape;2212;p21"/>
          <p:cNvSpPr txBox="1">
            <a:spLocks noGrp="1"/>
          </p:cNvSpPr>
          <p:nvPr>
            <p:ph type="subTitle" idx="1"/>
          </p:nvPr>
        </p:nvSpPr>
        <p:spPr>
          <a:xfrm>
            <a:off x="1345450" y="1447050"/>
            <a:ext cx="6453000" cy="29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213" name="Google Shape;2213;p21"/>
          <p:cNvGrpSpPr/>
          <p:nvPr/>
        </p:nvGrpSpPr>
        <p:grpSpPr>
          <a:xfrm>
            <a:off x="-321102" y="-428894"/>
            <a:ext cx="9837139" cy="5571856"/>
            <a:chOff x="-321102" y="-428894"/>
            <a:chExt cx="9837139" cy="5571856"/>
          </a:xfrm>
        </p:grpSpPr>
        <p:grpSp>
          <p:nvGrpSpPr>
            <p:cNvPr id="2214" name="Google Shape;2214;p21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2215" name="Google Shape;2215;p21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21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21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21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21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21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21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21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21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21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21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21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21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21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21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21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21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21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21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21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21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6" name="Google Shape;2236;p21"/>
            <p:cNvGrpSpPr/>
            <p:nvPr/>
          </p:nvGrpSpPr>
          <p:grpSpPr>
            <a:xfrm>
              <a:off x="8194314" y="2687554"/>
              <a:ext cx="959394" cy="1094113"/>
              <a:chOff x="8184632" y="2551892"/>
              <a:chExt cx="959394" cy="1094113"/>
            </a:xfrm>
          </p:grpSpPr>
          <p:sp>
            <p:nvSpPr>
              <p:cNvPr id="2237" name="Google Shape;2237;p21"/>
              <p:cNvSpPr/>
              <p:nvPr/>
            </p:nvSpPr>
            <p:spPr>
              <a:xfrm>
                <a:off x="8184632" y="2551892"/>
                <a:ext cx="959394" cy="1094113"/>
              </a:xfrm>
              <a:custGeom>
                <a:avLst/>
                <a:gdLst/>
                <a:ahLst/>
                <a:cxnLst/>
                <a:rect l="l" t="t" r="r" b="b"/>
                <a:pathLst>
                  <a:path w="29960" h="34167" extrusionOk="0">
                    <a:moveTo>
                      <a:pt x="19449" y="0"/>
                    </a:moveTo>
                    <a:cubicBezTo>
                      <a:pt x="16144" y="0"/>
                      <a:pt x="12833" y="956"/>
                      <a:pt x="9948" y="2885"/>
                    </a:cubicBezTo>
                    <a:cubicBezTo>
                      <a:pt x="2104" y="8130"/>
                      <a:pt x="1" y="18738"/>
                      <a:pt x="5258" y="26582"/>
                    </a:cubicBezTo>
                    <a:cubicBezTo>
                      <a:pt x="8550" y="31505"/>
                      <a:pt x="13954" y="34167"/>
                      <a:pt x="19462" y="34167"/>
                    </a:cubicBezTo>
                    <a:cubicBezTo>
                      <a:pt x="22730" y="34167"/>
                      <a:pt x="26034" y="33230"/>
                      <a:pt x="28955" y="31272"/>
                    </a:cubicBezTo>
                    <a:cubicBezTo>
                      <a:pt x="29298" y="31048"/>
                      <a:pt x="29628" y="30799"/>
                      <a:pt x="29959" y="30540"/>
                    </a:cubicBezTo>
                    <a:lnTo>
                      <a:pt x="29959" y="3606"/>
                    </a:lnTo>
                    <a:cubicBezTo>
                      <a:pt x="26876" y="1210"/>
                      <a:pt x="23167" y="0"/>
                      <a:pt x="19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21"/>
              <p:cNvSpPr/>
              <p:nvPr/>
            </p:nvSpPr>
            <p:spPr>
              <a:xfrm>
                <a:off x="9098202" y="2836059"/>
                <a:ext cx="45824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474" extrusionOk="0">
                    <a:moveTo>
                      <a:pt x="1430" y="0"/>
                    </a:moveTo>
                    <a:lnTo>
                      <a:pt x="1064" y="236"/>
                    </a:lnTo>
                    <a:cubicBezTo>
                      <a:pt x="225" y="803"/>
                      <a:pt x="1" y="1949"/>
                      <a:pt x="556" y="2788"/>
                    </a:cubicBezTo>
                    <a:cubicBezTo>
                      <a:pt x="769" y="3107"/>
                      <a:pt x="1076" y="3343"/>
                      <a:pt x="1430" y="3473"/>
                    </a:cubicBezTo>
                    <a:lnTo>
                      <a:pt x="143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21"/>
              <p:cNvSpPr/>
              <p:nvPr/>
            </p:nvSpPr>
            <p:spPr>
              <a:xfrm>
                <a:off x="8336322" y="3292636"/>
                <a:ext cx="209619" cy="17820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5565" extrusionOk="0">
                    <a:moveTo>
                      <a:pt x="4462" y="0"/>
                    </a:moveTo>
                    <a:cubicBezTo>
                      <a:pt x="4127" y="0"/>
                      <a:pt x="3789" y="92"/>
                      <a:pt x="3486" y="284"/>
                    </a:cubicBezTo>
                    <a:lnTo>
                      <a:pt x="1" y="2611"/>
                    </a:lnTo>
                    <a:cubicBezTo>
                      <a:pt x="166" y="2895"/>
                      <a:pt x="332" y="3178"/>
                      <a:pt x="521" y="3450"/>
                    </a:cubicBezTo>
                    <a:cubicBezTo>
                      <a:pt x="1017" y="4194"/>
                      <a:pt x="1572" y="4903"/>
                      <a:pt x="2186" y="5565"/>
                    </a:cubicBezTo>
                    <a:lnTo>
                      <a:pt x="5530" y="3344"/>
                    </a:lnTo>
                    <a:cubicBezTo>
                      <a:pt x="6345" y="2765"/>
                      <a:pt x="6545" y="1643"/>
                      <a:pt x="5990" y="816"/>
                    </a:cubicBezTo>
                    <a:cubicBezTo>
                      <a:pt x="5636" y="288"/>
                      <a:pt x="5054" y="0"/>
                      <a:pt x="446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21"/>
              <p:cNvSpPr/>
              <p:nvPr/>
            </p:nvSpPr>
            <p:spPr>
              <a:xfrm>
                <a:off x="8479527" y="3054165"/>
                <a:ext cx="198828" cy="150378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4696" extrusionOk="0">
                    <a:moveTo>
                      <a:pt x="5447" y="0"/>
                    </a:moveTo>
                    <a:cubicBezTo>
                      <a:pt x="5234" y="0"/>
                      <a:pt x="5020" y="179"/>
                      <a:pt x="5098" y="454"/>
                    </a:cubicBezTo>
                    <a:cubicBezTo>
                      <a:pt x="5464" y="1612"/>
                      <a:pt x="5027" y="2876"/>
                      <a:pt x="4011" y="3549"/>
                    </a:cubicBezTo>
                    <a:cubicBezTo>
                      <a:pt x="3552" y="3857"/>
                      <a:pt x="3023" y="4010"/>
                      <a:pt x="2496" y="4010"/>
                    </a:cubicBezTo>
                    <a:cubicBezTo>
                      <a:pt x="1870" y="4010"/>
                      <a:pt x="1245" y="3795"/>
                      <a:pt x="739" y="3372"/>
                    </a:cubicBezTo>
                    <a:cubicBezTo>
                      <a:pt x="662" y="3310"/>
                      <a:pt x="583" y="3284"/>
                      <a:pt x="509" y="3284"/>
                    </a:cubicBezTo>
                    <a:cubicBezTo>
                      <a:pt x="217" y="3284"/>
                      <a:pt x="0" y="3692"/>
                      <a:pt x="302" y="3927"/>
                    </a:cubicBezTo>
                    <a:cubicBezTo>
                      <a:pt x="939" y="4424"/>
                      <a:pt x="1719" y="4695"/>
                      <a:pt x="2522" y="4695"/>
                    </a:cubicBezTo>
                    <a:cubicBezTo>
                      <a:pt x="2541" y="4696"/>
                      <a:pt x="2559" y="4696"/>
                      <a:pt x="2578" y="4696"/>
                    </a:cubicBezTo>
                    <a:cubicBezTo>
                      <a:pt x="3221" y="4696"/>
                      <a:pt x="3861" y="4496"/>
                      <a:pt x="4401" y="4128"/>
                    </a:cubicBezTo>
                    <a:cubicBezTo>
                      <a:pt x="5653" y="3278"/>
                      <a:pt x="6208" y="1718"/>
                      <a:pt x="5783" y="265"/>
                    </a:cubicBezTo>
                    <a:cubicBezTo>
                      <a:pt x="5731" y="80"/>
                      <a:pt x="5589" y="0"/>
                      <a:pt x="54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21"/>
              <p:cNvSpPr/>
              <p:nvPr/>
            </p:nvSpPr>
            <p:spPr>
              <a:xfrm>
                <a:off x="8820214" y="2826645"/>
                <a:ext cx="197451" cy="15092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4713" extrusionOk="0">
                    <a:moveTo>
                      <a:pt x="5408" y="0"/>
                    </a:moveTo>
                    <a:cubicBezTo>
                      <a:pt x="5193" y="0"/>
                      <a:pt x="4975" y="183"/>
                      <a:pt x="5067" y="460"/>
                    </a:cubicBezTo>
                    <a:cubicBezTo>
                      <a:pt x="5433" y="1617"/>
                      <a:pt x="4984" y="2881"/>
                      <a:pt x="3968" y="3555"/>
                    </a:cubicBezTo>
                    <a:cubicBezTo>
                      <a:pt x="3509" y="3863"/>
                      <a:pt x="2981" y="4015"/>
                      <a:pt x="2453" y="4015"/>
                    </a:cubicBezTo>
                    <a:cubicBezTo>
                      <a:pt x="1827" y="4015"/>
                      <a:pt x="1202" y="3801"/>
                      <a:pt x="696" y="3377"/>
                    </a:cubicBezTo>
                    <a:cubicBezTo>
                      <a:pt x="629" y="3334"/>
                      <a:pt x="562" y="3316"/>
                      <a:pt x="498" y="3316"/>
                    </a:cubicBezTo>
                    <a:cubicBezTo>
                      <a:pt x="212" y="3316"/>
                      <a:pt x="0" y="3691"/>
                      <a:pt x="271" y="3933"/>
                    </a:cubicBezTo>
                    <a:cubicBezTo>
                      <a:pt x="897" y="4429"/>
                      <a:pt x="1677" y="4701"/>
                      <a:pt x="2480" y="4712"/>
                    </a:cubicBezTo>
                    <a:cubicBezTo>
                      <a:pt x="3153" y="4712"/>
                      <a:pt x="3803" y="4511"/>
                      <a:pt x="4370" y="4145"/>
                    </a:cubicBezTo>
                    <a:cubicBezTo>
                      <a:pt x="5610" y="3283"/>
                      <a:pt x="6166" y="1724"/>
                      <a:pt x="5740" y="271"/>
                    </a:cubicBezTo>
                    <a:cubicBezTo>
                      <a:pt x="5693" y="82"/>
                      <a:pt x="5551" y="0"/>
                      <a:pt x="54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21"/>
              <p:cNvSpPr/>
              <p:nvPr/>
            </p:nvSpPr>
            <p:spPr>
              <a:xfrm>
                <a:off x="8379585" y="2904716"/>
                <a:ext cx="160048" cy="11598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3622" extrusionOk="0">
                    <a:moveTo>
                      <a:pt x="3227" y="0"/>
                    </a:moveTo>
                    <a:cubicBezTo>
                      <a:pt x="1527" y="0"/>
                      <a:pt x="1" y="1486"/>
                      <a:pt x="257" y="3397"/>
                    </a:cubicBezTo>
                    <a:cubicBezTo>
                      <a:pt x="268" y="3527"/>
                      <a:pt x="387" y="3621"/>
                      <a:pt x="516" y="3621"/>
                    </a:cubicBezTo>
                    <a:lnTo>
                      <a:pt x="552" y="3621"/>
                    </a:lnTo>
                    <a:cubicBezTo>
                      <a:pt x="694" y="3597"/>
                      <a:pt x="800" y="3467"/>
                      <a:pt x="776" y="3326"/>
                    </a:cubicBezTo>
                    <a:cubicBezTo>
                      <a:pt x="575" y="1751"/>
                      <a:pt x="1835" y="524"/>
                      <a:pt x="3236" y="524"/>
                    </a:cubicBezTo>
                    <a:cubicBezTo>
                      <a:pt x="3644" y="524"/>
                      <a:pt x="4063" y="628"/>
                      <a:pt x="4462" y="857"/>
                    </a:cubicBezTo>
                    <a:cubicBezTo>
                      <a:pt x="4513" y="890"/>
                      <a:pt x="4564" y="905"/>
                      <a:pt x="4611" y="905"/>
                    </a:cubicBezTo>
                    <a:cubicBezTo>
                      <a:pt x="4847" y="905"/>
                      <a:pt x="4997" y="546"/>
                      <a:pt x="4722" y="408"/>
                    </a:cubicBezTo>
                    <a:cubicBezTo>
                      <a:pt x="4236" y="127"/>
                      <a:pt x="3724" y="0"/>
                      <a:pt x="322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21"/>
              <p:cNvSpPr/>
              <p:nvPr/>
            </p:nvSpPr>
            <p:spPr>
              <a:xfrm>
                <a:off x="8737468" y="2665091"/>
                <a:ext cx="159984" cy="116146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3627" extrusionOk="0">
                    <a:moveTo>
                      <a:pt x="3222" y="1"/>
                    </a:moveTo>
                    <a:cubicBezTo>
                      <a:pt x="1524" y="1"/>
                      <a:pt x="0" y="1493"/>
                      <a:pt x="256" y="3402"/>
                    </a:cubicBezTo>
                    <a:cubicBezTo>
                      <a:pt x="268" y="3532"/>
                      <a:pt x="386" y="3626"/>
                      <a:pt x="516" y="3626"/>
                    </a:cubicBezTo>
                    <a:lnTo>
                      <a:pt x="539" y="3626"/>
                    </a:lnTo>
                    <a:cubicBezTo>
                      <a:pt x="681" y="3603"/>
                      <a:pt x="787" y="3473"/>
                      <a:pt x="776" y="3331"/>
                    </a:cubicBezTo>
                    <a:cubicBezTo>
                      <a:pt x="556" y="1758"/>
                      <a:pt x="1816" y="525"/>
                      <a:pt x="3224" y="525"/>
                    </a:cubicBezTo>
                    <a:cubicBezTo>
                      <a:pt x="3635" y="525"/>
                      <a:pt x="4058" y="630"/>
                      <a:pt x="4461" y="862"/>
                    </a:cubicBezTo>
                    <a:cubicBezTo>
                      <a:pt x="4514" y="898"/>
                      <a:pt x="4566" y="914"/>
                      <a:pt x="4614" y="914"/>
                    </a:cubicBezTo>
                    <a:cubicBezTo>
                      <a:pt x="4848" y="914"/>
                      <a:pt x="4995" y="550"/>
                      <a:pt x="4721" y="413"/>
                    </a:cubicBezTo>
                    <a:cubicBezTo>
                      <a:pt x="4234" y="129"/>
                      <a:pt x="3720" y="1"/>
                      <a:pt x="322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21"/>
              <p:cNvSpPr/>
              <p:nvPr/>
            </p:nvSpPr>
            <p:spPr>
              <a:xfrm>
                <a:off x="8760012" y="3107386"/>
                <a:ext cx="288683" cy="271839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8489" extrusionOk="0">
                    <a:moveTo>
                      <a:pt x="3931" y="0"/>
                    </a:moveTo>
                    <a:cubicBezTo>
                      <a:pt x="3264" y="0"/>
                      <a:pt x="2613" y="182"/>
                      <a:pt x="2044" y="564"/>
                    </a:cubicBezTo>
                    <a:cubicBezTo>
                      <a:pt x="308" y="1722"/>
                      <a:pt x="1" y="4321"/>
                      <a:pt x="1359" y="6353"/>
                    </a:cubicBezTo>
                    <a:cubicBezTo>
                      <a:pt x="2273" y="7720"/>
                      <a:pt x="3712" y="8488"/>
                      <a:pt x="5084" y="8488"/>
                    </a:cubicBezTo>
                    <a:cubicBezTo>
                      <a:pt x="5751" y="8488"/>
                      <a:pt x="6402" y="8306"/>
                      <a:pt x="6971" y="7924"/>
                    </a:cubicBezTo>
                    <a:cubicBezTo>
                      <a:pt x="8707" y="6766"/>
                      <a:pt x="9014" y="4167"/>
                      <a:pt x="7656" y="2135"/>
                    </a:cubicBezTo>
                    <a:cubicBezTo>
                      <a:pt x="6742" y="768"/>
                      <a:pt x="5303" y="0"/>
                      <a:pt x="3931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21"/>
              <p:cNvSpPr/>
              <p:nvPr/>
            </p:nvSpPr>
            <p:spPr>
              <a:xfrm>
                <a:off x="8774774" y="3107930"/>
                <a:ext cx="167221" cy="123447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3855" extrusionOk="0">
                    <a:moveTo>
                      <a:pt x="3469" y="1"/>
                    </a:moveTo>
                    <a:cubicBezTo>
                      <a:pt x="2806" y="1"/>
                      <a:pt x="2159" y="178"/>
                      <a:pt x="1595" y="547"/>
                    </a:cubicBezTo>
                    <a:cubicBezTo>
                      <a:pt x="520" y="1256"/>
                      <a:pt x="0" y="2520"/>
                      <a:pt x="60" y="3855"/>
                    </a:cubicBezTo>
                    <a:lnTo>
                      <a:pt x="5222" y="406"/>
                    </a:lnTo>
                    <a:cubicBezTo>
                      <a:pt x="4656" y="139"/>
                      <a:pt x="4057" y="1"/>
                      <a:pt x="3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21"/>
              <p:cNvSpPr/>
              <p:nvPr/>
            </p:nvSpPr>
            <p:spPr>
              <a:xfrm>
                <a:off x="8886757" y="3277137"/>
                <a:ext cx="144902" cy="102504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201" extrusionOk="0">
                    <a:moveTo>
                      <a:pt x="4525" y="0"/>
                    </a:moveTo>
                    <a:lnTo>
                      <a:pt x="0" y="3025"/>
                    </a:lnTo>
                    <a:cubicBezTo>
                      <a:pt x="380" y="3141"/>
                      <a:pt x="767" y="3201"/>
                      <a:pt x="1148" y="3201"/>
                    </a:cubicBezTo>
                    <a:cubicBezTo>
                      <a:pt x="1809" y="3201"/>
                      <a:pt x="2455" y="3021"/>
                      <a:pt x="3024" y="2647"/>
                    </a:cubicBezTo>
                    <a:cubicBezTo>
                      <a:pt x="3910" y="2044"/>
                      <a:pt x="4418" y="1075"/>
                      <a:pt x="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7" name="Google Shape;2247;p21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8" name="Google Shape;2248;p21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2249" name="Google Shape;2249;p21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21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21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21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21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54" name="Google Shape;2254;p21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2255" name="Google Shape;2255;p21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21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21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21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21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21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21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21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21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21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21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21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21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8" name="Google Shape;2268;p21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2269" name="Google Shape;2269;p21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21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21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21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21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21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21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6" name="Google Shape;2276;p21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2277" name="Google Shape;2277;p21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21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21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21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21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2" name="Google Shape;2282;p21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2283" name="Google Shape;2283;p21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21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21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21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21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21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21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0" name="Google Shape;2290;p21"/>
            <p:cNvGrpSpPr/>
            <p:nvPr/>
          </p:nvGrpSpPr>
          <p:grpSpPr>
            <a:xfrm flipH="1">
              <a:off x="364425" y="4008074"/>
              <a:ext cx="726402" cy="652796"/>
              <a:chOff x="6981284" y="2074039"/>
              <a:chExt cx="1107658" cy="995419"/>
            </a:xfrm>
          </p:grpSpPr>
          <p:grpSp>
            <p:nvGrpSpPr>
              <p:cNvPr id="2291" name="Google Shape;2291;p21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2292" name="Google Shape;2292;p21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21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21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21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21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21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21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99" name="Google Shape;2299;p21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0" name="Google Shape;2300;p21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2301" name="Google Shape;2301;p21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21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21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21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21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21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21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21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21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21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21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21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21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21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21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21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21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21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21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21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1" name="Google Shape;2321;p21"/>
            <p:cNvGrpSpPr/>
            <p:nvPr/>
          </p:nvGrpSpPr>
          <p:grpSpPr>
            <a:xfrm flipH="1">
              <a:off x="-321102" y="2939514"/>
              <a:ext cx="1035272" cy="943453"/>
              <a:chOff x="889714" y="2598292"/>
              <a:chExt cx="1330855" cy="1212820"/>
            </a:xfrm>
          </p:grpSpPr>
          <p:grpSp>
            <p:nvGrpSpPr>
              <p:cNvPr id="2322" name="Google Shape;2322;p21"/>
              <p:cNvGrpSpPr/>
              <p:nvPr/>
            </p:nvGrpSpPr>
            <p:grpSpPr>
              <a:xfrm>
                <a:off x="889714" y="2598292"/>
                <a:ext cx="1330855" cy="1212820"/>
                <a:chOff x="889714" y="2598292"/>
                <a:chExt cx="1330855" cy="1212820"/>
              </a:xfrm>
            </p:grpSpPr>
            <p:sp>
              <p:nvSpPr>
                <p:cNvPr id="2323" name="Google Shape;2323;p21"/>
                <p:cNvSpPr/>
                <p:nvPr/>
              </p:nvSpPr>
              <p:spPr>
                <a:xfrm>
                  <a:off x="889714" y="2598292"/>
                  <a:ext cx="1330855" cy="12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0" h="37874" extrusionOk="0">
                      <a:moveTo>
                        <a:pt x="20776" y="1"/>
                      </a:moveTo>
                      <a:cubicBezTo>
                        <a:pt x="15931" y="1"/>
                        <a:pt x="11087" y="1849"/>
                        <a:pt x="7396" y="5547"/>
                      </a:cubicBezTo>
                      <a:cubicBezTo>
                        <a:pt x="1" y="12942"/>
                        <a:pt x="1" y="24932"/>
                        <a:pt x="7396" y="32327"/>
                      </a:cubicBezTo>
                      <a:cubicBezTo>
                        <a:pt x="11087" y="36025"/>
                        <a:pt x="15931" y="37874"/>
                        <a:pt x="20776" y="37874"/>
                      </a:cubicBezTo>
                      <a:cubicBezTo>
                        <a:pt x="25621" y="37874"/>
                        <a:pt x="30467" y="36025"/>
                        <a:pt x="34165" y="32327"/>
                      </a:cubicBezTo>
                      <a:cubicBezTo>
                        <a:pt x="41560" y="24932"/>
                        <a:pt x="41560" y="12942"/>
                        <a:pt x="34165" y="5547"/>
                      </a:cubicBezTo>
                      <a:cubicBezTo>
                        <a:pt x="30467" y="1849"/>
                        <a:pt x="25621" y="1"/>
                        <a:pt x="207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21"/>
                <p:cNvSpPr/>
                <p:nvPr/>
              </p:nvSpPr>
              <p:spPr>
                <a:xfrm>
                  <a:off x="1326277" y="3151321"/>
                  <a:ext cx="541757" cy="324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18" h="10132" extrusionOk="0">
                      <a:moveTo>
                        <a:pt x="16487" y="0"/>
                      </a:moveTo>
                      <a:cubicBezTo>
                        <a:pt x="16328" y="0"/>
                        <a:pt x="16169" y="90"/>
                        <a:pt x="16113" y="291"/>
                      </a:cubicBezTo>
                      <a:cubicBezTo>
                        <a:pt x="15322" y="4083"/>
                        <a:pt x="13278" y="7048"/>
                        <a:pt x="10490" y="8430"/>
                      </a:cubicBezTo>
                      <a:cubicBezTo>
                        <a:pt x="9242" y="9044"/>
                        <a:pt x="7833" y="9349"/>
                        <a:pt x="6343" y="9349"/>
                      </a:cubicBezTo>
                      <a:cubicBezTo>
                        <a:pt x="4506" y="9349"/>
                        <a:pt x="2546" y="8884"/>
                        <a:pt x="614" y="7958"/>
                      </a:cubicBezTo>
                      <a:cubicBezTo>
                        <a:pt x="562" y="7931"/>
                        <a:pt x="505" y="7919"/>
                        <a:pt x="449" y="7919"/>
                      </a:cubicBezTo>
                      <a:cubicBezTo>
                        <a:pt x="304" y="7919"/>
                        <a:pt x="163" y="8002"/>
                        <a:pt x="95" y="8147"/>
                      </a:cubicBezTo>
                      <a:cubicBezTo>
                        <a:pt x="0" y="8336"/>
                        <a:pt x="83" y="8572"/>
                        <a:pt x="284" y="8666"/>
                      </a:cubicBezTo>
                      <a:cubicBezTo>
                        <a:pt x="2320" y="9639"/>
                        <a:pt x="4395" y="10131"/>
                        <a:pt x="6349" y="10131"/>
                      </a:cubicBezTo>
                      <a:cubicBezTo>
                        <a:pt x="7955" y="10131"/>
                        <a:pt x="9479" y="9799"/>
                        <a:pt x="10833" y="9127"/>
                      </a:cubicBezTo>
                      <a:cubicBezTo>
                        <a:pt x="13042" y="8040"/>
                        <a:pt x="14814" y="6044"/>
                        <a:pt x="15924" y="3469"/>
                      </a:cubicBezTo>
                      <a:cubicBezTo>
                        <a:pt x="16338" y="2500"/>
                        <a:pt x="16657" y="1484"/>
                        <a:pt x="16869" y="444"/>
                      </a:cubicBezTo>
                      <a:cubicBezTo>
                        <a:pt x="16917" y="166"/>
                        <a:pt x="16702" y="0"/>
                        <a:pt x="16487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21"/>
                <p:cNvSpPr/>
                <p:nvPr/>
              </p:nvSpPr>
              <p:spPr>
                <a:xfrm>
                  <a:off x="1810361" y="3126760"/>
                  <a:ext cx="98918" cy="52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9" h="1654" extrusionOk="0">
                      <a:moveTo>
                        <a:pt x="515" y="1"/>
                      </a:moveTo>
                      <a:cubicBezTo>
                        <a:pt x="257" y="1"/>
                        <a:pt x="0" y="255"/>
                        <a:pt x="158" y="562"/>
                      </a:cubicBezTo>
                      <a:cubicBezTo>
                        <a:pt x="502" y="1251"/>
                        <a:pt x="1200" y="1653"/>
                        <a:pt x="1923" y="1653"/>
                      </a:cubicBezTo>
                      <a:cubicBezTo>
                        <a:pt x="2216" y="1653"/>
                        <a:pt x="2513" y="1587"/>
                        <a:pt x="2792" y="1448"/>
                      </a:cubicBezTo>
                      <a:cubicBezTo>
                        <a:pt x="2875" y="1412"/>
                        <a:pt x="2934" y="1341"/>
                        <a:pt x="2981" y="1259"/>
                      </a:cubicBezTo>
                      <a:cubicBezTo>
                        <a:pt x="3088" y="985"/>
                        <a:pt x="2873" y="712"/>
                        <a:pt x="2615" y="712"/>
                      </a:cubicBezTo>
                      <a:cubicBezTo>
                        <a:pt x="2561" y="712"/>
                        <a:pt x="2505" y="724"/>
                        <a:pt x="2449" y="751"/>
                      </a:cubicBezTo>
                      <a:cubicBezTo>
                        <a:pt x="2277" y="837"/>
                        <a:pt x="2093" y="878"/>
                        <a:pt x="1913" y="878"/>
                      </a:cubicBezTo>
                      <a:cubicBezTo>
                        <a:pt x="1475" y="878"/>
                        <a:pt x="1055" y="637"/>
                        <a:pt x="855" y="219"/>
                      </a:cubicBezTo>
                      <a:cubicBezTo>
                        <a:pt x="776" y="65"/>
                        <a:pt x="645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21"/>
                <p:cNvSpPr/>
                <p:nvPr/>
              </p:nvSpPr>
              <p:spPr>
                <a:xfrm>
                  <a:off x="1296784" y="3367537"/>
                  <a:ext cx="61675" cy="93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2927" extrusionOk="0">
                      <a:moveTo>
                        <a:pt x="1310" y="0"/>
                      </a:moveTo>
                      <a:cubicBezTo>
                        <a:pt x="1048" y="0"/>
                        <a:pt x="784" y="267"/>
                        <a:pt x="957" y="580"/>
                      </a:cubicBezTo>
                      <a:cubicBezTo>
                        <a:pt x="1240" y="1170"/>
                        <a:pt x="1004" y="1879"/>
                        <a:pt x="413" y="2174"/>
                      </a:cubicBezTo>
                      <a:cubicBezTo>
                        <a:pt x="0" y="2366"/>
                        <a:pt x="197" y="2926"/>
                        <a:pt x="557" y="2926"/>
                      </a:cubicBezTo>
                      <a:cubicBezTo>
                        <a:pt x="619" y="2926"/>
                        <a:pt x="686" y="2910"/>
                        <a:pt x="756" y="2871"/>
                      </a:cubicBezTo>
                      <a:cubicBezTo>
                        <a:pt x="1181" y="2670"/>
                        <a:pt x="1512" y="2316"/>
                        <a:pt x="1689" y="1891"/>
                      </a:cubicBezTo>
                      <a:cubicBezTo>
                        <a:pt x="1925" y="1359"/>
                        <a:pt x="1913" y="757"/>
                        <a:pt x="1654" y="237"/>
                      </a:cubicBezTo>
                      <a:cubicBezTo>
                        <a:pt x="1578" y="69"/>
                        <a:pt x="1444" y="0"/>
                        <a:pt x="1310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21"/>
                <p:cNvSpPr/>
                <p:nvPr/>
              </p:nvSpPr>
              <p:spPr>
                <a:xfrm>
                  <a:off x="1904667" y="2904908"/>
                  <a:ext cx="229665" cy="18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" h="5911" extrusionOk="0">
                      <a:moveTo>
                        <a:pt x="5541" y="0"/>
                      </a:moveTo>
                      <a:lnTo>
                        <a:pt x="1371" y="2067"/>
                      </a:lnTo>
                      <a:cubicBezTo>
                        <a:pt x="390" y="2575"/>
                        <a:pt x="1" y="3780"/>
                        <a:pt x="497" y="4773"/>
                      </a:cubicBezTo>
                      <a:cubicBezTo>
                        <a:pt x="847" y="5490"/>
                        <a:pt x="1567" y="5911"/>
                        <a:pt x="2318" y="5911"/>
                      </a:cubicBezTo>
                      <a:cubicBezTo>
                        <a:pt x="2607" y="5911"/>
                        <a:pt x="2900" y="5849"/>
                        <a:pt x="3178" y="5718"/>
                      </a:cubicBezTo>
                      <a:lnTo>
                        <a:pt x="7171" y="3745"/>
                      </a:lnTo>
                      <a:cubicBezTo>
                        <a:pt x="6876" y="2788"/>
                        <a:pt x="6498" y="1855"/>
                        <a:pt x="6061" y="969"/>
                      </a:cubicBezTo>
                      <a:cubicBezTo>
                        <a:pt x="5895" y="638"/>
                        <a:pt x="5718" y="307"/>
                        <a:pt x="55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21"/>
                <p:cNvSpPr/>
                <p:nvPr/>
              </p:nvSpPr>
              <p:spPr>
                <a:xfrm>
                  <a:off x="997150" y="3369266"/>
                  <a:ext cx="236838" cy="1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6" h="5842" extrusionOk="0">
                      <a:moveTo>
                        <a:pt x="5080" y="1"/>
                      </a:moveTo>
                      <a:cubicBezTo>
                        <a:pt x="4774" y="1"/>
                        <a:pt x="4463" y="71"/>
                        <a:pt x="4171" y="218"/>
                      </a:cubicBezTo>
                      <a:lnTo>
                        <a:pt x="4171" y="207"/>
                      </a:lnTo>
                      <a:lnTo>
                        <a:pt x="1" y="2274"/>
                      </a:lnTo>
                      <a:cubicBezTo>
                        <a:pt x="154" y="2605"/>
                        <a:pt x="296" y="2935"/>
                        <a:pt x="450" y="3266"/>
                      </a:cubicBezTo>
                      <a:cubicBezTo>
                        <a:pt x="898" y="4164"/>
                        <a:pt x="1406" y="5026"/>
                        <a:pt x="1985" y="5841"/>
                      </a:cubicBezTo>
                      <a:lnTo>
                        <a:pt x="5978" y="3869"/>
                      </a:lnTo>
                      <a:cubicBezTo>
                        <a:pt x="6982" y="3361"/>
                        <a:pt x="7396" y="2144"/>
                        <a:pt x="6900" y="1128"/>
                      </a:cubicBezTo>
                      <a:cubicBezTo>
                        <a:pt x="6548" y="416"/>
                        <a:pt x="5827" y="1"/>
                        <a:pt x="508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21"/>
                <p:cNvSpPr/>
                <p:nvPr/>
              </p:nvSpPr>
              <p:spPr>
                <a:xfrm>
                  <a:off x="1184513" y="3132652"/>
                  <a:ext cx="221980" cy="153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2" h="4796" extrusionOk="0">
                      <a:moveTo>
                        <a:pt x="6444" y="1"/>
                      </a:moveTo>
                      <a:cubicBezTo>
                        <a:pt x="6222" y="1"/>
                        <a:pt x="5999" y="171"/>
                        <a:pt x="6057" y="472"/>
                      </a:cubicBezTo>
                      <a:cubicBezTo>
                        <a:pt x="6282" y="1795"/>
                        <a:pt x="5620" y="3107"/>
                        <a:pt x="4415" y="3709"/>
                      </a:cubicBezTo>
                      <a:cubicBezTo>
                        <a:pt x="3986" y="3919"/>
                        <a:pt x="3526" y="4022"/>
                        <a:pt x="3069" y="4022"/>
                      </a:cubicBezTo>
                      <a:cubicBezTo>
                        <a:pt x="2243" y="4022"/>
                        <a:pt x="1429" y="3687"/>
                        <a:pt x="836" y="3048"/>
                      </a:cubicBezTo>
                      <a:cubicBezTo>
                        <a:pt x="750" y="2962"/>
                        <a:pt x="655" y="2926"/>
                        <a:pt x="563" y="2926"/>
                      </a:cubicBezTo>
                      <a:cubicBezTo>
                        <a:pt x="261" y="2926"/>
                        <a:pt x="0" y="3313"/>
                        <a:pt x="281" y="3603"/>
                      </a:cubicBezTo>
                      <a:cubicBezTo>
                        <a:pt x="1037" y="4382"/>
                        <a:pt x="2055" y="4796"/>
                        <a:pt x="3093" y="4796"/>
                      </a:cubicBezTo>
                      <a:cubicBezTo>
                        <a:pt x="3659" y="4796"/>
                        <a:pt x="4231" y="4672"/>
                        <a:pt x="4770" y="4418"/>
                      </a:cubicBezTo>
                      <a:cubicBezTo>
                        <a:pt x="5561" y="4016"/>
                        <a:pt x="6187" y="3355"/>
                        <a:pt x="6542" y="2540"/>
                      </a:cubicBezTo>
                      <a:cubicBezTo>
                        <a:pt x="6837" y="1843"/>
                        <a:pt x="6932" y="1098"/>
                        <a:pt x="6825" y="354"/>
                      </a:cubicBezTo>
                      <a:cubicBezTo>
                        <a:pt x="6799" y="112"/>
                        <a:pt x="6622" y="1"/>
                        <a:pt x="6444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21"/>
                <p:cNvSpPr/>
                <p:nvPr/>
              </p:nvSpPr>
              <p:spPr>
                <a:xfrm>
                  <a:off x="1590398" y="2933024"/>
                  <a:ext cx="222012" cy="15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" h="4757" extrusionOk="0">
                      <a:moveTo>
                        <a:pt x="6450" y="1"/>
                      </a:moveTo>
                      <a:cubicBezTo>
                        <a:pt x="6241" y="1"/>
                        <a:pt x="6032" y="153"/>
                        <a:pt x="6058" y="422"/>
                      </a:cubicBezTo>
                      <a:cubicBezTo>
                        <a:pt x="6294" y="1757"/>
                        <a:pt x="5621" y="3080"/>
                        <a:pt x="4416" y="3670"/>
                      </a:cubicBezTo>
                      <a:cubicBezTo>
                        <a:pt x="3987" y="3885"/>
                        <a:pt x="3526" y="3988"/>
                        <a:pt x="3068" y="3988"/>
                      </a:cubicBezTo>
                      <a:cubicBezTo>
                        <a:pt x="2239" y="3988"/>
                        <a:pt x="1423" y="3648"/>
                        <a:pt x="837" y="3009"/>
                      </a:cubicBezTo>
                      <a:cubicBezTo>
                        <a:pt x="751" y="2923"/>
                        <a:pt x="655" y="2887"/>
                        <a:pt x="563" y="2887"/>
                      </a:cubicBezTo>
                      <a:cubicBezTo>
                        <a:pt x="261" y="2887"/>
                        <a:pt x="1" y="3274"/>
                        <a:pt x="281" y="3564"/>
                      </a:cubicBezTo>
                      <a:cubicBezTo>
                        <a:pt x="1030" y="4343"/>
                        <a:pt x="2051" y="4757"/>
                        <a:pt x="3087" y="4757"/>
                      </a:cubicBezTo>
                      <a:cubicBezTo>
                        <a:pt x="3653" y="4757"/>
                        <a:pt x="4224" y="4634"/>
                        <a:pt x="4759" y="4379"/>
                      </a:cubicBezTo>
                      <a:cubicBezTo>
                        <a:pt x="5550" y="3977"/>
                        <a:pt x="6188" y="3316"/>
                        <a:pt x="6530" y="2501"/>
                      </a:cubicBezTo>
                      <a:cubicBezTo>
                        <a:pt x="6826" y="1816"/>
                        <a:pt x="6932" y="1060"/>
                        <a:pt x="6826" y="315"/>
                      </a:cubicBezTo>
                      <a:cubicBezTo>
                        <a:pt x="6784" y="99"/>
                        <a:pt x="6617" y="1"/>
                        <a:pt x="6450" y="1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21"/>
                <p:cNvSpPr/>
                <p:nvPr/>
              </p:nvSpPr>
              <p:spPr>
                <a:xfrm>
                  <a:off x="1533302" y="2731858"/>
                  <a:ext cx="175836" cy="116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630" extrusionOk="0">
                      <a:moveTo>
                        <a:pt x="3341" y="0"/>
                      </a:moveTo>
                      <a:cubicBezTo>
                        <a:pt x="1616" y="0"/>
                        <a:pt x="0" y="1366"/>
                        <a:pt x="9" y="3337"/>
                      </a:cubicBezTo>
                      <a:cubicBezTo>
                        <a:pt x="9" y="3532"/>
                        <a:pt x="156" y="3629"/>
                        <a:pt x="304" y="3629"/>
                      </a:cubicBezTo>
                      <a:cubicBezTo>
                        <a:pt x="452" y="3629"/>
                        <a:pt x="599" y="3532"/>
                        <a:pt x="599" y="3337"/>
                      </a:cubicBezTo>
                      <a:cubicBezTo>
                        <a:pt x="591" y="1705"/>
                        <a:pt x="1926" y="581"/>
                        <a:pt x="3344" y="581"/>
                      </a:cubicBezTo>
                      <a:cubicBezTo>
                        <a:pt x="3907" y="581"/>
                        <a:pt x="4484" y="759"/>
                        <a:pt x="4994" y="1151"/>
                      </a:cubicBezTo>
                      <a:cubicBezTo>
                        <a:pt x="5048" y="1191"/>
                        <a:pt x="5111" y="1210"/>
                        <a:pt x="5173" y="1210"/>
                      </a:cubicBezTo>
                      <a:cubicBezTo>
                        <a:pt x="5260" y="1210"/>
                        <a:pt x="5346" y="1173"/>
                        <a:pt x="5407" y="1104"/>
                      </a:cubicBezTo>
                      <a:cubicBezTo>
                        <a:pt x="5419" y="1081"/>
                        <a:pt x="5431" y="1057"/>
                        <a:pt x="5443" y="1045"/>
                      </a:cubicBezTo>
                      <a:cubicBezTo>
                        <a:pt x="5490" y="915"/>
                        <a:pt x="5455" y="773"/>
                        <a:pt x="5348" y="691"/>
                      </a:cubicBezTo>
                      <a:cubicBezTo>
                        <a:pt x="4725" y="215"/>
                        <a:pt x="4024" y="0"/>
                        <a:pt x="3341" y="0"/>
                      </a:cubicBezTo>
                      <a:close/>
                    </a:path>
                  </a:pathLst>
                </a:custGeom>
                <a:solidFill>
                  <a:srgbClr val="2C26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32" name="Google Shape;2332;p21"/>
              <p:cNvSpPr/>
              <p:nvPr/>
            </p:nvSpPr>
            <p:spPr>
              <a:xfrm>
                <a:off x="1105738" y="2943623"/>
                <a:ext cx="175932" cy="116210"/>
              </a:xfrm>
              <a:custGeom>
                <a:avLst/>
                <a:gdLst/>
                <a:ahLst/>
                <a:cxnLst/>
                <a:rect l="l" t="t" r="r" b="b"/>
                <a:pathLst>
                  <a:path w="5494" h="3629" extrusionOk="0">
                    <a:moveTo>
                      <a:pt x="3333" y="0"/>
                    </a:moveTo>
                    <a:cubicBezTo>
                      <a:pt x="1614" y="0"/>
                      <a:pt x="0" y="1359"/>
                      <a:pt x="0" y="3327"/>
                    </a:cubicBezTo>
                    <a:cubicBezTo>
                      <a:pt x="0" y="3528"/>
                      <a:pt x="148" y="3629"/>
                      <a:pt x="295" y="3629"/>
                    </a:cubicBezTo>
                    <a:cubicBezTo>
                      <a:pt x="443" y="3629"/>
                      <a:pt x="591" y="3528"/>
                      <a:pt x="591" y="3327"/>
                    </a:cubicBezTo>
                    <a:cubicBezTo>
                      <a:pt x="591" y="1704"/>
                      <a:pt x="1921" y="584"/>
                      <a:pt x="3341" y="584"/>
                    </a:cubicBezTo>
                    <a:cubicBezTo>
                      <a:pt x="3905" y="584"/>
                      <a:pt x="4483" y="761"/>
                      <a:pt x="4997" y="1154"/>
                    </a:cubicBezTo>
                    <a:cubicBezTo>
                      <a:pt x="5050" y="1192"/>
                      <a:pt x="5111" y="1211"/>
                      <a:pt x="5171" y="1211"/>
                    </a:cubicBezTo>
                    <a:cubicBezTo>
                      <a:pt x="5258" y="1211"/>
                      <a:pt x="5343" y="1172"/>
                      <a:pt x="5399" y="1095"/>
                    </a:cubicBezTo>
                    <a:cubicBezTo>
                      <a:pt x="5411" y="1083"/>
                      <a:pt x="5434" y="1059"/>
                      <a:pt x="5434" y="1036"/>
                    </a:cubicBezTo>
                    <a:cubicBezTo>
                      <a:pt x="5493" y="918"/>
                      <a:pt x="5446" y="764"/>
                      <a:pt x="5340" y="693"/>
                    </a:cubicBezTo>
                    <a:cubicBezTo>
                      <a:pt x="4717" y="216"/>
                      <a:pt x="4017" y="0"/>
                      <a:pt x="333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3" name="Google Shape;2333;p21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2334" name="Google Shape;2334;p21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3" name="Google Shape;2343;p21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2344" name="Google Shape;2344;p21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21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6" name="Google Shape;2346;p21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2347" name="Google Shape;2347;p21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21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21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ONE_COLUMN_TEXT_1_1"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" name="Google Shape;2356;p22"/>
          <p:cNvGrpSpPr/>
          <p:nvPr/>
        </p:nvGrpSpPr>
        <p:grpSpPr>
          <a:xfrm rot="-3047835">
            <a:off x="4349447" y="4488448"/>
            <a:ext cx="1132797" cy="1132859"/>
            <a:chOff x="836749" y="-640015"/>
            <a:chExt cx="1391378" cy="1391346"/>
          </a:xfrm>
        </p:grpSpPr>
        <p:sp>
          <p:nvSpPr>
            <p:cNvPr id="2357" name="Google Shape;2357;p22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7" name="Google Shape;2367;p22"/>
          <p:cNvSpPr txBox="1">
            <a:spLocks noGrp="1"/>
          </p:cNvSpPr>
          <p:nvPr>
            <p:ph type="title"/>
          </p:nvPr>
        </p:nvSpPr>
        <p:spPr>
          <a:xfrm>
            <a:off x="714125" y="331775"/>
            <a:ext cx="41838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368" name="Google Shape;2368;p22"/>
          <p:cNvSpPr txBox="1">
            <a:spLocks noGrp="1"/>
          </p:cNvSpPr>
          <p:nvPr>
            <p:ph type="subTitle" idx="1"/>
          </p:nvPr>
        </p:nvSpPr>
        <p:spPr>
          <a:xfrm>
            <a:off x="714175" y="1582550"/>
            <a:ext cx="3626400" cy="26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369" name="Google Shape;2369;p2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370" name="Google Shape;2370;p2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8" name="Google Shape;2378;p2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9" name="Google Shape;2379;p2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380" name="Google Shape;2380;p2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22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386" name="Google Shape;2386;p22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2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2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2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2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9" name="Google Shape;2399;p2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400" name="Google Shape;2400;p2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7" name="Google Shape;2407;p22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408" name="Google Shape;2408;p22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2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411" name="Google Shape;2411;p2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2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417" name="Google Shape;2417;p2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1_1_1"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23"/>
          <p:cNvSpPr txBox="1">
            <a:spLocks noGrp="1"/>
          </p:cNvSpPr>
          <p:nvPr>
            <p:ph type="title"/>
          </p:nvPr>
        </p:nvSpPr>
        <p:spPr>
          <a:xfrm>
            <a:off x="5096875" y="1322375"/>
            <a:ext cx="3332700" cy="8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426" name="Google Shape;2426;p23"/>
          <p:cNvSpPr txBox="1">
            <a:spLocks noGrp="1"/>
          </p:cNvSpPr>
          <p:nvPr>
            <p:ph type="subTitle" idx="1"/>
          </p:nvPr>
        </p:nvSpPr>
        <p:spPr>
          <a:xfrm>
            <a:off x="5097050" y="2050925"/>
            <a:ext cx="3332700" cy="17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427" name="Google Shape;2427;p23"/>
          <p:cNvGrpSpPr/>
          <p:nvPr/>
        </p:nvGrpSpPr>
        <p:grpSpPr>
          <a:xfrm>
            <a:off x="5228729" y="55057"/>
            <a:ext cx="1291088" cy="1140795"/>
            <a:chOff x="158480" y="1731379"/>
            <a:chExt cx="997981" cy="881740"/>
          </a:xfrm>
        </p:grpSpPr>
        <p:sp>
          <p:nvSpPr>
            <p:cNvPr id="2428" name="Google Shape;2428;p2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1" name="Google Shape;2441;p23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442" name="Google Shape;2442;p23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0" name="Google Shape;2450;p2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451" name="Google Shape;2451;p2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6" name="Google Shape;2456;p23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7" name="Google Shape;2457;p23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458" name="Google Shape;2458;p23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3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3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3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3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3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3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3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6" name="Google Shape;2466;p23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467" name="Google Shape;2467;p23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3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3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3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2" name="Google Shape;2472;p23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473" name="Google Shape;2473;p2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23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487" name="Google Shape;2487;p23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3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3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3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3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3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3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4" name="Google Shape;2494;p23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495" name="Google Shape;2495;p23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3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7" name="Google Shape;2497;p23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498" name="Google Shape;2498;p23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3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3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3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3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3" name="Google Shape;2503;p23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504" name="Google Shape;2504;p23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3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3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3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3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3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3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1_1_1_1"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p24"/>
          <p:cNvSpPr txBox="1">
            <a:spLocks noGrp="1"/>
          </p:cNvSpPr>
          <p:nvPr>
            <p:ph type="title"/>
          </p:nvPr>
        </p:nvSpPr>
        <p:spPr>
          <a:xfrm>
            <a:off x="714580" y="2571750"/>
            <a:ext cx="36960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13" name="Google Shape;2513;p24"/>
          <p:cNvSpPr txBox="1">
            <a:spLocks noGrp="1"/>
          </p:cNvSpPr>
          <p:nvPr>
            <p:ph type="subTitle" idx="1"/>
          </p:nvPr>
        </p:nvSpPr>
        <p:spPr>
          <a:xfrm>
            <a:off x="714576" y="3163825"/>
            <a:ext cx="6107400" cy="14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514" name="Google Shape;2514;p24"/>
          <p:cNvGrpSpPr/>
          <p:nvPr/>
        </p:nvGrpSpPr>
        <p:grpSpPr>
          <a:xfrm flipH="1">
            <a:off x="714171" y="535657"/>
            <a:ext cx="1291088" cy="1140795"/>
            <a:chOff x="158480" y="1731379"/>
            <a:chExt cx="997981" cy="881740"/>
          </a:xfrm>
        </p:grpSpPr>
        <p:sp>
          <p:nvSpPr>
            <p:cNvPr id="2515" name="Google Shape;2515;p2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2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529" name="Google Shape;2529;p2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2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551" name="Google Shape;2551;p2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2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560" name="Google Shape;2560;p2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5" name="Google Shape;2565;p2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6" name="Google Shape;2566;p2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567" name="Google Shape;2567;p2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573" name="Google Shape;2573;p2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2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587" name="Google Shape;2587;p2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4" name="Google Shape;2594;p2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595" name="Google Shape;2595;p2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7" name="Google Shape;2597;p2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598" name="Google Shape;2598;p2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3" name="Google Shape;2603;p2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604" name="Google Shape;2604;p2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ONE_COLUMN_TEXT_1_1_1_1_1"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25"/>
          <p:cNvSpPr txBox="1">
            <a:spLocks noGrp="1"/>
          </p:cNvSpPr>
          <p:nvPr>
            <p:ph type="subTitle" idx="1"/>
          </p:nvPr>
        </p:nvSpPr>
        <p:spPr>
          <a:xfrm>
            <a:off x="5724986" y="1891050"/>
            <a:ext cx="24273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613" name="Google Shape;2613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614" name="Google Shape;2614;p25"/>
          <p:cNvGrpSpPr/>
          <p:nvPr/>
        </p:nvGrpSpPr>
        <p:grpSpPr>
          <a:xfrm flipH="1">
            <a:off x="957738" y="251980"/>
            <a:ext cx="785736" cy="696137"/>
            <a:chOff x="8066981" y="1564318"/>
            <a:chExt cx="785736" cy="696137"/>
          </a:xfrm>
        </p:grpSpPr>
        <p:sp>
          <p:nvSpPr>
            <p:cNvPr id="2615" name="Google Shape;2615;p25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5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5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5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5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5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5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6" name="Google Shape;2626;p25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627" name="Google Shape;2627;p25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5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5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5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5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5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5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5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5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5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5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5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5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5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5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5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5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5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5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5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5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8" name="Google Shape;2648;p25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649" name="Google Shape;2649;p25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5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5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5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5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5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5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5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7" name="Google Shape;2657;p25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658" name="Google Shape;2658;p25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5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5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5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5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5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5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5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5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5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8" name="Google Shape;2668;p2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9" name="Google Shape;2669;p2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670" name="Google Shape;2670;p2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5" name="Google Shape;2675;p2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676" name="Google Shape;2676;p2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690" name="Google Shape;2690;p2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7" name="Google Shape;2697;p2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698" name="Google Shape;2698;p2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0" name="Google Shape;2700;p2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701" name="Google Shape;2701;p2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6" name="Google Shape;2706;p2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707" name="Google Shape;2707;p2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ONE_COLUMN_TEXT_1_1_1_1_1_1"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p26"/>
          <p:cNvSpPr txBox="1">
            <a:spLocks noGrp="1"/>
          </p:cNvSpPr>
          <p:nvPr>
            <p:ph type="subTitle" idx="1"/>
          </p:nvPr>
        </p:nvSpPr>
        <p:spPr>
          <a:xfrm>
            <a:off x="714450" y="831470"/>
            <a:ext cx="7715100" cy="3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16" name="Google Shape;271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17" name="Google Shape;2717;p2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718" name="Google Shape;2718;p2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6" name="Google Shape;2726;p2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727" name="Google Shape;2727;p2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7" name="Google Shape;2737;p2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8" name="Google Shape;2738;p26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739" name="Google Shape;2739;p2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4" name="Google Shape;2744;p26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745" name="Google Shape;2745;p2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2" name="Google Shape;2752;p26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753" name="Google Shape;2753;p2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5" name="Google Shape;2755;p26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756" name="Google Shape;2756;p2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1" name="Google Shape;2761;p2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762" name="Google Shape;2762;p2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ONE_COLUMN_TEXT_1_1_1_1_1_1_1"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27"/>
          <p:cNvSpPr txBox="1">
            <a:spLocks noGrp="1"/>
          </p:cNvSpPr>
          <p:nvPr>
            <p:ph type="subTitle" idx="1"/>
          </p:nvPr>
        </p:nvSpPr>
        <p:spPr>
          <a:xfrm>
            <a:off x="714450" y="938650"/>
            <a:ext cx="7715100" cy="3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71" name="Google Shape;2771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72" name="Google Shape;2772;p2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773" name="Google Shape;2773;p2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1" name="Google Shape;2781;p2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2782" name="Google Shape;2782;p2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2" name="Google Shape;2792;p2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3" name="Google Shape;2793;p27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794" name="Google Shape;2794;p27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9" name="Google Shape;2799;p27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800" name="Google Shape;2800;p27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7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7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7" name="Google Shape;2807;p27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808" name="Google Shape;2808;p27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7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ONE_COLUMN_TEXT_1_1_1_1_1_1_1_1"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28"/>
          <p:cNvSpPr txBox="1">
            <a:spLocks noGrp="1"/>
          </p:cNvSpPr>
          <p:nvPr>
            <p:ph type="subTitle" idx="1"/>
          </p:nvPr>
        </p:nvSpPr>
        <p:spPr>
          <a:xfrm>
            <a:off x="882205" y="1705425"/>
            <a:ext cx="37185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6" name="Google Shape;2816;p28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2817" name="Google Shape;2817;p28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8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8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8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8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8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8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8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8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8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8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8" name="Google Shape;2838;p2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839" name="Google Shape;2839;p2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7" name="Google Shape;2847;p2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848" name="Google Shape;2848;p2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3" name="Google Shape;2853;p2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54" name="Google Shape;2854;p28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2855" name="Google Shape;2855;p2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3" name="Google Shape;2863;p28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864" name="Google Shape;2864;p28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9" name="Google Shape;2869;p28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870" name="Google Shape;2870;p28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7" name="Google Shape;2877;p28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878" name="Google Shape;2878;p28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0" name="Google Shape;2880;p28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881" name="Google Shape;2881;p28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6" name="Google Shape;2886;p2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887" name="Google Shape;2887;p2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ONE_COLUMN_TEXT_1_1_1_1_1_2"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29"/>
          <p:cNvSpPr txBox="1">
            <a:spLocks noGrp="1"/>
          </p:cNvSpPr>
          <p:nvPr>
            <p:ph type="subTitle" idx="1"/>
          </p:nvPr>
        </p:nvSpPr>
        <p:spPr>
          <a:xfrm>
            <a:off x="3844250" y="1823463"/>
            <a:ext cx="3831300" cy="22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nchers"/>
              <a:buAutoNum type="arabicPeriod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896" name="Google Shape;2896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97" name="Google Shape;2897;p29"/>
          <p:cNvGrpSpPr/>
          <p:nvPr/>
        </p:nvGrpSpPr>
        <p:grpSpPr>
          <a:xfrm flipH="1">
            <a:off x="957738" y="251980"/>
            <a:ext cx="785736" cy="696137"/>
            <a:chOff x="8066981" y="1564318"/>
            <a:chExt cx="785736" cy="696137"/>
          </a:xfrm>
        </p:grpSpPr>
        <p:sp>
          <p:nvSpPr>
            <p:cNvPr id="2898" name="Google Shape;2898;p2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9" name="Google Shape;2909;p2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2910" name="Google Shape;2910;p2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8" name="Google Shape;2918;p2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2919" name="Google Shape;2919;p2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4" name="Google Shape;2924;p2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5" name="Google Shape;2925;p29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2926" name="Google Shape;2926;p29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9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9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9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9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1" name="Google Shape;2931;p29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2932" name="Google Shape;2932;p29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9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9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9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9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9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9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9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9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9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9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9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9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5" name="Google Shape;2945;p29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2946" name="Google Shape;2946;p29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9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9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9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9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9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9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3" name="Google Shape;2953;p29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2954" name="Google Shape;2954;p29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6" name="Google Shape;2956;p29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2957" name="Google Shape;2957;p29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2" name="Google Shape;2962;p2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2963" name="Google Shape;2963;p2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72" name="Google Shape;2972;p30"/>
          <p:cNvSpPr txBox="1">
            <a:spLocks noGrp="1"/>
          </p:cNvSpPr>
          <p:nvPr>
            <p:ph type="title" idx="2"/>
          </p:nvPr>
        </p:nvSpPr>
        <p:spPr>
          <a:xfrm>
            <a:off x="710366" y="3399598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3" name="Google Shape;2973;p30"/>
          <p:cNvSpPr txBox="1">
            <a:spLocks noGrp="1"/>
          </p:cNvSpPr>
          <p:nvPr>
            <p:ph type="subTitle" idx="1"/>
          </p:nvPr>
        </p:nvSpPr>
        <p:spPr>
          <a:xfrm>
            <a:off x="710366" y="3833734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4" name="Google Shape;2974;p30"/>
          <p:cNvSpPr txBox="1">
            <a:spLocks noGrp="1"/>
          </p:cNvSpPr>
          <p:nvPr>
            <p:ph type="title" idx="3"/>
          </p:nvPr>
        </p:nvSpPr>
        <p:spPr>
          <a:xfrm>
            <a:off x="3293850" y="3032925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5" name="Google Shape;2975;p30"/>
          <p:cNvSpPr txBox="1">
            <a:spLocks noGrp="1"/>
          </p:cNvSpPr>
          <p:nvPr>
            <p:ph type="subTitle" idx="4"/>
          </p:nvPr>
        </p:nvSpPr>
        <p:spPr>
          <a:xfrm>
            <a:off x="3293850" y="3467050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6" name="Google Shape;2976;p30"/>
          <p:cNvSpPr txBox="1">
            <a:spLocks noGrp="1"/>
          </p:cNvSpPr>
          <p:nvPr>
            <p:ph type="title" idx="5"/>
          </p:nvPr>
        </p:nvSpPr>
        <p:spPr>
          <a:xfrm>
            <a:off x="5878805" y="3399598"/>
            <a:ext cx="2556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77" name="Google Shape;2977;p30"/>
          <p:cNvSpPr txBox="1">
            <a:spLocks noGrp="1"/>
          </p:cNvSpPr>
          <p:nvPr>
            <p:ph type="subTitle" idx="6"/>
          </p:nvPr>
        </p:nvSpPr>
        <p:spPr>
          <a:xfrm>
            <a:off x="5878800" y="3833723"/>
            <a:ext cx="2556300" cy="7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78" name="Google Shape;2978;p30"/>
          <p:cNvGrpSpPr/>
          <p:nvPr/>
        </p:nvGrpSpPr>
        <p:grpSpPr>
          <a:xfrm>
            <a:off x="-6271" y="-428894"/>
            <a:ext cx="9522308" cy="5571856"/>
            <a:chOff x="-6271" y="-428894"/>
            <a:chExt cx="9522308" cy="5571856"/>
          </a:xfrm>
        </p:grpSpPr>
        <p:sp>
          <p:nvSpPr>
            <p:cNvPr id="2979" name="Google Shape;2979;p30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0" name="Google Shape;2980;p30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2981" name="Google Shape;2981;p30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0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30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30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30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6" name="Google Shape;2986;p30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2987" name="Google Shape;2987;p30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30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30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30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30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30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30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30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30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30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30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30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30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0" name="Google Shape;3000;p30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3001" name="Google Shape;3001;p30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30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30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30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30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30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30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8" name="Google Shape;3008;p30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3009" name="Google Shape;3009;p30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30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30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30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30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4" name="Google Shape;3014;p30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3015" name="Google Shape;3015;p30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30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30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30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30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30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30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2" name="Google Shape;3022;p30"/>
            <p:cNvGrpSpPr/>
            <p:nvPr/>
          </p:nvGrpSpPr>
          <p:grpSpPr>
            <a:xfrm flipH="1">
              <a:off x="1010240" y="-428894"/>
              <a:ext cx="1125046" cy="985941"/>
              <a:chOff x="6952566" y="-423319"/>
              <a:chExt cx="1125046" cy="985941"/>
            </a:xfrm>
          </p:grpSpPr>
          <p:sp>
            <p:nvSpPr>
              <p:cNvPr id="3023" name="Google Shape;3023;p30"/>
              <p:cNvSpPr/>
              <p:nvPr/>
            </p:nvSpPr>
            <p:spPr>
              <a:xfrm>
                <a:off x="6952566" y="-423319"/>
                <a:ext cx="1125046" cy="985941"/>
              </a:xfrm>
              <a:custGeom>
                <a:avLst/>
                <a:gdLst/>
                <a:ahLst/>
                <a:cxnLst/>
                <a:rect l="l" t="t" r="r" b="b"/>
                <a:pathLst>
                  <a:path w="35133" h="30789" extrusionOk="0">
                    <a:moveTo>
                      <a:pt x="17578" y="0"/>
                    </a:moveTo>
                    <a:cubicBezTo>
                      <a:pt x="11934" y="0"/>
                      <a:pt x="6501" y="3111"/>
                      <a:pt x="3804" y="8496"/>
                    </a:cubicBezTo>
                    <a:cubicBezTo>
                      <a:pt x="0" y="16103"/>
                      <a:pt x="3072" y="25353"/>
                      <a:pt x="10668" y="29157"/>
                    </a:cubicBezTo>
                    <a:cubicBezTo>
                      <a:pt x="12879" y="30264"/>
                      <a:pt x="15230" y="30789"/>
                      <a:pt x="17547" y="30789"/>
                    </a:cubicBezTo>
                    <a:cubicBezTo>
                      <a:pt x="23188" y="30789"/>
                      <a:pt x="28624" y="27678"/>
                      <a:pt x="31329" y="22293"/>
                    </a:cubicBezTo>
                    <a:cubicBezTo>
                      <a:pt x="35133" y="14698"/>
                      <a:pt x="32061" y="5448"/>
                      <a:pt x="24465" y="1632"/>
                    </a:cubicBezTo>
                    <a:cubicBezTo>
                      <a:pt x="22251" y="525"/>
                      <a:pt x="19897" y="0"/>
                      <a:pt x="175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30"/>
              <p:cNvSpPr/>
              <p:nvPr/>
            </p:nvSpPr>
            <p:spPr>
              <a:xfrm>
                <a:off x="7858547" y="-125926"/>
                <a:ext cx="140002" cy="125208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3910" extrusionOk="0">
                    <a:moveTo>
                      <a:pt x="3391" y="0"/>
                    </a:moveTo>
                    <a:lnTo>
                      <a:pt x="1348" y="685"/>
                    </a:lnTo>
                    <a:cubicBezTo>
                      <a:pt x="473" y="969"/>
                      <a:pt x="1" y="1902"/>
                      <a:pt x="296" y="2776"/>
                    </a:cubicBezTo>
                    <a:cubicBezTo>
                      <a:pt x="524" y="3469"/>
                      <a:pt x="1171" y="3910"/>
                      <a:pt x="1869" y="3910"/>
                    </a:cubicBezTo>
                    <a:cubicBezTo>
                      <a:pt x="2041" y="3910"/>
                      <a:pt x="2215" y="3883"/>
                      <a:pt x="2387" y="3828"/>
                    </a:cubicBezTo>
                    <a:lnTo>
                      <a:pt x="4372" y="3166"/>
                    </a:lnTo>
                    <a:cubicBezTo>
                      <a:pt x="4242" y="2516"/>
                      <a:pt x="4076" y="1878"/>
                      <a:pt x="3876" y="1252"/>
                    </a:cubicBezTo>
                    <a:cubicBezTo>
                      <a:pt x="3734" y="815"/>
                      <a:pt x="3568" y="402"/>
                      <a:pt x="3391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30"/>
              <p:cNvSpPr/>
              <p:nvPr/>
            </p:nvSpPr>
            <p:spPr>
              <a:xfrm>
                <a:off x="7035408" y="158754"/>
                <a:ext cx="143012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904" extrusionOk="0">
                    <a:moveTo>
                      <a:pt x="2607" y="0"/>
                    </a:moveTo>
                    <a:cubicBezTo>
                      <a:pt x="2420" y="0"/>
                      <a:pt x="2230" y="32"/>
                      <a:pt x="2044" y="100"/>
                    </a:cubicBezTo>
                    <a:lnTo>
                      <a:pt x="0" y="773"/>
                    </a:lnTo>
                    <a:cubicBezTo>
                      <a:pt x="107" y="1210"/>
                      <a:pt x="225" y="1636"/>
                      <a:pt x="366" y="2073"/>
                    </a:cubicBezTo>
                    <a:cubicBezTo>
                      <a:pt x="567" y="2699"/>
                      <a:pt x="815" y="3301"/>
                      <a:pt x="1099" y="3904"/>
                    </a:cubicBezTo>
                    <a:lnTo>
                      <a:pt x="3084" y="3242"/>
                    </a:lnTo>
                    <a:cubicBezTo>
                      <a:pt x="3981" y="2971"/>
                      <a:pt x="4466" y="2014"/>
                      <a:pt x="4170" y="1128"/>
                    </a:cubicBezTo>
                    <a:cubicBezTo>
                      <a:pt x="3947" y="439"/>
                      <a:pt x="3299" y="0"/>
                      <a:pt x="260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30"/>
              <p:cNvSpPr/>
              <p:nvPr/>
            </p:nvSpPr>
            <p:spPr>
              <a:xfrm>
                <a:off x="7426083" y="118502"/>
                <a:ext cx="251697" cy="153932"/>
              </a:xfrm>
              <a:custGeom>
                <a:avLst/>
                <a:gdLst/>
                <a:ahLst/>
                <a:cxnLst/>
                <a:rect l="l" t="t" r="r" b="b"/>
                <a:pathLst>
                  <a:path w="7860" h="4807" extrusionOk="0">
                    <a:moveTo>
                      <a:pt x="7157" y="1"/>
                    </a:moveTo>
                    <a:cubicBezTo>
                      <a:pt x="7026" y="1"/>
                      <a:pt x="6894" y="100"/>
                      <a:pt x="6914" y="270"/>
                    </a:cubicBezTo>
                    <a:cubicBezTo>
                      <a:pt x="7257" y="1948"/>
                      <a:pt x="6288" y="3613"/>
                      <a:pt x="4658" y="4157"/>
                    </a:cubicBezTo>
                    <a:cubicBezTo>
                      <a:pt x="4302" y="4275"/>
                      <a:pt x="3939" y="4332"/>
                      <a:pt x="3582" y="4332"/>
                    </a:cubicBezTo>
                    <a:cubicBezTo>
                      <a:pt x="2303" y="4332"/>
                      <a:pt x="1096" y="3606"/>
                      <a:pt x="523" y="2396"/>
                    </a:cubicBezTo>
                    <a:cubicBezTo>
                      <a:pt x="475" y="2296"/>
                      <a:pt x="394" y="2254"/>
                      <a:pt x="313" y="2254"/>
                    </a:cubicBezTo>
                    <a:cubicBezTo>
                      <a:pt x="156" y="2254"/>
                      <a:pt x="0" y="2410"/>
                      <a:pt x="86" y="2597"/>
                    </a:cubicBezTo>
                    <a:cubicBezTo>
                      <a:pt x="736" y="3944"/>
                      <a:pt x="2094" y="4795"/>
                      <a:pt x="3595" y="4795"/>
                    </a:cubicBezTo>
                    <a:lnTo>
                      <a:pt x="3595" y="4806"/>
                    </a:lnTo>
                    <a:cubicBezTo>
                      <a:pt x="6028" y="4795"/>
                      <a:pt x="7859" y="2562"/>
                      <a:pt x="7387" y="176"/>
                    </a:cubicBezTo>
                    <a:cubicBezTo>
                      <a:pt x="7351" y="55"/>
                      <a:pt x="7254" y="1"/>
                      <a:pt x="71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0"/>
              <p:cNvSpPr/>
              <p:nvPr/>
            </p:nvSpPr>
            <p:spPr>
              <a:xfrm>
                <a:off x="7208266" y="-128680"/>
                <a:ext cx="153708" cy="83355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2603" extrusionOk="0">
                    <a:moveTo>
                      <a:pt x="2716" y="1"/>
                    </a:moveTo>
                    <a:cubicBezTo>
                      <a:pt x="1452" y="1"/>
                      <a:pt x="225" y="889"/>
                      <a:pt x="25" y="2331"/>
                    </a:cubicBezTo>
                    <a:cubicBezTo>
                      <a:pt x="1" y="2461"/>
                      <a:pt x="95" y="2579"/>
                      <a:pt x="225" y="2602"/>
                    </a:cubicBezTo>
                    <a:lnTo>
                      <a:pt x="261" y="2602"/>
                    </a:lnTo>
                    <a:cubicBezTo>
                      <a:pt x="379" y="2602"/>
                      <a:pt x="473" y="2520"/>
                      <a:pt x="497" y="2401"/>
                    </a:cubicBezTo>
                    <a:cubicBezTo>
                      <a:pt x="659" y="1207"/>
                      <a:pt x="1666" y="474"/>
                      <a:pt x="2707" y="474"/>
                    </a:cubicBezTo>
                    <a:cubicBezTo>
                      <a:pt x="3262" y="474"/>
                      <a:pt x="3826" y="682"/>
                      <a:pt x="4277" y="1137"/>
                    </a:cubicBezTo>
                    <a:cubicBezTo>
                      <a:pt x="4331" y="1197"/>
                      <a:pt x="4393" y="1222"/>
                      <a:pt x="4452" y="1222"/>
                    </a:cubicBezTo>
                    <a:cubicBezTo>
                      <a:pt x="4638" y="1222"/>
                      <a:pt x="4799" y="977"/>
                      <a:pt x="4620" y="807"/>
                    </a:cubicBezTo>
                    <a:cubicBezTo>
                      <a:pt x="4074" y="253"/>
                      <a:pt x="3390" y="1"/>
                      <a:pt x="27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0"/>
              <p:cNvSpPr/>
              <p:nvPr/>
            </p:nvSpPr>
            <p:spPr>
              <a:xfrm>
                <a:off x="7531725" y="-257634"/>
                <a:ext cx="153644" cy="83323"/>
              </a:xfrm>
              <a:custGeom>
                <a:avLst/>
                <a:gdLst/>
                <a:ahLst/>
                <a:cxnLst/>
                <a:rect l="l" t="t" r="r" b="b"/>
                <a:pathLst>
                  <a:path w="4798" h="2602" extrusionOk="0">
                    <a:moveTo>
                      <a:pt x="2706" y="0"/>
                    </a:moveTo>
                    <a:cubicBezTo>
                      <a:pt x="1440" y="0"/>
                      <a:pt x="213" y="891"/>
                      <a:pt x="12" y="2341"/>
                    </a:cubicBezTo>
                    <a:cubicBezTo>
                      <a:pt x="0" y="2471"/>
                      <a:pt x="83" y="2589"/>
                      <a:pt x="213" y="2601"/>
                    </a:cubicBezTo>
                    <a:lnTo>
                      <a:pt x="248" y="2601"/>
                    </a:lnTo>
                    <a:cubicBezTo>
                      <a:pt x="366" y="2601"/>
                      <a:pt x="473" y="2518"/>
                      <a:pt x="485" y="2400"/>
                    </a:cubicBezTo>
                    <a:cubicBezTo>
                      <a:pt x="646" y="1208"/>
                      <a:pt x="1654" y="476"/>
                      <a:pt x="2696" y="476"/>
                    </a:cubicBezTo>
                    <a:cubicBezTo>
                      <a:pt x="3255" y="476"/>
                      <a:pt x="3823" y="686"/>
                      <a:pt x="4277" y="1148"/>
                    </a:cubicBezTo>
                    <a:cubicBezTo>
                      <a:pt x="4326" y="1203"/>
                      <a:pt x="4384" y="1226"/>
                      <a:pt x="4441" y="1226"/>
                    </a:cubicBezTo>
                    <a:cubicBezTo>
                      <a:pt x="4627" y="1226"/>
                      <a:pt x="4798" y="978"/>
                      <a:pt x="4607" y="805"/>
                    </a:cubicBezTo>
                    <a:cubicBezTo>
                      <a:pt x="4062" y="252"/>
                      <a:pt x="3379" y="0"/>
                      <a:pt x="27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0"/>
              <p:cNvSpPr/>
              <p:nvPr/>
            </p:nvSpPr>
            <p:spPr>
              <a:xfrm>
                <a:off x="7394412" y="-68509"/>
                <a:ext cx="175804" cy="71602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36" extrusionOk="0">
                    <a:moveTo>
                      <a:pt x="4341" y="0"/>
                    </a:moveTo>
                    <a:cubicBezTo>
                      <a:pt x="2774" y="0"/>
                      <a:pt x="1255" y="608"/>
                      <a:pt x="118" y="1704"/>
                    </a:cubicBezTo>
                    <a:cubicBezTo>
                      <a:pt x="0" y="1834"/>
                      <a:pt x="0" y="2023"/>
                      <a:pt x="130" y="2153"/>
                    </a:cubicBezTo>
                    <a:cubicBezTo>
                      <a:pt x="189" y="2200"/>
                      <a:pt x="260" y="2235"/>
                      <a:pt x="343" y="2235"/>
                    </a:cubicBezTo>
                    <a:cubicBezTo>
                      <a:pt x="425" y="2235"/>
                      <a:pt x="508" y="2200"/>
                      <a:pt x="579" y="2141"/>
                    </a:cubicBezTo>
                    <a:cubicBezTo>
                      <a:pt x="1606" y="1165"/>
                      <a:pt x="2963" y="627"/>
                      <a:pt x="4371" y="627"/>
                    </a:cubicBezTo>
                    <a:cubicBezTo>
                      <a:pt x="4582" y="627"/>
                      <a:pt x="4796" y="640"/>
                      <a:pt x="5009" y="664"/>
                    </a:cubicBezTo>
                    <a:cubicBezTo>
                      <a:pt x="5024" y="666"/>
                      <a:pt x="5039" y="667"/>
                      <a:pt x="5053" y="667"/>
                    </a:cubicBezTo>
                    <a:cubicBezTo>
                      <a:pt x="5406" y="667"/>
                      <a:pt x="5490" y="129"/>
                      <a:pt x="5115" y="50"/>
                    </a:cubicBezTo>
                    <a:cubicBezTo>
                      <a:pt x="4857" y="17"/>
                      <a:pt x="4598" y="0"/>
                      <a:pt x="43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0"/>
              <p:cNvSpPr/>
              <p:nvPr/>
            </p:nvSpPr>
            <p:spPr>
              <a:xfrm>
                <a:off x="7128466" y="-56181"/>
                <a:ext cx="332554" cy="256949"/>
              </a:xfrm>
              <a:custGeom>
                <a:avLst/>
                <a:gdLst/>
                <a:ahLst/>
                <a:cxnLst/>
                <a:rect l="l" t="t" r="r" b="b"/>
                <a:pathLst>
                  <a:path w="10385" h="8024" extrusionOk="0">
                    <a:moveTo>
                      <a:pt x="7597" y="1"/>
                    </a:moveTo>
                    <a:cubicBezTo>
                      <a:pt x="7413" y="1"/>
                      <a:pt x="7226" y="29"/>
                      <a:pt x="7041" y="90"/>
                    </a:cubicBezTo>
                    <a:lnTo>
                      <a:pt x="2564" y="1579"/>
                    </a:lnTo>
                    <a:lnTo>
                      <a:pt x="355" y="2311"/>
                    </a:lnTo>
                    <a:cubicBezTo>
                      <a:pt x="130" y="2394"/>
                      <a:pt x="0" y="2642"/>
                      <a:pt x="83" y="2866"/>
                    </a:cubicBezTo>
                    <a:lnTo>
                      <a:pt x="485" y="4095"/>
                    </a:lnTo>
                    <a:cubicBezTo>
                      <a:pt x="520" y="4178"/>
                      <a:pt x="579" y="4260"/>
                      <a:pt x="662" y="4319"/>
                    </a:cubicBezTo>
                    <a:lnTo>
                      <a:pt x="1867" y="5134"/>
                    </a:lnTo>
                    <a:lnTo>
                      <a:pt x="2422" y="6800"/>
                    </a:lnTo>
                    <a:cubicBezTo>
                      <a:pt x="2678" y="7549"/>
                      <a:pt x="3375" y="8024"/>
                      <a:pt x="4122" y="8024"/>
                    </a:cubicBezTo>
                    <a:cubicBezTo>
                      <a:pt x="4306" y="8024"/>
                      <a:pt x="4494" y="7995"/>
                      <a:pt x="4678" y="7934"/>
                    </a:cubicBezTo>
                    <a:lnTo>
                      <a:pt x="7809" y="6883"/>
                    </a:lnTo>
                    <a:cubicBezTo>
                      <a:pt x="9475" y="6328"/>
                      <a:pt x="10384" y="4520"/>
                      <a:pt x="9829" y="2855"/>
                    </a:cubicBezTo>
                    <a:lnTo>
                      <a:pt x="9297" y="1224"/>
                    </a:lnTo>
                    <a:cubicBezTo>
                      <a:pt x="9041" y="476"/>
                      <a:pt x="8345" y="1"/>
                      <a:pt x="759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0"/>
              <p:cNvSpPr/>
              <p:nvPr/>
            </p:nvSpPr>
            <p:spPr>
              <a:xfrm>
                <a:off x="7193535" y="-25920"/>
                <a:ext cx="237959" cy="196010"/>
              </a:xfrm>
              <a:custGeom>
                <a:avLst/>
                <a:gdLst/>
                <a:ahLst/>
                <a:cxnLst/>
                <a:rect l="l" t="t" r="r" b="b"/>
                <a:pathLst>
                  <a:path w="7431" h="6121" extrusionOk="0">
                    <a:moveTo>
                      <a:pt x="5314" y="1"/>
                    </a:moveTo>
                    <a:cubicBezTo>
                      <a:pt x="5158" y="1"/>
                      <a:pt x="4999" y="26"/>
                      <a:pt x="4844" y="78"/>
                    </a:cubicBezTo>
                    <a:lnTo>
                      <a:pt x="591" y="1484"/>
                    </a:lnTo>
                    <a:cubicBezTo>
                      <a:pt x="213" y="1614"/>
                      <a:pt x="0" y="2028"/>
                      <a:pt x="130" y="2417"/>
                    </a:cubicBezTo>
                    <a:lnTo>
                      <a:pt x="650" y="3965"/>
                    </a:lnTo>
                    <a:lnTo>
                      <a:pt x="1063" y="5217"/>
                    </a:lnTo>
                    <a:cubicBezTo>
                      <a:pt x="1250" y="5769"/>
                      <a:pt x="1785" y="6120"/>
                      <a:pt x="2368" y="6120"/>
                    </a:cubicBezTo>
                    <a:cubicBezTo>
                      <a:pt x="2523" y="6120"/>
                      <a:pt x="2680" y="6096"/>
                      <a:pt x="2835" y="6044"/>
                    </a:cubicBezTo>
                    <a:lnTo>
                      <a:pt x="5340" y="5205"/>
                    </a:lnTo>
                    <a:cubicBezTo>
                      <a:pt x="6675" y="4756"/>
                      <a:pt x="7431" y="3374"/>
                      <a:pt x="7017" y="2122"/>
                    </a:cubicBezTo>
                    <a:lnTo>
                      <a:pt x="6616" y="894"/>
                    </a:lnTo>
                    <a:cubicBezTo>
                      <a:pt x="6430" y="345"/>
                      <a:pt x="5892" y="1"/>
                      <a:pt x="531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0"/>
              <p:cNvSpPr/>
              <p:nvPr/>
            </p:nvSpPr>
            <p:spPr>
              <a:xfrm>
                <a:off x="7193535" y="-7154"/>
                <a:ext cx="105930" cy="145670"/>
              </a:xfrm>
              <a:custGeom>
                <a:avLst/>
                <a:gdLst/>
                <a:ahLst/>
                <a:cxnLst/>
                <a:rect l="l" t="t" r="r" b="b"/>
                <a:pathLst>
                  <a:path w="3308" h="4549" extrusionOk="0">
                    <a:moveTo>
                      <a:pt x="3308" y="0"/>
                    </a:moveTo>
                    <a:lnTo>
                      <a:pt x="591" y="898"/>
                    </a:lnTo>
                    <a:cubicBezTo>
                      <a:pt x="213" y="1028"/>
                      <a:pt x="0" y="1442"/>
                      <a:pt x="130" y="1831"/>
                    </a:cubicBezTo>
                    <a:lnTo>
                      <a:pt x="1028" y="4549"/>
                    </a:lnTo>
                    <a:lnTo>
                      <a:pt x="33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0"/>
              <p:cNvSpPr/>
              <p:nvPr/>
            </p:nvSpPr>
            <p:spPr>
              <a:xfrm>
                <a:off x="7310417" y="-12438"/>
                <a:ext cx="97252" cy="171384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5352" extrusionOk="0">
                    <a:moveTo>
                      <a:pt x="2682" y="0"/>
                    </a:moveTo>
                    <a:lnTo>
                      <a:pt x="1" y="5351"/>
                    </a:lnTo>
                    <a:lnTo>
                      <a:pt x="827" y="5068"/>
                    </a:lnTo>
                    <a:lnTo>
                      <a:pt x="3036" y="685"/>
                    </a:lnTo>
                    <a:lnTo>
                      <a:pt x="2966" y="473"/>
                    </a:lnTo>
                    <a:cubicBezTo>
                      <a:pt x="2907" y="295"/>
                      <a:pt x="2812" y="142"/>
                      <a:pt x="26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0"/>
              <p:cNvSpPr/>
              <p:nvPr/>
            </p:nvSpPr>
            <p:spPr>
              <a:xfrm>
                <a:off x="7378882" y="51095"/>
                <a:ext cx="48066" cy="83643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612" extrusionOk="0">
                    <a:moveTo>
                      <a:pt x="1312" y="1"/>
                    </a:moveTo>
                    <a:lnTo>
                      <a:pt x="1" y="2611"/>
                    </a:lnTo>
                    <a:cubicBezTo>
                      <a:pt x="969" y="2080"/>
                      <a:pt x="1501" y="1028"/>
                      <a:pt x="1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0"/>
              <p:cNvSpPr/>
              <p:nvPr/>
            </p:nvSpPr>
            <p:spPr>
              <a:xfrm>
                <a:off x="7247621" y="-25984"/>
                <a:ext cx="121077" cy="195561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6107" extrusionOk="0">
                    <a:moveTo>
                      <a:pt x="3621" y="1"/>
                    </a:moveTo>
                    <a:cubicBezTo>
                      <a:pt x="3463" y="1"/>
                      <a:pt x="3305" y="27"/>
                      <a:pt x="3155" y="80"/>
                    </a:cubicBezTo>
                    <a:lnTo>
                      <a:pt x="2895" y="163"/>
                    </a:lnTo>
                    <a:lnTo>
                      <a:pt x="1" y="5952"/>
                    </a:lnTo>
                    <a:cubicBezTo>
                      <a:pt x="203" y="6058"/>
                      <a:pt x="434" y="6107"/>
                      <a:pt x="659" y="6107"/>
                    </a:cubicBezTo>
                    <a:cubicBezTo>
                      <a:pt x="684" y="6107"/>
                      <a:pt x="708" y="6106"/>
                      <a:pt x="733" y="6105"/>
                    </a:cubicBezTo>
                    <a:lnTo>
                      <a:pt x="3781" y="10"/>
                    </a:lnTo>
                    <a:cubicBezTo>
                      <a:pt x="3728" y="4"/>
                      <a:pt x="3674" y="1"/>
                      <a:pt x="3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0"/>
              <p:cNvSpPr/>
              <p:nvPr/>
            </p:nvSpPr>
            <p:spPr>
              <a:xfrm>
                <a:off x="7788962" y="-254304"/>
                <a:ext cx="118515" cy="100038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3124" extrusionOk="0">
                    <a:moveTo>
                      <a:pt x="3246" y="1"/>
                    </a:moveTo>
                    <a:cubicBezTo>
                      <a:pt x="3177" y="1"/>
                      <a:pt x="3104" y="27"/>
                      <a:pt x="3036" y="87"/>
                    </a:cubicBezTo>
                    <a:lnTo>
                      <a:pt x="154" y="2580"/>
                    </a:lnTo>
                    <a:cubicBezTo>
                      <a:pt x="24" y="2686"/>
                      <a:pt x="0" y="2887"/>
                      <a:pt x="118" y="3017"/>
                    </a:cubicBezTo>
                    <a:cubicBezTo>
                      <a:pt x="177" y="3088"/>
                      <a:pt x="260" y="3123"/>
                      <a:pt x="355" y="3123"/>
                    </a:cubicBezTo>
                    <a:cubicBezTo>
                      <a:pt x="426" y="3123"/>
                      <a:pt x="508" y="3099"/>
                      <a:pt x="567" y="3052"/>
                    </a:cubicBezTo>
                    <a:lnTo>
                      <a:pt x="3450" y="560"/>
                    </a:lnTo>
                    <a:cubicBezTo>
                      <a:pt x="3700" y="346"/>
                      <a:pt x="3498" y="1"/>
                      <a:pt x="324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30"/>
              <p:cNvSpPr/>
              <p:nvPr/>
            </p:nvSpPr>
            <p:spPr>
              <a:xfrm>
                <a:off x="7524136" y="-197112"/>
                <a:ext cx="302677" cy="265947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8305" extrusionOk="0">
                    <a:moveTo>
                      <a:pt x="8257" y="1"/>
                    </a:moveTo>
                    <a:cubicBezTo>
                      <a:pt x="8210" y="1"/>
                      <a:pt x="8163" y="9"/>
                      <a:pt x="8117" y="26"/>
                    </a:cubicBezTo>
                    <a:lnTo>
                      <a:pt x="5908" y="758"/>
                    </a:lnTo>
                    <a:lnTo>
                      <a:pt x="1430" y="2247"/>
                    </a:lnTo>
                    <a:cubicBezTo>
                      <a:pt x="497" y="2554"/>
                      <a:pt x="1" y="3570"/>
                      <a:pt x="308" y="4503"/>
                    </a:cubicBezTo>
                    <a:lnTo>
                      <a:pt x="852" y="6121"/>
                    </a:lnTo>
                    <a:cubicBezTo>
                      <a:pt x="1296" y="7455"/>
                      <a:pt x="2544" y="8305"/>
                      <a:pt x="3879" y="8305"/>
                    </a:cubicBezTo>
                    <a:cubicBezTo>
                      <a:pt x="4211" y="8305"/>
                      <a:pt x="4548" y="8252"/>
                      <a:pt x="4880" y="8141"/>
                    </a:cubicBezTo>
                    <a:lnTo>
                      <a:pt x="8022" y="7102"/>
                    </a:lnTo>
                    <a:cubicBezTo>
                      <a:pt x="8955" y="6795"/>
                      <a:pt x="9452" y="5791"/>
                      <a:pt x="9144" y="4857"/>
                    </a:cubicBezTo>
                    <a:lnTo>
                      <a:pt x="8589" y="3180"/>
                    </a:lnTo>
                    <a:lnTo>
                      <a:pt x="9074" y="1810"/>
                    </a:lnTo>
                    <a:cubicBezTo>
                      <a:pt x="9109" y="1715"/>
                      <a:pt x="9109" y="1609"/>
                      <a:pt x="9074" y="1526"/>
                    </a:cubicBezTo>
                    <a:lnTo>
                      <a:pt x="8672" y="298"/>
                    </a:lnTo>
                    <a:cubicBezTo>
                      <a:pt x="8606" y="119"/>
                      <a:pt x="8436" y="1"/>
                      <a:pt x="825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30"/>
              <p:cNvSpPr/>
              <p:nvPr/>
            </p:nvSpPr>
            <p:spPr>
              <a:xfrm>
                <a:off x="7555165" y="-150999"/>
                <a:ext cx="239881" cy="192263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6004" extrusionOk="0">
                    <a:moveTo>
                      <a:pt x="5634" y="1"/>
                    </a:moveTo>
                    <a:cubicBezTo>
                      <a:pt x="5556" y="1"/>
                      <a:pt x="5477" y="13"/>
                      <a:pt x="5399" y="39"/>
                    </a:cubicBezTo>
                    <a:lnTo>
                      <a:pt x="1158" y="1445"/>
                    </a:lnTo>
                    <a:cubicBezTo>
                      <a:pt x="414" y="1693"/>
                      <a:pt x="1" y="2472"/>
                      <a:pt x="225" y="3169"/>
                    </a:cubicBezTo>
                    <a:lnTo>
                      <a:pt x="639" y="4386"/>
                    </a:lnTo>
                    <a:cubicBezTo>
                      <a:pt x="964" y="5382"/>
                      <a:pt x="1927" y="6003"/>
                      <a:pt x="2968" y="6003"/>
                    </a:cubicBezTo>
                    <a:cubicBezTo>
                      <a:pt x="3249" y="6003"/>
                      <a:pt x="3535" y="5958"/>
                      <a:pt x="3816" y="5863"/>
                    </a:cubicBezTo>
                    <a:lnTo>
                      <a:pt x="6333" y="5036"/>
                    </a:lnTo>
                    <a:cubicBezTo>
                      <a:pt x="7077" y="4788"/>
                      <a:pt x="7490" y="4008"/>
                      <a:pt x="7266" y="3311"/>
                    </a:cubicBezTo>
                    <a:lnTo>
                      <a:pt x="6841" y="2059"/>
                    </a:lnTo>
                    <a:lnTo>
                      <a:pt x="6333" y="500"/>
                    </a:lnTo>
                    <a:cubicBezTo>
                      <a:pt x="6229" y="197"/>
                      <a:pt x="5943" y="1"/>
                      <a:pt x="56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30"/>
              <p:cNvSpPr/>
              <p:nvPr/>
            </p:nvSpPr>
            <p:spPr>
              <a:xfrm>
                <a:off x="7587316" y="-139920"/>
                <a:ext cx="111630" cy="172121"/>
              </a:xfrm>
              <a:custGeom>
                <a:avLst/>
                <a:gdLst/>
                <a:ahLst/>
                <a:cxnLst/>
                <a:rect l="l" t="t" r="r" b="b"/>
                <a:pathLst>
                  <a:path w="3486" h="5375" extrusionOk="0">
                    <a:moveTo>
                      <a:pt x="3486" y="0"/>
                    </a:moveTo>
                    <a:lnTo>
                      <a:pt x="2163" y="437"/>
                    </a:lnTo>
                    <a:lnTo>
                      <a:pt x="1" y="4749"/>
                    </a:lnTo>
                    <a:cubicBezTo>
                      <a:pt x="213" y="5009"/>
                      <a:pt x="485" y="5221"/>
                      <a:pt x="792" y="5375"/>
                    </a:cubicBezTo>
                    <a:lnTo>
                      <a:pt x="34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30"/>
              <p:cNvSpPr/>
              <p:nvPr/>
            </p:nvSpPr>
            <p:spPr>
              <a:xfrm>
                <a:off x="7642555" y="-150519"/>
                <a:ext cx="113904" cy="19181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990" extrusionOk="0">
                    <a:moveTo>
                      <a:pt x="2989" y="0"/>
                    </a:moveTo>
                    <a:lnTo>
                      <a:pt x="1" y="5978"/>
                    </a:lnTo>
                    <a:cubicBezTo>
                      <a:pt x="87" y="5986"/>
                      <a:pt x="174" y="5990"/>
                      <a:pt x="260" y="5990"/>
                    </a:cubicBezTo>
                    <a:cubicBezTo>
                      <a:pt x="434" y="5990"/>
                      <a:pt x="607" y="5974"/>
                      <a:pt x="780" y="5942"/>
                    </a:cubicBezTo>
                    <a:cubicBezTo>
                      <a:pt x="1702" y="4088"/>
                      <a:pt x="2635" y="2245"/>
                      <a:pt x="3556" y="402"/>
                    </a:cubicBezTo>
                    <a:cubicBezTo>
                      <a:pt x="3450" y="177"/>
                      <a:pt x="3237" y="24"/>
                      <a:pt x="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30"/>
              <p:cNvSpPr/>
              <p:nvPr/>
            </p:nvSpPr>
            <p:spPr>
              <a:xfrm>
                <a:off x="7708009" y="-97554"/>
                <a:ext cx="68496" cy="124471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3887" extrusionOk="0">
                    <a:moveTo>
                      <a:pt x="1949" y="0"/>
                    </a:moveTo>
                    <a:lnTo>
                      <a:pt x="0" y="3887"/>
                    </a:lnTo>
                    <a:lnTo>
                      <a:pt x="0" y="3887"/>
                    </a:lnTo>
                    <a:lnTo>
                      <a:pt x="567" y="3698"/>
                    </a:lnTo>
                    <a:cubicBezTo>
                      <a:pt x="1087" y="2646"/>
                      <a:pt x="1607" y="1607"/>
                      <a:pt x="2138" y="579"/>
                    </a:cubicBez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30"/>
              <p:cNvSpPr/>
              <p:nvPr/>
            </p:nvSpPr>
            <p:spPr>
              <a:xfrm>
                <a:off x="7554781" y="-112316"/>
                <a:ext cx="60939" cy="88926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2777" extrusionOk="0">
                    <a:moveTo>
                      <a:pt x="1903" y="0"/>
                    </a:moveTo>
                    <a:lnTo>
                      <a:pt x="1170" y="248"/>
                    </a:lnTo>
                    <a:cubicBezTo>
                      <a:pt x="426" y="497"/>
                      <a:pt x="1" y="1264"/>
                      <a:pt x="237" y="1961"/>
                    </a:cubicBezTo>
                    <a:lnTo>
                      <a:pt x="509" y="2776"/>
                    </a:lnTo>
                    <a:lnTo>
                      <a:pt x="19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3" name="Google Shape;3043;p30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3044" name="Google Shape;3044;p30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30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30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30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30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30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30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30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30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3" name="Google Shape;3053;p30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3054" name="Google Shape;3054;p30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30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6" name="Google Shape;3056;p30"/>
            <p:cNvGrpSpPr/>
            <p:nvPr/>
          </p:nvGrpSpPr>
          <p:grpSpPr>
            <a:xfrm flipH="1">
              <a:off x="83593" y="1973773"/>
              <a:ext cx="548569" cy="499806"/>
              <a:chOff x="30262" y="3461651"/>
              <a:chExt cx="1026705" cy="935441"/>
            </a:xfrm>
          </p:grpSpPr>
          <p:sp>
            <p:nvSpPr>
              <p:cNvPr id="3057" name="Google Shape;3057;p30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30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30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30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30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30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30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30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Google Shape;348;p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349" name="Google Shape;349;p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71" name="Google Shape;371;p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80" name="Google Shape;380;p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" name="Google Shape;385;p4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86" name="Google Shape;386;p4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4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97" name="Google Shape;397;p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11" name="Google Shape;411;p4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412" name="Google Shape;412;p4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421" name="Google Shape;421;p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427" name="Google Shape;427;p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441" name="Google Shape;441;p4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452" name="Google Shape;452;p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460" name="Google Shape;460;p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463" name="Google Shape;463;p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469" name="Google Shape;469;p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6" name="Google Shape;3066;p31"/>
          <p:cNvGrpSpPr/>
          <p:nvPr/>
        </p:nvGrpSpPr>
        <p:grpSpPr>
          <a:xfrm flipH="1">
            <a:off x="5576690" y="4721826"/>
            <a:ext cx="1026705" cy="935441"/>
            <a:chOff x="30262" y="3461651"/>
            <a:chExt cx="1026705" cy="935441"/>
          </a:xfrm>
        </p:grpSpPr>
        <p:sp>
          <p:nvSpPr>
            <p:cNvPr id="3067" name="Google Shape;3067;p3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3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5" name="Google Shape;3075;p31"/>
          <p:cNvGrpSpPr/>
          <p:nvPr/>
        </p:nvGrpSpPr>
        <p:grpSpPr>
          <a:xfrm flipH="1">
            <a:off x="6841556" y="-212990"/>
            <a:ext cx="828486" cy="735173"/>
            <a:chOff x="7918333" y="3847522"/>
            <a:chExt cx="828486" cy="735173"/>
          </a:xfrm>
        </p:grpSpPr>
        <p:sp>
          <p:nvSpPr>
            <p:cNvPr id="3076" name="Google Shape;3076;p31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1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1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1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1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1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1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1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4" name="Google Shape;308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31"/>
          <p:cNvSpPr txBox="1">
            <a:spLocks noGrp="1"/>
          </p:cNvSpPr>
          <p:nvPr>
            <p:ph type="title" idx="2"/>
          </p:nvPr>
        </p:nvSpPr>
        <p:spPr>
          <a:xfrm>
            <a:off x="7200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86" name="Google Shape;3086;p31"/>
          <p:cNvSpPr txBox="1">
            <a:spLocks noGrp="1"/>
          </p:cNvSpPr>
          <p:nvPr>
            <p:ph type="subTitle" idx="1"/>
          </p:nvPr>
        </p:nvSpPr>
        <p:spPr>
          <a:xfrm>
            <a:off x="7200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31"/>
          <p:cNvSpPr txBox="1">
            <a:spLocks noGrp="1"/>
          </p:cNvSpPr>
          <p:nvPr>
            <p:ph type="title" idx="3"/>
          </p:nvPr>
        </p:nvSpPr>
        <p:spPr>
          <a:xfrm>
            <a:off x="34038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88" name="Google Shape;3088;p31"/>
          <p:cNvSpPr txBox="1">
            <a:spLocks noGrp="1"/>
          </p:cNvSpPr>
          <p:nvPr>
            <p:ph type="subTitle" idx="4"/>
          </p:nvPr>
        </p:nvSpPr>
        <p:spPr>
          <a:xfrm>
            <a:off x="34038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9" name="Google Shape;3089;p31"/>
          <p:cNvSpPr txBox="1">
            <a:spLocks noGrp="1"/>
          </p:cNvSpPr>
          <p:nvPr>
            <p:ph type="title" idx="5"/>
          </p:nvPr>
        </p:nvSpPr>
        <p:spPr>
          <a:xfrm>
            <a:off x="6087600" y="3446922"/>
            <a:ext cx="2336400" cy="41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90" name="Google Shape;3090;p31"/>
          <p:cNvSpPr txBox="1">
            <a:spLocks noGrp="1"/>
          </p:cNvSpPr>
          <p:nvPr>
            <p:ph type="subTitle" idx="6"/>
          </p:nvPr>
        </p:nvSpPr>
        <p:spPr>
          <a:xfrm>
            <a:off x="6087600" y="3865425"/>
            <a:ext cx="2336400" cy="7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1" name="Google Shape;3091;p31"/>
          <p:cNvSpPr txBox="1">
            <a:spLocks noGrp="1"/>
          </p:cNvSpPr>
          <p:nvPr>
            <p:ph type="title" idx="7" hasCustomPrompt="1"/>
          </p:nvPr>
        </p:nvSpPr>
        <p:spPr>
          <a:xfrm>
            <a:off x="41326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2" name="Google Shape;3092;p31"/>
          <p:cNvSpPr txBox="1">
            <a:spLocks noGrp="1"/>
          </p:cNvSpPr>
          <p:nvPr>
            <p:ph type="title" idx="8" hasCustomPrompt="1"/>
          </p:nvPr>
        </p:nvSpPr>
        <p:spPr>
          <a:xfrm>
            <a:off x="68164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3" name="Google Shape;3093;p31"/>
          <p:cNvSpPr txBox="1">
            <a:spLocks noGrp="1"/>
          </p:cNvSpPr>
          <p:nvPr>
            <p:ph type="title" idx="9" hasCustomPrompt="1"/>
          </p:nvPr>
        </p:nvSpPr>
        <p:spPr>
          <a:xfrm>
            <a:off x="1448850" y="2047650"/>
            <a:ext cx="878700" cy="5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4" name="Google Shape;3094;p31"/>
          <p:cNvSpPr/>
          <p:nvPr/>
        </p:nvSpPr>
        <p:spPr>
          <a:xfrm flipH="1">
            <a:off x="-6265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5" name="Google Shape;3095;p31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3096" name="Google Shape;3096;p31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1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1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1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1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1" name="Google Shape;3101;p31"/>
          <p:cNvGrpSpPr/>
          <p:nvPr/>
        </p:nvGrpSpPr>
        <p:grpSpPr>
          <a:xfrm flipH="1">
            <a:off x="8518056" y="1645854"/>
            <a:ext cx="997981" cy="881740"/>
            <a:chOff x="158480" y="1731379"/>
            <a:chExt cx="997981" cy="881740"/>
          </a:xfrm>
        </p:grpSpPr>
        <p:sp>
          <p:nvSpPr>
            <p:cNvPr id="3102" name="Google Shape;3102;p31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1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1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1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1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1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1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1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1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1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1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1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1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5" name="Google Shape;3115;p31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3116" name="Google Shape;3116;p31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1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1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1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1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1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1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3" name="Google Shape;3123;p31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3124" name="Google Shape;3124;p31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1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1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31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1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9" name="Google Shape;3129;p31"/>
          <p:cNvGrpSpPr/>
          <p:nvPr/>
        </p:nvGrpSpPr>
        <p:grpSpPr>
          <a:xfrm flipH="1">
            <a:off x="-6265" y="-114590"/>
            <a:ext cx="581465" cy="723709"/>
            <a:chOff x="8570903" y="-114590"/>
            <a:chExt cx="581465" cy="723709"/>
          </a:xfrm>
        </p:grpSpPr>
        <p:sp>
          <p:nvSpPr>
            <p:cNvPr id="3130" name="Google Shape;3130;p31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1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1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1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1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1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1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7" name="Google Shape;3137;p31"/>
          <p:cNvGrpSpPr/>
          <p:nvPr/>
        </p:nvGrpSpPr>
        <p:grpSpPr>
          <a:xfrm flipH="1">
            <a:off x="1010240" y="-428894"/>
            <a:ext cx="1125046" cy="985941"/>
            <a:chOff x="6952566" y="-423319"/>
            <a:chExt cx="1125046" cy="985941"/>
          </a:xfrm>
        </p:grpSpPr>
        <p:sp>
          <p:nvSpPr>
            <p:cNvPr id="3138" name="Google Shape;3138;p31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1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1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1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1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1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1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1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1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1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1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1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1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1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1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1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1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1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1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1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31"/>
          <p:cNvGrpSpPr/>
          <p:nvPr/>
        </p:nvGrpSpPr>
        <p:grpSpPr>
          <a:xfrm flipH="1">
            <a:off x="83593" y="1973773"/>
            <a:ext cx="548569" cy="499806"/>
            <a:chOff x="30262" y="3461651"/>
            <a:chExt cx="1026705" cy="935441"/>
          </a:xfrm>
        </p:grpSpPr>
        <p:sp>
          <p:nvSpPr>
            <p:cNvPr id="3159" name="Google Shape;3159;p31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1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1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1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1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1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31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31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9" name="Google Shape;3169;p32"/>
          <p:cNvSpPr txBox="1">
            <a:spLocks noGrp="1"/>
          </p:cNvSpPr>
          <p:nvPr>
            <p:ph type="title" idx="2"/>
          </p:nvPr>
        </p:nvSpPr>
        <p:spPr>
          <a:xfrm>
            <a:off x="1195863" y="1835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0" name="Google Shape;3170;p32"/>
          <p:cNvSpPr txBox="1">
            <a:spLocks noGrp="1"/>
          </p:cNvSpPr>
          <p:nvPr>
            <p:ph type="subTitle" idx="1"/>
          </p:nvPr>
        </p:nvSpPr>
        <p:spPr>
          <a:xfrm>
            <a:off x="1195863" y="2270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1" name="Google Shape;3171;p32"/>
          <p:cNvSpPr txBox="1">
            <a:spLocks noGrp="1"/>
          </p:cNvSpPr>
          <p:nvPr>
            <p:ph type="title" idx="3"/>
          </p:nvPr>
        </p:nvSpPr>
        <p:spPr>
          <a:xfrm>
            <a:off x="5081043" y="1835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2" name="Google Shape;3172;p32"/>
          <p:cNvSpPr txBox="1">
            <a:spLocks noGrp="1"/>
          </p:cNvSpPr>
          <p:nvPr>
            <p:ph type="subTitle" idx="4"/>
          </p:nvPr>
        </p:nvSpPr>
        <p:spPr>
          <a:xfrm>
            <a:off x="5081043" y="2270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3" name="Google Shape;3173;p32"/>
          <p:cNvSpPr txBox="1">
            <a:spLocks noGrp="1"/>
          </p:cNvSpPr>
          <p:nvPr>
            <p:ph type="title" idx="5"/>
          </p:nvPr>
        </p:nvSpPr>
        <p:spPr>
          <a:xfrm>
            <a:off x="1195863" y="3688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4" name="Google Shape;3174;p32"/>
          <p:cNvSpPr txBox="1">
            <a:spLocks noGrp="1"/>
          </p:cNvSpPr>
          <p:nvPr>
            <p:ph type="subTitle" idx="6"/>
          </p:nvPr>
        </p:nvSpPr>
        <p:spPr>
          <a:xfrm>
            <a:off x="1195863" y="4123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5" name="Google Shape;3175;p32"/>
          <p:cNvSpPr txBox="1">
            <a:spLocks noGrp="1"/>
          </p:cNvSpPr>
          <p:nvPr>
            <p:ph type="title" idx="7"/>
          </p:nvPr>
        </p:nvSpPr>
        <p:spPr>
          <a:xfrm>
            <a:off x="5081043" y="3688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76" name="Google Shape;3176;p32"/>
          <p:cNvSpPr txBox="1">
            <a:spLocks noGrp="1"/>
          </p:cNvSpPr>
          <p:nvPr>
            <p:ph type="subTitle" idx="8"/>
          </p:nvPr>
        </p:nvSpPr>
        <p:spPr>
          <a:xfrm>
            <a:off x="5081043" y="4123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77" name="Google Shape;3177;p32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178" name="Google Shape;3178;p32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2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2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2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2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2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2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2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32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187" name="Google Shape;3187;p32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2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2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2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2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2" name="Google Shape;3192;p32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3" name="Google Shape;3193;p32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194" name="Google Shape;3194;p32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2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2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2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2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32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32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32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2" name="Google Shape;3202;p32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203" name="Google Shape;3203;p32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2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2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2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2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8" name="Google Shape;3208;p32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209" name="Google Shape;3209;p32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2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2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2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2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2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2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2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2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2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9" name="Google Shape;3219;p32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220" name="Google Shape;3220;p32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32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2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2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2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2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2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7" name="Google Shape;3227;p32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228" name="Google Shape;3228;p32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2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2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2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2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3" name="Google Shape;3233;p32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234" name="Google Shape;3234;p32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2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2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2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2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2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2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33"/>
          <p:cNvSpPr txBox="1">
            <a:spLocks noGrp="1"/>
          </p:cNvSpPr>
          <p:nvPr>
            <p:ph type="title"/>
          </p:nvPr>
        </p:nvSpPr>
        <p:spPr>
          <a:xfrm>
            <a:off x="719976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43" name="Google Shape;3243;p33"/>
          <p:cNvSpPr txBox="1">
            <a:spLocks noGrp="1"/>
          </p:cNvSpPr>
          <p:nvPr>
            <p:ph type="title" idx="2"/>
          </p:nvPr>
        </p:nvSpPr>
        <p:spPr>
          <a:xfrm>
            <a:off x="719976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4" name="Google Shape;3244;p33"/>
          <p:cNvSpPr txBox="1">
            <a:spLocks noGrp="1"/>
          </p:cNvSpPr>
          <p:nvPr>
            <p:ph type="subTitle" idx="1"/>
          </p:nvPr>
        </p:nvSpPr>
        <p:spPr>
          <a:xfrm>
            <a:off x="719976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5" name="Google Shape;3245;p33"/>
          <p:cNvSpPr txBox="1">
            <a:spLocks noGrp="1"/>
          </p:cNvSpPr>
          <p:nvPr>
            <p:ph type="title" idx="3"/>
          </p:nvPr>
        </p:nvSpPr>
        <p:spPr>
          <a:xfrm>
            <a:off x="3419247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6" name="Google Shape;3246;p33"/>
          <p:cNvSpPr txBox="1">
            <a:spLocks noGrp="1"/>
          </p:cNvSpPr>
          <p:nvPr>
            <p:ph type="subTitle" idx="4"/>
          </p:nvPr>
        </p:nvSpPr>
        <p:spPr>
          <a:xfrm>
            <a:off x="3419247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7" name="Google Shape;3247;p33"/>
          <p:cNvSpPr txBox="1">
            <a:spLocks noGrp="1"/>
          </p:cNvSpPr>
          <p:nvPr>
            <p:ph type="title" idx="5"/>
          </p:nvPr>
        </p:nvSpPr>
        <p:spPr>
          <a:xfrm>
            <a:off x="719976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48" name="Google Shape;3248;p33"/>
          <p:cNvSpPr txBox="1">
            <a:spLocks noGrp="1"/>
          </p:cNvSpPr>
          <p:nvPr>
            <p:ph type="subTitle" idx="6"/>
          </p:nvPr>
        </p:nvSpPr>
        <p:spPr>
          <a:xfrm>
            <a:off x="719976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9" name="Google Shape;3249;p33"/>
          <p:cNvSpPr txBox="1">
            <a:spLocks noGrp="1"/>
          </p:cNvSpPr>
          <p:nvPr>
            <p:ph type="title" idx="7"/>
          </p:nvPr>
        </p:nvSpPr>
        <p:spPr>
          <a:xfrm>
            <a:off x="3419247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0" name="Google Shape;3250;p33"/>
          <p:cNvSpPr txBox="1">
            <a:spLocks noGrp="1"/>
          </p:cNvSpPr>
          <p:nvPr>
            <p:ph type="subTitle" idx="8"/>
          </p:nvPr>
        </p:nvSpPr>
        <p:spPr>
          <a:xfrm>
            <a:off x="3419247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1" name="Google Shape;3251;p33"/>
          <p:cNvSpPr txBox="1">
            <a:spLocks noGrp="1"/>
          </p:cNvSpPr>
          <p:nvPr>
            <p:ph type="title" idx="9"/>
          </p:nvPr>
        </p:nvSpPr>
        <p:spPr>
          <a:xfrm>
            <a:off x="6118524" y="168285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2" name="Google Shape;3252;p33"/>
          <p:cNvSpPr txBox="1">
            <a:spLocks noGrp="1"/>
          </p:cNvSpPr>
          <p:nvPr>
            <p:ph type="subTitle" idx="13"/>
          </p:nvPr>
        </p:nvSpPr>
        <p:spPr>
          <a:xfrm>
            <a:off x="6118524" y="2040775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3" name="Google Shape;3253;p33"/>
          <p:cNvSpPr txBox="1">
            <a:spLocks noGrp="1"/>
          </p:cNvSpPr>
          <p:nvPr>
            <p:ph type="title" idx="14"/>
          </p:nvPr>
        </p:nvSpPr>
        <p:spPr>
          <a:xfrm>
            <a:off x="6118524" y="31278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54" name="Google Shape;3254;p33"/>
          <p:cNvSpPr txBox="1">
            <a:spLocks noGrp="1"/>
          </p:cNvSpPr>
          <p:nvPr>
            <p:ph type="subTitle" idx="15"/>
          </p:nvPr>
        </p:nvSpPr>
        <p:spPr>
          <a:xfrm>
            <a:off x="6118524" y="348575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55" name="Google Shape;3255;p33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256" name="Google Shape;3256;p33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3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3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3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3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3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3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3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4" name="Google Shape;3264;p33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265" name="Google Shape;3265;p33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3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3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3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3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0" name="Google Shape;3270;p33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1" name="Google Shape;3271;p33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272" name="Google Shape;3272;p33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3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33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33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3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7" name="Google Shape;3277;p33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278" name="Google Shape;3278;p33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3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3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3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3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3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3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3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3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3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3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3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3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1" name="Google Shape;3291;p33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292" name="Google Shape;3292;p33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3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3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3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3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3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3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3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3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3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2" name="Google Shape;3302;p33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303" name="Google Shape;3303;p33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3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3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3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3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3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0" name="Google Shape;3310;p33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311" name="Google Shape;3311;p33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33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3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3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3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6" name="Google Shape;3316;p33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317" name="Google Shape;3317;p33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3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3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3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3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3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3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" name="Google Shape;3325;p34"/>
          <p:cNvSpPr txBox="1">
            <a:spLocks noGrp="1"/>
          </p:cNvSpPr>
          <p:nvPr>
            <p:ph type="title" hasCustomPrompt="1"/>
          </p:nvPr>
        </p:nvSpPr>
        <p:spPr>
          <a:xfrm>
            <a:off x="2395750" y="540000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6" name="Google Shape;3326;p34"/>
          <p:cNvSpPr txBox="1">
            <a:spLocks noGrp="1"/>
          </p:cNvSpPr>
          <p:nvPr>
            <p:ph type="subTitle" idx="1"/>
          </p:nvPr>
        </p:nvSpPr>
        <p:spPr>
          <a:xfrm>
            <a:off x="2395750" y="1246027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7" name="Google Shape;3327;p34"/>
          <p:cNvSpPr txBox="1">
            <a:spLocks noGrp="1"/>
          </p:cNvSpPr>
          <p:nvPr>
            <p:ph type="title" idx="2" hasCustomPrompt="1"/>
          </p:nvPr>
        </p:nvSpPr>
        <p:spPr>
          <a:xfrm>
            <a:off x="2395750" y="1996142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28" name="Google Shape;3328;p34"/>
          <p:cNvSpPr txBox="1">
            <a:spLocks noGrp="1"/>
          </p:cNvSpPr>
          <p:nvPr>
            <p:ph type="subTitle" idx="3"/>
          </p:nvPr>
        </p:nvSpPr>
        <p:spPr>
          <a:xfrm>
            <a:off x="2395750" y="2702170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9" name="Google Shape;3329;p34"/>
          <p:cNvSpPr txBox="1">
            <a:spLocks noGrp="1"/>
          </p:cNvSpPr>
          <p:nvPr>
            <p:ph type="title" idx="4" hasCustomPrompt="1"/>
          </p:nvPr>
        </p:nvSpPr>
        <p:spPr>
          <a:xfrm>
            <a:off x="2395750" y="3452297"/>
            <a:ext cx="4352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30" name="Google Shape;3330;p34"/>
          <p:cNvSpPr txBox="1">
            <a:spLocks noGrp="1"/>
          </p:cNvSpPr>
          <p:nvPr>
            <p:ph type="subTitle" idx="5"/>
          </p:nvPr>
        </p:nvSpPr>
        <p:spPr>
          <a:xfrm>
            <a:off x="2395750" y="4158325"/>
            <a:ext cx="43524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34"/>
          <p:cNvGrpSpPr/>
          <p:nvPr/>
        </p:nvGrpSpPr>
        <p:grpSpPr>
          <a:xfrm flipH="1">
            <a:off x="6820700" y="1070299"/>
            <a:ext cx="1004967" cy="887912"/>
            <a:chOff x="158480" y="1731379"/>
            <a:chExt cx="997981" cy="881740"/>
          </a:xfrm>
        </p:grpSpPr>
        <p:sp>
          <p:nvSpPr>
            <p:cNvPr id="3332" name="Google Shape;3332;p3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5" name="Google Shape;3345;p34"/>
          <p:cNvGrpSpPr/>
          <p:nvPr/>
        </p:nvGrpSpPr>
        <p:grpSpPr>
          <a:xfrm flipH="1">
            <a:off x="1185624" y="3623795"/>
            <a:ext cx="1338423" cy="1185870"/>
            <a:chOff x="8066981" y="1564318"/>
            <a:chExt cx="785736" cy="696137"/>
          </a:xfrm>
        </p:grpSpPr>
        <p:sp>
          <p:nvSpPr>
            <p:cNvPr id="3346" name="Google Shape;3346;p3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7" name="Google Shape;3357;p34"/>
          <p:cNvGrpSpPr/>
          <p:nvPr/>
        </p:nvGrpSpPr>
        <p:grpSpPr>
          <a:xfrm>
            <a:off x="8167079" y="697785"/>
            <a:ext cx="525489" cy="512808"/>
            <a:chOff x="7998517" y="657985"/>
            <a:chExt cx="525489" cy="512808"/>
          </a:xfrm>
        </p:grpSpPr>
        <p:sp>
          <p:nvSpPr>
            <p:cNvPr id="3358" name="Google Shape;3358;p34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4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4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4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4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4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4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4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4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4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34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4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4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4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4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4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4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4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4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4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4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9" name="Google Shape;3379;p34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380" name="Google Shape;3380;p34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4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4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4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4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4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4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4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8" name="Google Shape;3388;p34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389" name="Google Shape;3389;p34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4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4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4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4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4" name="Google Shape;3394;p34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395" name="Google Shape;3395;p34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4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4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4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4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34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34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4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4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4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5" name="Google Shape;3405;p34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406" name="Google Shape;3406;p34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4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4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4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4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4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4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4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4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4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4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7" name="Google Shape;3417;p34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8" name="Google Shape;3418;p34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419" name="Google Shape;3419;p34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4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4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4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4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4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4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4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7" name="Google Shape;3427;p34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428" name="Google Shape;3428;p34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4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4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4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4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3" name="Google Shape;3433;p34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434" name="Google Shape;3434;p34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4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4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4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4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4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4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4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4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4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4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4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4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7" name="Google Shape;3447;p34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3448" name="Google Shape;3448;p34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4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4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4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4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4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4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4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4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4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8" name="Google Shape;3458;p34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459" name="Google Shape;3459;p34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4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4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34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34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34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34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6" name="Google Shape;3466;p34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3467" name="Google Shape;3467;p34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34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9" name="Google Shape;3469;p34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470" name="Google Shape;3470;p34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34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34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34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34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5" name="Google Shape;3475;p34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476" name="Google Shape;3476;p34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34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34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34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34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34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34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" name="Google Shape;3484;p35"/>
          <p:cNvSpPr/>
          <p:nvPr/>
        </p:nvSpPr>
        <p:spPr>
          <a:xfrm>
            <a:off x="728200" y="535650"/>
            <a:ext cx="3852000" cy="4072200"/>
          </a:xfrm>
          <a:prstGeom prst="roundRect">
            <a:avLst>
              <a:gd name="adj" fmla="val 50000"/>
            </a:avLst>
          </a:prstGeom>
          <a:solidFill>
            <a:srgbClr val="00C5BB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5" name="Google Shape;3485;p35"/>
          <p:cNvSpPr txBox="1">
            <a:spLocks noGrp="1"/>
          </p:cNvSpPr>
          <p:nvPr>
            <p:ph type="ctrTitle"/>
          </p:nvPr>
        </p:nvSpPr>
        <p:spPr>
          <a:xfrm>
            <a:off x="720125" y="1174350"/>
            <a:ext cx="3852000" cy="2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86" name="Google Shape;3486;p35"/>
          <p:cNvSpPr txBox="1">
            <a:spLocks noGrp="1"/>
          </p:cNvSpPr>
          <p:nvPr>
            <p:ph type="subTitle" idx="1"/>
          </p:nvPr>
        </p:nvSpPr>
        <p:spPr>
          <a:xfrm>
            <a:off x="4577821" y="1174338"/>
            <a:ext cx="3852000" cy="13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487" name="Google Shape;3487;p35"/>
          <p:cNvSpPr txBox="1"/>
          <p:nvPr/>
        </p:nvSpPr>
        <p:spPr>
          <a:xfrm>
            <a:off x="4577825" y="3317904"/>
            <a:ext cx="3852000" cy="8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Slidesgo,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including icons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Flaticon,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i</a:t>
            </a:r>
            <a:r>
              <a:rPr lang="en" sz="1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nfographics &amp; images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Freepik</a:t>
            </a:r>
            <a:r>
              <a:rPr lang="en" sz="1200" b="1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488" name="Google Shape;3488;p35"/>
          <p:cNvGrpSpPr/>
          <p:nvPr/>
        </p:nvGrpSpPr>
        <p:grpSpPr>
          <a:xfrm flipH="1">
            <a:off x="4118946" y="-605143"/>
            <a:ext cx="1291088" cy="1140795"/>
            <a:chOff x="158480" y="1731379"/>
            <a:chExt cx="997981" cy="881740"/>
          </a:xfrm>
        </p:grpSpPr>
        <p:sp>
          <p:nvSpPr>
            <p:cNvPr id="3489" name="Google Shape;3489;p3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3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3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3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3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3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2" name="Google Shape;3502;p35"/>
          <p:cNvGrpSpPr/>
          <p:nvPr/>
        </p:nvGrpSpPr>
        <p:grpSpPr>
          <a:xfrm rot="-3047835">
            <a:off x="4349447" y="4488448"/>
            <a:ext cx="1132797" cy="1132859"/>
            <a:chOff x="836749" y="-640015"/>
            <a:chExt cx="1391378" cy="1391346"/>
          </a:xfrm>
        </p:grpSpPr>
        <p:sp>
          <p:nvSpPr>
            <p:cNvPr id="3503" name="Google Shape;3503;p35"/>
            <p:cNvSpPr/>
            <p:nvPr/>
          </p:nvSpPr>
          <p:spPr>
            <a:xfrm>
              <a:off x="836749" y="-640015"/>
              <a:ext cx="1391378" cy="1391346"/>
            </a:xfrm>
            <a:custGeom>
              <a:avLst/>
              <a:gdLst/>
              <a:ahLst/>
              <a:cxnLst/>
              <a:rect l="l" t="t" r="r" b="b"/>
              <a:pathLst>
                <a:path w="43450" h="43449" extrusionOk="0">
                  <a:moveTo>
                    <a:pt x="21725" y="0"/>
                  </a:moveTo>
                  <a:cubicBezTo>
                    <a:pt x="9735" y="0"/>
                    <a:pt x="1" y="9722"/>
                    <a:pt x="1" y="21724"/>
                  </a:cubicBezTo>
                  <a:cubicBezTo>
                    <a:pt x="1" y="33727"/>
                    <a:pt x="9735" y="43449"/>
                    <a:pt x="21725" y="43449"/>
                  </a:cubicBezTo>
                  <a:cubicBezTo>
                    <a:pt x="33728" y="43449"/>
                    <a:pt x="43450" y="33727"/>
                    <a:pt x="43450" y="21724"/>
                  </a:cubicBezTo>
                  <a:cubicBezTo>
                    <a:pt x="43450" y="9722"/>
                    <a:pt x="33728" y="0"/>
                    <a:pt x="21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5"/>
            <p:cNvSpPr/>
            <p:nvPr/>
          </p:nvSpPr>
          <p:spPr>
            <a:xfrm>
              <a:off x="1835435" y="288637"/>
              <a:ext cx="288299" cy="251633"/>
            </a:xfrm>
            <a:custGeom>
              <a:avLst/>
              <a:gdLst/>
              <a:ahLst/>
              <a:cxnLst/>
              <a:rect l="l" t="t" r="r" b="b"/>
              <a:pathLst>
                <a:path w="9003" h="7858" extrusionOk="0">
                  <a:moveTo>
                    <a:pt x="2653" y="1"/>
                  </a:moveTo>
                  <a:cubicBezTo>
                    <a:pt x="1940" y="1"/>
                    <a:pt x="1237" y="324"/>
                    <a:pt x="780" y="935"/>
                  </a:cubicBezTo>
                  <a:cubicBezTo>
                    <a:pt x="1" y="1974"/>
                    <a:pt x="213" y="3439"/>
                    <a:pt x="1253" y="4207"/>
                  </a:cubicBezTo>
                  <a:lnTo>
                    <a:pt x="6120" y="7857"/>
                  </a:lnTo>
                  <a:cubicBezTo>
                    <a:pt x="6770" y="7184"/>
                    <a:pt x="7372" y="6475"/>
                    <a:pt x="7939" y="5731"/>
                  </a:cubicBezTo>
                  <a:cubicBezTo>
                    <a:pt x="8317" y="5223"/>
                    <a:pt x="8672" y="4703"/>
                    <a:pt x="9002" y="4171"/>
                  </a:cubicBezTo>
                  <a:lnTo>
                    <a:pt x="4053" y="462"/>
                  </a:lnTo>
                  <a:cubicBezTo>
                    <a:pt x="3631" y="151"/>
                    <a:pt x="3140" y="1"/>
                    <a:pt x="265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5"/>
            <p:cNvSpPr/>
            <p:nvPr/>
          </p:nvSpPr>
          <p:spPr>
            <a:xfrm>
              <a:off x="926796" y="-407372"/>
              <a:ext cx="287530" cy="254034"/>
            </a:xfrm>
            <a:custGeom>
              <a:avLst/>
              <a:gdLst/>
              <a:ahLst/>
              <a:cxnLst/>
              <a:rect l="l" t="t" r="r" b="b"/>
              <a:pathLst>
                <a:path w="8979" h="7933" extrusionOk="0">
                  <a:moveTo>
                    <a:pt x="2717" y="0"/>
                  </a:moveTo>
                  <a:cubicBezTo>
                    <a:pt x="2304" y="461"/>
                    <a:pt x="1902" y="945"/>
                    <a:pt x="1512" y="1465"/>
                  </a:cubicBezTo>
                  <a:cubicBezTo>
                    <a:pt x="957" y="2209"/>
                    <a:pt x="461" y="2989"/>
                    <a:pt x="0" y="3792"/>
                  </a:cubicBezTo>
                  <a:lnTo>
                    <a:pt x="4879" y="7431"/>
                  </a:lnTo>
                  <a:cubicBezTo>
                    <a:pt x="5306" y="7769"/>
                    <a:pt x="5814" y="7932"/>
                    <a:pt x="6318" y="7932"/>
                  </a:cubicBezTo>
                  <a:cubicBezTo>
                    <a:pt x="7029" y="7932"/>
                    <a:pt x="7731" y="7608"/>
                    <a:pt x="8187" y="6993"/>
                  </a:cubicBezTo>
                  <a:cubicBezTo>
                    <a:pt x="8978" y="5942"/>
                    <a:pt x="8742" y="4454"/>
                    <a:pt x="7667" y="3686"/>
                  </a:cubicBezTo>
                  <a:lnTo>
                    <a:pt x="2717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5"/>
            <p:cNvSpPr/>
            <p:nvPr/>
          </p:nvSpPr>
          <p:spPr>
            <a:xfrm>
              <a:off x="1293966" y="-247547"/>
              <a:ext cx="188196" cy="169975"/>
            </a:xfrm>
            <a:custGeom>
              <a:avLst/>
              <a:gdLst/>
              <a:ahLst/>
              <a:cxnLst/>
              <a:rect l="l" t="t" r="r" b="b"/>
              <a:pathLst>
                <a:path w="5877" h="5308" extrusionOk="0">
                  <a:moveTo>
                    <a:pt x="2882" y="1"/>
                  </a:moveTo>
                  <a:cubicBezTo>
                    <a:pt x="1382" y="1"/>
                    <a:pt x="0" y="1313"/>
                    <a:pt x="253" y="3030"/>
                  </a:cubicBezTo>
                  <a:cubicBezTo>
                    <a:pt x="456" y="4464"/>
                    <a:pt x="1662" y="5307"/>
                    <a:pt x="2891" y="5307"/>
                  </a:cubicBezTo>
                  <a:cubicBezTo>
                    <a:pt x="3668" y="5307"/>
                    <a:pt x="4453" y="4971"/>
                    <a:pt x="5002" y="4235"/>
                  </a:cubicBezTo>
                  <a:cubicBezTo>
                    <a:pt x="5876" y="3066"/>
                    <a:pt x="5628" y="1412"/>
                    <a:pt x="4459" y="538"/>
                  </a:cubicBezTo>
                  <a:cubicBezTo>
                    <a:pt x="3963" y="166"/>
                    <a:pt x="3415" y="1"/>
                    <a:pt x="288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5"/>
            <p:cNvSpPr/>
            <p:nvPr/>
          </p:nvSpPr>
          <p:spPr>
            <a:xfrm>
              <a:off x="1353528" y="-223242"/>
              <a:ext cx="56007" cy="50596"/>
            </a:xfrm>
            <a:custGeom>
              <a:avLst/>
              <a:gdLst/>
              <a:ahLst/>
              <a:cxnLst/>
              <a:rect l="l" t="t" r="r" b="b"/>
              <a:pathLst>
                <a:path w="1749" h="1580" extrusionOk="0">
                  <a:moveTo>
                    <a:pt x="859" y="0"/>
                  </a:moveTo>
                  <a:cubicBezTo>
                    <a:pt x="414" y="0"/>
                    <a:pt x="1" y="386"/>
                    <a:pt x="71" y="901"/>
                  </a:cubicBezTo>
                  <a:cubicBezTo>
                    <a:pt x="136" y="1329"/>
                    <a:pt x="496" y="1579"/>
                    <a:pt x="862" y="1579"/>
                  </a:cubicBezTo>
                  <a:cubicBezTo>
                    <a:pt x="1092" y="1579"/>
                    <a:pt x="1324" y="1481"/>
                    <a:pt x="1488" y="1267"/>
                  </a:cubicBezTo>
                  <a:cubicBezTo>
                    <a:pt x="1748" y="913"/>
                    <a:pt x="1677" y="417"/>
                    <a:pt x="1323" y="157"/>
                  </a:cubicBezTo>
                  <a:cubicBezTo>
                    <a:pt x="1178" y="49"/>
                    <a:pt x="1016" y="0"/>
                    <a:pt x="8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5"/>
            <p:cNvSpPr/>
            <p:nvPr/>
          </p:nvSpPr>
          <p:spPr>
            <a:xfrm>
              <a:off x="1691429" y="49429"/>
              <a:ext cx="187940" cy="169879"/>
            </a:xfrm>
            <a:custGeom>
              <a:avLst/>
              <a:gdLst/>
              <a:ahLst/>
              <a:cxnLst/>
              <a:rect l="l" t="t" r="r" b="b"/>
              <a:pathLst>
                <a:path w="5869" h="5305" extrusionOk="0">
                  <a:moveTo>
                    <a:pt x="2876" y="0"/>
                  </a:moveTo>
                  <a:cubicBezTo>
                    <a:pt x="1378" y="0"/>
                    <a:pt x="1" y="1312"/>
                    <a:pt x="245" y="3030"/>
                  </a:cubicBezTo>
                  <a:cubicBezTo>
                    <a:pt x="455" y="4465"/>
                    <a:pt x="1662" y="5304"/>
                    <a:pt x="2891" y="5304"/>
                  </a:cubicBezTo>
                  <a:cubicBezTo>
                    <a:pt x="3664" y="5304"/>
                    <a:pt x="4446" y="4972"/>
                    <a:pt x="4994" y="4246"/>
                  </a:cubicBezTo>
                  <a:cubicBezTo>
                    <a:pt x="5868" y="3065"/>
                    <a:pt x="5632" y="1411"/>
                    <a:pt x="4450" y="537"/>
                  </a:cubicBezTo>
                  <a:cubicBezTo>
                    <a:pt x="3955" y="166"/>
                    <a:pt x="3408" y="0"/>
                    <a:pt x="287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5"/>
            <p:cNvSpPr/>
            <p:nvPr/>
          </p:nvSpPr>
          <p:spPr>
            <a:xfrm>
              <a:off x="1750831" y="73702"/>
              <a:ext cx="55879" cy="50596"/>
            </a:xfrm>
            <a:custGeom>
              <a:avLst/>
              <a:gdLst/>
              <a:ahLst/>
              <a:cxnLst/>
              <a:rect l="l" t="t" r="r" b="b"/>
              <a:pathLst>
                <a:path w="1745" h="1580" extrusionOk="0">
                  <a:moveTo>
                    <a:pt x="861" y="1"/>
                  </a:moveTo>
                  <a:cubicBezTo>
                    <a:pt x="412" y="1"/>
                    <a:pt x="1" y="386"/>
                    <a:pt x="79" y="901"/>
                  </a:cubicBezTo>
                  <a:cubicBezTo>
                    <a:pt x="137" y="1330"/>
                    <a:pt x="495" y="1580"/>
                    <a:pt x="860" y="1580"/>
                  </a:cubicBezTo>
                  <a:cubicBezTo>
                    <a:pt x="1089" y="1580"/>
                    <a:pt x="1321" y="1481"/>
                    <a:pt x="1485" y="1267"/>
                  </a:cubicBezTo>
                  <a:cubicBezTo>
                    <a:pt x="1745" y="913"/>
                    <a:pt x="1674" y="417"/>
                    <a:pt x="1331" y="157"/>
                  </a:cubicBezTo>
                  <a:cubicBezTo>
                    <a:pt x="1183" y="49"/>
                    <a:pt x="1020" y="1"/>
                    <a:pt x="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5"/>
            <p:cNvSpPr/>
            <p:nvPr/>
          </p:nvSpPr>
          <p:spPr>
            <a:xfrm>
              <a:off x="1269149" y="13980"/>
              <a:ext cx="361534" cy="274337"/>
            </a:xfrm>
            <a:custGeom>
              <a:avLst/>
              <a:gdLst/>
              <a:ahLst/>
              <a:cxnLst/>
              <a:rect l="l" t="t" r="r" b="b"/>
              <a:pathLst>
                <a:path w="11290" h="8567" extrusionOk="0">
                  <a:moveTo>
                    <a:pt x="2488" y="1"/>
                  </a:moveTo>
                  <a:cubicBezTo>
                    <a:pt x="2348" y="1"/>
                    <a:pt x="2208" y="67"/>
                    <a:pt x="2115" y="226"/>
                  </a:cubicBezTo>
                  <a:cubicBezTo>
                    <a:pt x="0" y="3948"/>
                    <a:pt x="2682" y="8567"/>
                    <a:pt x="6958" y="8567"/>
                  </a:cubicBezTo>
                  <a:cubicBezTo>
                    <a:pt x="8470" y="8567"/>
                    <a:pt x="9923" y="7952"/>
                    <a:pt x="10975" y="6854"/>
                  </a:cubicBezTo>
                  <a:cubicBezTo>
                    <a:pt x="11289" y="6530"/>
                    <a:pt x="10996" y="6091"/>
                    <a:pt x="10655" y="6091"/>
                  </a:cubicBezTo>
                  <a:cubicBezTo>
                    <a:pt x="10548" y="6091"/>
                    <a:pt x="10436" y="6135"/>
                    <a:pt x="10337" y="6239"/>
                  </a:cubicBezTo>
                  <a:cubicBezTo>
                    <a:pt x="9423" y="7186"/>
                    <a:pt x="8198" y="7672"/>
                    <a:pt x="6965" y="7672"/>
                  </a:cubicBezTo>
                  <a:cubicBezTo>
                    <a:pt x="5983" y="7672"/>
                    <a:pt x="4997" y="7364"/>
                    <a:pt x="4159" y="6735"/>
                  </a:cubicBezTo>
                  <a:cubicBezTo>
                    <a:pt x="2268" y="5330"/>
                    <a:pt x="1725" y="2731"/>
                    <a:pt x="2895" y="675"/>
                  </a:cubicBezTo>
                  <a:cubicBezTo>
                    <a:pt x="3097" y="319"/>
                    <a:pt x="2794" y="1"/>
                    <a:pt x="2488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5"/>
            <p:cNvSpPr/>
            <p:nvPr/>
          </p:nvSpPr>
          <p:spPr>
            <a:xfrm>
              <a:off x="1367906" y="-342750"/>
              <a:ext cx="200141" cy="153292"/>
            </a:xfrm>
            <a:custGeom>
              <a:avLst/>
              <a:gdLst/>
              <a:ahLst/>
              <a:cxnLst/>
              <a:rect l="l" t="t" r="r" b="b"/>
              <a:pathLst>
                <a:path w="6250" h="4787" extrusionOk="0">
                  <a:moveTo>
                    <a:pt x="2053" y="1"/>
                  </a:moveTo>
                  <a:cubicBezTo>
                    <a:pt x="1481" y="1"/>
                    <a:pt x="891" y="134"/>
                    <a:pt x="319" y="427"/>
                  </a:cubicBezTo>
                  <a:cubicBezTo>
                    <a:pt x="1" y="530"/>
                    <a:pt x="225" y="1059"/>
                    <a:pt x="491" y="1059"/>
                  </a:cubicBezTo>
                  <a:cubicBezTo>
                    <a:pt x="531" y="1059"/>
                    <a:pt x="573" y="1046"/>
                    <a:pt x="614" y="1018"/>
                  </a:cubicBezTo>
                  <a:cubicBezTo>
                    <a:pt x="1086" y="778"/>
                    <a:pt x="1572" y="670"/>
                    <a:pt x="2043" y="670"/>
                  </a:cubicBezTo>
                  <a:cubicBezTo>
                    <a:pt x="3894" y="670"/>
                    <a:pt x="5513" y="2351"/>
                    <a:pt x="5127" y="4385"/>
                  </a:cubicBezTo>
                  <a:cubicBezTo>
                    <a:pt x="5091" y="4574"/>
                    <a:pt x="5209" y="4751"/>
                    <a:pt x="5386" y="4786"/>
                  </a:cubicBezTo>
                  <a:lnTo>
                    <a:pt x="5457" y="4786"/>
                  </a:lnTo>
                  <a:cubicBezTo>
                    <a:pt x="5611" y="4786"/>
                    <a:pt x="5753" y="4668"/>
                    <a:pt x="5788" y="4515"/>
                  </a:cubicBezTo>
                  <a:cubicBezTo>
                    <a:pt x="6249" y="2040"/>
                    <a:pt x="4290" y="1"/>
                    <a:pt x="205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5"/>
            <p:cNvSpPr/>
            <p:nvPr/>
          </p:nvSpPr>
          <p:spPr>
            <a:xfrm>
              <a:off x="1795727" y="-94832"/>
              <a:ext cx="199020" cy="153068"/>
            </a:xfrm>
            <a:custGeom>
              <a:avLst/>
              <a:gdLst/>
              <a:ahLst/>
              <a:cxnLst/>
              <a:rect l="l" t="t" r="r" b="b"/>
              <a:pathLst>
                <a:path w="6215" h="4780" extrusionOk="0">
                  <a:moveTo>
                    <a:pt x="2013" y="1"/>
                  </a:moveTo>
                  <a:cubicBezTo>
                    <a:pt x="1443" y="1"/>
                    <a:pt x="855" y="133"/>
                    <a:pt x="284" y="423"/>
                  </a:cubicBezTo>
                  <a:cubicBezTo>
                    <a:pt x="1" y="622"/>
                    <a:pt x="164" y="1035"/>
                    <a:pt x="460" y="1035"/>
                  </a:cubicBezTo>
                  <a:cubicBezTo>
                    <a:pt x="498" y="1035"/>
                    <a:pt x="538" y="1028"/>
                    <a:pt x="579" y="1014"/>
                  </a:cubicBezTo>
                  <a:cubicBezTo>
                    <a:pt x="1051" y="774"/>
                    <a:pt x="1537" y="665"/>
                    <a:pt x="2007" y="665"/>
                  </a:cubicBezTo>
                  <a:cubicBezTo>
                    <a:pt x="3856" y="665"/>
                    <a:pt x="5469" y="2346"/>
                    <a:pt x="5092" y="4380"/>
                  </a:cubicBezTo>
                  <a:cubicBezTo>
                    <a:pt x="5056" y="4569"/>
                    <a:pt x="5175" y="4747"/>
                    <a:pt x="5364" y="4770"/>
                  </a:cubicBezTo>
                  <a:cubicBezTo>
                    <a:pt x="5375" y="4776"/>
                    <a:pt x="5384" y="4779"/>
                    <a:pt x="5393" y="4779"/>
                  </a:cubicBezTo>
                  <a:cubicBezTo>
                    <a:pt x="5402" y="4779"/>
                    <a:pt x="5411" y="4776"/>
                    <a:pt x="5423" y="4770"/>
                  </a:cubicBezTo>
                  <a:cubicBezTo>
                    <a:pt x="5576" y="4770"/>
                    <a:pt x="5718" y="4664"/>
                    <a:pt x="5753" y="4510"/>
                  </a:cubicBezTo>
                  <a:cubicBezTo>
                    <a:pt x="6215" y="2034"/>
                    <a:pt x="4252" y="1"/>
                    <a:pt x="201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3" name="Google Shape;3513;p35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514" name="Google Shape;3514;p35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5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5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5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35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35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35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35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2" name="Google Shape;3522;p3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523" name="Google Shape;3523;p3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8" name="Google Shape;3528;p35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529" name="Google Shape;3529;p35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5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5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5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5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5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5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5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5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5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5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0" name="Google Shape;3540;p35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41" name="Google Shape;3541;p35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3542" name="Google Shape;3542;p35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35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35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35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35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35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35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35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0" name="Google Shape;3550;p3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3551" name="Google Shape;3551;p3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3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3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3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3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6" name="Google Shape;3556;p3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3557" name="Google Shape;3557;p3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3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3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3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3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3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3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3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3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3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3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3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3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0" name="Google Shape;3570;p3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3571" name="Google Shape;3571;p3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3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3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3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3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3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3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8" name="Google Shape;3578;p3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3579" name="Google Shape;3579;p3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3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1" name="Google Shape;3581;p3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3582" name="Google Shape;3582;p3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3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3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3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3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7" name="Google Shape;3587;p3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588" name="Google Shape;3588;p3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3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3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3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3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3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3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6" name="Google Shape;3596;p36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3597" name="Google Shape;3597;p36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36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36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36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36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36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36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36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5" name="Google Shape;3605;p36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3606" name="Google Shape;3606;p36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36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36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36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36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1" name="Google Shape;3611;p36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3612" name="Google Shape;3612;p36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36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36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6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6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6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6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6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6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36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2" name="Google Shape;3622;p36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3623" name="Google Shape;3623;p36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6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6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6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6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6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6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6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6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6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6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4" name="Google Shape;3634;p36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35" name="Google Shape;3635;p36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3636" name="Google Shape;3636;p36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3637" name="Google Shape;3637;p36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36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36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36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36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36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36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36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5" name="Google Shape;3645;p36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3646" name="Google Shape;3646;p36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36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36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36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36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1" name="Google Shape;3651;p36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3652" name="Google Shape;3652;p36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36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36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36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36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36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36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36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36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36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36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36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36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5" name="Google Shape;3665;p36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3666" name="Google Shape;3666;p36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36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36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36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36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36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36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36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36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36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6" name="Google Shape;3676;p36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3677" name="Google Shape;3677;p36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36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36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36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36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36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36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4" name="Google Shape;3684;p36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3685" name="Google Shape;3685;p36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36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36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3688" name="Google Shape;3688;p36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36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36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36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36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3" name="Google Shape;3693;p36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3694" name="Google Shape;3694;p3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1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"/>
          <p:cNvSpPr txBox="1">
            <a:spLocks noGrp="1"/>
          </p:cNvSpPr>
          <p:nvPr>
            <p:ph type="subTitle" idx="1"/>
          </p:nvPr>
        </p:nvSpPr>
        <p:spPr>
          <a:xfrm>
            <a:off x="6130200" y="137792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l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8" name="Google Shape;478;p5"/>
          <p:cNvSpPr txBox="1">
            <a:spLocks noGrp="1"/>
          </p:cNvSpPr>
          <p:nvPr>
            <p:ph type="subTitle" idx="2"/>
          </p:nvPr>
        </p:nvSpPr>
        <p:spPr>
          <a:xfrm>
            <a:off x="6130200" y="305180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 sz="2400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79" name="Google Shape;479;p5"/>
          <p:cNvSpPr txBox="1">
            <a:spLocks noGrp="1"/>
          </p:cNvSpPr>
          <p:nvPr>
            <p:ph type="subTitle" idx="3"/>
          </p:nvPr>
        </p:nvSpPr>
        <p:spPr>
          <a:xfrm>
            <a:off x="6130200" y="196660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"/>
          <p:cNvSpPr txBox="1">
            <a:spLocks noGrp="1"/>
          </p:cNvSpPr>
          <p:nvPr>
            <p:ph type="subTitle" idx="4"/>
          </p:nvPr>
        </p:nvSpPr>
        <p:spPr>
          <a:xfrm>
            <a:off x="6130200" y="3635500"/>
            <a:ext cx="2305500" cy="6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2" name="Google Shape;482;p5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483" name="Google Shape;483;p5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5"/>
          <p:cNvGrpSpPr/>
          <p:nvPr/>
        </p:nvGrpSpPr>
        <p:grpSpPr>
          <a:xfrm>
            <a:off x="-128277" y="3474926"/>
            <a:ext cx="1026705" cy="935441"/>
            <a:chOff x="30262" y="3461651"/>
            <a:chExt cx="1026705" cy="935441"/>
          </a:xfrm>
        </p:grpSpPr>
        <p:sp>
          <p:nvSpPr>
            <p:cNvPr id="489" name="Google Shape;489;p5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5"/>
          <p:cNvGrpSpPr/>
          <p:nvPr/>
        </p:nvGrpSpPr>
        <p:grpSpPr>
          <a:xfrm>
            <a:off x="-29614" y="-95665"/>
            <a:ext cx="684353" cy="725246"/>
            <a:chOff x="-17100" y="-95665"/>
            <a:chExt cx="684353" cy="725246"/>
          </a:xfrm>
        </p:grpSpPr>
        <p:sp>
          <p:nvSpPr>
            <p:cNvPr id="498" name="Google Shape;498;p5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5"/>
          <p:cNvGrpSpPr/>
          <p:nvPr/>
        </p:nvGrpSpPr>
        <p:grpSpPr>
          <a:xfrm>
            <a:off x="-369934" y="1645854"/>
            <a:ext cx="997981" cy="881740"/>
            <a:chOff x="158480" y="1731379"/>
            <a:chExt cx="997981" cy="881740"/>
          </a:xfrm>
        </p:grpSpPr>
        <p:sp>
          <p:nvSpPr>
            <p:cNvPr id="504" name="Google Shape;504;p5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5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5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5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5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5"/>
          <p:cNvGrpSpPr/>
          <p:nvPr/>
        </p:nvGrpSpPr>
        <p:grpSpPr>
          <a:xfrm>
            <a:off x="470541" y="405009"/>
            <a:ext cx="692679" cy="652747"/>
            <a:chOff x="721756" y="911059"/>
            <a:chExt cx="692679" cy="652747"/>
          </a:xfrm>
        </p:grpSpPr>
        <p:sp>
          <p:nvSpPr>
            <p:cNvPr id="518" name="Google Shape;518;p5"/>
            <p:cNvSpPr/>
            <p:nvPr/>
          </p:nvSpPr>
          <p:spPr>
            <a:xfrm>
              <a:off x="721756" y="911059"/>
              <a:ext cx="692679" cy="652747"/>
            </a:xfrm>
            <a:custGeom>
              <a:avLst/>
              <a:gdLst/>
              <a:ahLst/>
              <a:cxnLst/>
              <a:rect l="l" t="t" r="r" b="b"/>
              <a:pathLst>
                <a:path w="21631" h="20384" extrusionOk="0">
                  <a:moveTo>
                    <a:pt x="10809" y="0"/>
                  </a:moveTo>
                  <a:cubicBezTo>
                    <a:pt x="5740" y="0"/>
                    <a:pt x="1341" y="3769"/>
                    <a:pt x="698" y="8928"/>
                  </a:cubicBezTo>
                  <a:cubicBezTo>
                    <a:pt x="1" y="14515"/>
                    <a:pt x="3970" y="19607"/>
                    <a:pt x="9558" y="20304"/>
                  </a:cubicBezTo>
                  <a:cubicBezTo>
                    <a:pt x="9987" y="20357"/>
                    <a:pt x="10413" y="20383"/>
                    <a:pt x="10834" y="20383"/>
                  </a:cubicBezTo>
                  <a:cubicBezTo>
                    <a:pt x="15901" y="20383"/>
                    <a:pt x="20290" y="16614"/>
                    <a:pt x="20934" y="11456"/>
                  </a:cubicBezTo>
                  <a:cubicBezTo>
                    <a:pt x="21631" y="5868"/>
                    <a:pt x="17673" y="777"/>
                    <a:pt x="12086" y="80"/>
                  </a:cubicBezTo>
                  <a:cubicBezTo>
                    <a:pt x="11656" y="26"/>
                    <a:pt x="11230" y="0"/>
                    <a:pt x="10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1245676" y="1048275"/>
              <a:ext cx="122998" cy="106731"/>
            </a:xfrm>
            <a:custGeom>
              <a:avLst/>
              <a:gdLst/>
              <a:ahLst/>
              <a:cxnLst/>
              <a:rect l="l" t="t" r="r" b="b"/>
              <a:pathLst>
                <a:path w="3841" h="3333" extrusionOk="0">
                  <a:moveTo>
                    <a:pt x="2765" y="0"/>
                  </a:moveTo>
                  <a:lnTo>
                    <a:pt x="639" y="1323"/>
                  </a:lnTo>
                  <a:cubicBezTo>
                    <a:pt x="143" y="1654"/>
                    <a:pt x="1" y="2316"/>
                    <a:pt x="320" y="2824"/>
                  </a:cubicBezTo>
                  <a:cubicBezTo>
                    <a:pt x="530" y="3150"/>
                    <a:pt x="887" y="3333"/>
                    <a:pt x="1252" y="3333"/>
                  </a:cubicBezTo>
                  <a:cubicBezTo>
                    <a:pt x="1442" y="3333"/>
                    <a:pt x="1634" y="3283"/>
                    <a:pt x="1808" y="3178"/>
                  </a:cubicBezTo>
                  <a:lnTo>
                    <a:pt x="3840" y="1914"/>
                  </a:lnTo>
                  <a:cubicBezTo>
                    <a:pt x="3628" y="1418"/>
                    <a:pt x="3380" y="945"/>
                    <a:pt x="3096" y="485"/>
                  </a:cubicBezTo>
                  <a:cubicBezTo>
                    <a:pt x="2990" y="319"/>
                    <a:pt x="2872" y="154"/>
                    <a:pt x="2765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782279" y="1346693"/>
              <a:ext cx="126393" cy="105610"/>
            </a:xfrm>
            <a:custGeom>
              <a:avLst/>
              <a:gdLst/>
              <a:ahLst/>
              <a:cxnLst/>
              <a:rect l="l" t="t" r="r" b="b"/>
              <a:pathLst>
                <a:path w="3947" h="3298" extrusionOk="0">
                  <a:moveTo>
                    <a:pt x="2701" y="1"/>
                  </a:moveTo>
                  <a:cubicBezTo>
                    <a:pt x="2502" y="1"/>
                    <a:pt x="2299" y="55"/>
                    <a:pt x="2115" y="167"/>
                  </a:cubicBezTo>
                  <a:lnTo>
                    <a:pt x="1" y="1502"/>
                  </a:lnTo>
                  <a:cubicBezTo>
                    <a:pt x="95" y="1667"/>
                    <a:pt x="190" y="1833"/>
                    <a:pt x="296" y="2010"/>
                  </a:cubicBezTo>
                  <a:cubicBezTo>
                    <a:pt x="580" y="2459"/>
                    <a:pt x="899" y="2896"/>
                    <a:pt x="1253" y="3298"/>
                  </a:cubicBezTo>
                  <a:lnTo>
                    <a:pt x="3285" y="2022"/>
                  </a:lnTo>
                  <a:cubicBezTo>
                    <a:pt x="3793" y="1703"/>
                    <a:pt x="3946" y="1030"/>
                    <a:pt x="3627" y="510"/>
                  </a:cubicBezTo>
                  <a:cubicBezTo>
                    <a:pt x="3421" y="181"/>
                    <a:pt x="3066" y="1"/>
                    <a:pt x="270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870949" y="1208003"/>
              <a:ext cx="114897" cy="88030"/>
            </a:xfrm>
            <a:custGeom>
              <a:avLst/>
              <a:gdLst/>
              <a:ahLst/>
              <a:cxnLst/>
              <a:rect l="l" t="t" r="r" b="b"/>
              <a:pathLst>
                <a:path w="3588" h="2749" extrusionOk="0">
                  <a:moveTo>
                    <a:pt x="3319" y="0"/>
                  </a:moveTo>
                  <a:cubicBezTo>
                    <a:pt x="3197" y="0"/>
                    <a:pt x="3073" y="98"/>
                    <a:pt x="3115" y="257"/>
                  </a:cubicBezTo>
                  <a:cubicBezTo>
                    <a:pt x="3443" y="1414"/>
                    <a:pt x="2522" y="2356"/>
                    <a:pt x="1528" y="2356"/>
                  </a:cubicBezTo>
                  <a:cubicBezTo>
                    <a:pt x="1161" y="2356"/>
                    <a:pt x="785" y="2228"/>
                    <a:pt x="457" y="1935"/>
                  </a:cubicBezTo>
                  <a:cubicBezTo>
                    <a:pt x="408" y="1888"/>
                    <a:pt x="356" y="1869"/>
                    <a:pt x="307" y="1869"/>
                  </a:cubicBezTo>
                  <a:cubicBezTo>
                    <a:pt x="133" y="1869"/>
                    <a:pt x="1" y="2115"/>
                    <a:pt x="185" y="2254"/>
                  </a:cubicBezTo>
                  <a:cubicBezTo>
                    <a:pt x="572" y="2580"/>
                    <a:pt x="1056" y="2749"/>
                    <a:pt x="1543" y="2749"/>
                  </a:cubicBezTo>
                  <a:cubicBezTo>
                    <a:pt x="1919" y="2749"/>
                    <a:pt x="2296" y="2648"/>
                    <a:pt x="2630" y="2443"/>
                  </a:cubicBezTo>
                  <a:cubicBezTo>
                    <a:pt x="3174" y="2100"/>
                    <a:pt x="3528" y="1509"/>
                    <a:pt x="3575" y="872"/>
                  </a:cubicBezTo>
                  <a:cubicBezTo>
                    <a:pt x="3587" y="635"/>
                    <a:pt x="3575" y="387"/>
                    <a:pt x="3516" y="163"/>
                  </a:cubicBezTo>
                  <a:cubicBezTo>
                    <a:pt x="3492" y="50"/>
                    <a:pt x="3406" y="0"/>
                    <a:pt x="33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1077686" y="1078633"/>
              <a:ext cx="114705" cy="88030"/>
            </a:xfrm>
            <a:custGeom>
              <a:avLst/>
              <a:gdLst/>
              <a:ahLst/>
              <a:cxnLst/>
              <a:rect l="l" t="t" r="r" b="b"/>
              <a:pathLst>
                <a:path w="3582" h="2749" extrusionOk="0">
                  <a:moveTo>
                    <a:pt x="3307" y="0"/>
                  </a:moveTo>
                  <a:cubicBezTo>
                    <a:pt x="3185" y="0"/>
                    <a:pt x="3062" y="98"/>
                    <a:pt x="3097" y="257"/>
                  </a:cubicBezTo>
                  <a:cubicBezTo>
                    <a:pt x="3433" y="1404"/>
                    <a:pt x="2517" y="2349"/>
                    <a:pt x="1520" y="2349"/>
                  </a:cubicBezTo>
                  <a:cubicBezTo>
                    <a:pt x="1151" y="2349"/>
                    <a:pt x="771" y="2220"/>
                    <a:pt x="439" y="1923"/>
                  </a:cubicBezTo>
                  <a:cubicBezTo>
                    <a:pt x="395" y="1886"/>
                    <a:pt x="349" y="1871"/>
                    <a:pt x="305" y="1871"/>
                  </a:cubicBezTo>
                  <a:cubicBezTo>
                    <a:pt x="136" y="1871"/>
                    <a:pt x="1" y="2103"/>
                    <a:pt x="179" y="2254"/>
                  </a:cubicBezTo>
                  <a:cubicBezTo>
                    <a:pt x="566" y="2580"/>
                    <a:pt x="1047" y="2749"/>
                    <a:pt x="1530" y="2749"/>
                  </a:cubicBezTo>
                  <a:cubicBezTo>
                    <a:pt x="1903" y="2749"/>
                    <a:pt x="2278" y="2648"/>
                    <a:pt x="2613" y="2443"/>
                  </a:cubicBezTo>
                  <a:cubicBezTo>
                    <a:pt x="3168" y="2088"/>
                    <a:pt x="3510" y="1509"/>
                    <a:pt x="3558" y="860"/>
                  </a:cubicBezTo>
                  <a:cubicBezTo>
                    <a:pt x="3581" y="623"/>
                    <a:pt x="3558" y="387"/>
                    <a:pt x="3510" y="163"/>
                  </a:cubicBezTo>
                  <a:cubicBezTo>
                    <a:pt x="3481" y="50"/>
                    <a:pt x="3394" y="0"/>
                    <a:pt x="330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15230" y="1115619"/>
              <a:ext cx="93826" cy="68112"/>
            </a:xfrm>
            <a:custGeom>
              <a:avLst/>
              <a:gdLst/>
              <a:ahLst/>
              <a:cxnLst/>
              <a:rect l="l" t="t" r="r" b="b"/>
              <a:pathLst>
                <a:path w="2930" h="2127" extrusionOk="0">
                  <a:moveTo>
                    <a:pt x="1896" y="0"/>
                  </a:moveTo>
                  <a:cubicBezTo>
                    <a:pt x="902" y="0"/>
                    <a:pt x="1" y="850"/>
                    <a:pt x="118" y="1973"/>
                  </a:cubicBezTo>
                  <a:cubicBezTo>
                    <a:pt x="129" y="2067"/>
                    <a:pt x="200" y="2126"/>
                    <a:pt x="295" y="2126"/>
                  </a:cubicBezTo>
                  <a:cubicBezTo>
                    <a:pt x="378" y="2114"/>
                    <a:pt x="448" y="2032"/>
                    <a:pt x="437" y="1949"/>
                  </a:cubicBezTo>
                  <a:cubicBezTo>
                    <a:pt x="347" y="1023"/>
                    <a:pt x="1092" y="322"/>
                    <a:pt x="1912" y="322"/>
                  </a:cubicBezTo>
                  <a:cubicBezTo>
                    <a:pt x="2169" y="322"/>
                    <a:pt x="2433" y="391"/>
                    <a:pt x="2681" y="543"/>
                  </a:cubicBezTo>
                  <a:cubicBezTo>
                    <a:pt x="2706" y="560"/>
                    <a:pt x="2734" y="568"/>
                    <a:pt x="2762" y="568"/>
                  </a:cubicBezTo>
                  <a:cubicBezTo>
                    <a:pt x="2813" y="568"/>
                    <a:pt x="2863" y="542"/>
                    <a:pt x="2894" y="496"/>
                  </a:cubicBezTo>
                  <a:cubicBezTo>
                    <a:pt x="2906" y="472"/>
                    <a:pt x="2917" y="449"/>
                    <a:pt x="2917" y="425"/>
                  </a:cubicBezTo>
                  <a:cubicBezTo>
                    <a:pt x="2929" y="354"/>
                    <a:pt x="2894" y="295"/>
                    <a:pt x="2835" y="272"/>
                  </a:cubicBezTo>
                  <a:cubicBezTo>
                    <a:pt x="2532" y="85"/>
                    <a:pt x="2209" y="0"/>
                    <a:pt x="189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1032759" y="979107"/>
              <a:ext cx="93410" cy="67728"/>
            </a:xfrm>
            <a:custGeom>
              <a:avLst/>
              <a:gdLst/>
              <a:ahLst/>
              <a:cxnLst/>
              <a:rect l="l" t="t" r="r" b="b"/>
              <a:pathLst>
                <a:path w="2917" h="2115" extrusionOk="0">
                  <a:moveTo>
                    <a:pt x="1900" y="0"/>
                  </a:moveTo>
                  <a:cubicBezTo>
                    <a:pt x="904" y="0"/>
                    <a:pt x="0" y="856"/>
                    <a:pt x="117" y="1971"/>
                  </a:cubicBezTo>
                  <a:cubicBezTo>
                    <a:pt x="128" y="2058"/>
                    <a:pt x="198" y="2114"/>
                    <a:pt x="273" y="2114"/>
                  </a:cubicBezTo>
                  <a:cubicBezTo>
                    <a:pt x="280" y="2114"/>
                    <a:pt x="287" y="2114"/>
                    <a:pt x="294" y="2113"/>
                  </a:cubicBezTo>
                  <a:cubicBezTo>
                    <a:pt x="377" y="2113"/>
                    <a:pt x="448" y="2030"/>
                    <a:pt x="436" y="1948"/>
                  </a:cubicBezTo>
                  <a:cubicBezTo>
                    <a:pt x="346" y="1021"/>
                    <a:pt x="1092" y="321"/>
                    <a:pt x="1911" y="321"/>
                  </a:cubicBezTo>
                  <a:cubicBezTo>
                    <a:pt x="2168" y="321"/>
                    <a:pt x="2433" y="390"/>
                    <a:pt x="2681" y="542"/>
                  </a:cubicBezTo>
                  <a:cubicBezTo>
                    <a:pt x="2705" y="558"/>
                    <a:pt x="2732" y="566"/>
                    <a:pt x="2759" y="566"/>
                  </a:cubicBezTo>
                  <a:cubicBezTo>
                    <a:pt x="2811" y="566"/>
                    <a:pt x="2862" y="537"/>
                    <a:pt x="2893" y="483"/>
                  </a:cubicBezTo>
                  <a:cubicBezTo>
                    <a:pt x="2905" y="459"/>
                    <a:pt x="2917" y="435"/>
                    <a:pt x="2917" y="412"/>
                  </a:cubicBezTo>
                  <a:cubicBezTo>
                    <a:pt x="2917" y="353"/>
                    <a:pt x="2893" y="294"/>
                    <a:pt x="2834" y="270"/>
                  </a:cubicBezTo>
                  <a:cubicBezTo>
                    <a:pt x="2533" y="84"/>
                    <a:pt x="2212" y="0"/>
                    <a:pt x="190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1037242" y="1243997"/>
              <a:ext cx="172537" cy="162770"/>
            </a:xfrm>
            <a:custGeom>
              <a:avLst/>
              <a:gdLst/>
              <a:ahLst/>
              <a:cxnLst/>
              <a:rect l="l" t="t" r="r" b="b"/>
              <a:pathLst>
                <a:path w="5388" h="5083" extrusionOk="0">
                  <a:moveTo>
                    <a:pt x="2356" y="1"/>
                  </a:moveTo>
                  <a:cubicBezTo>
                    <a:pt x="1981" y="1"/>
                    <a:pt x="1614" y="98"/>
                    <a:pt x="1288" y="303"/>
                  </a:cubicBezTo>
                  <a:cubicBezTo>
                    <a:pt x="225" y="976"/>
                    <a:pt x="1" y="2512"/>
                    <a:pt x="781" y="3752"/>
                  </a:cubicBezTo>
                  <a:cubicBezTo>
                    <a:pt x="1319" y="4600"/>
                    <a:pt x="2194" y="5082"/>
                    <a:pt x="3031" y="5082"/>
                  </a:cubicBezTo>
                  <a:cubicBezTo>
                    <a:pt x="3406" y="5082"/>
                    <a:pt x="3774" y="4985"/>
                    <a:pt x="4100" y="4780"/>
                  </a:cubicBezTo>
                  <a:cubicBezTo>
                    <a:pt x="5163" y="4118"/>
                    <a:pt x="5388" y="2583"/>
                    <a:pt x="4608" y="1342"/>
                  </a:cubicBezTo>
                  <a:cubicBezTo>
                    <a:pt x="4070" y="486"/>
                    <a:pt x="3193" y="1"/>
                    <a:pt x="2356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1047073" y="1243901"/>
              <a:ext cx="100679" cy="71858"/>
            </a:xfrm>
            <a:custGeom>
              <a:avLst/>
              <a:gdLst/>
              <a:ahLst/>
              <a:cxnLst/>
              <a:rect l="l" t="t" r="r" b="b"/>
              <a:pathLst>
                <a:path w="3144" h="2244" extrusionOk="0">
                  <a:moveTo>
                    <a:pt x="2049" y="0"/>
                  </a:moveTo>
                  <a:cubicBezTo>
                    <a:pt x="1675" y="0"/>
                    <a:pt x="1309" y="97"/>
                    <a:pt x="981" y="306"/>
                  </a:cubicBezTo>
                  <a:cubicBezTo>
                    <a:pt x="332" y="707"/>
                    <a:pt x="1" y="1452"/>
                    <a:pt x="13" y="2243"/>
                  </a:cubicBezTo>
                  <a:lnTo>
                    <a:pt x="3143" y="270"/>
                  </a:lnTo>
                  <a:cubicBezTo>
                    <a:pt x="2792" y="94"/>
                    <a:pt x="2417" y="0"/>
                    <a:pt x="2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1110637" y="1347493"/>
              <a:ext cx="88190" cy="59626"/>
            </a:xfrm>
            <a:custGeom>
              <a:avLst/>
              <a:gdLst/>
              <a:ahLst/>
              <a:cxnLst/>
              <a:rect l="l" t="t" r="r" b="b"/>
              <a:pathLst>
                <a:path w="2754" h="1862" extrusionOk="0">
                  <a:moveTo>
                    <a:pt x="2753" y="0"/>
                  </a:moveTo>
                  <a:lnTo>
                    <a:pt x="1" y="1725"/>
                  </a:lnTo>
                  <a:cubicBezTo>
                    <a:pt x="243" y="1818"/>
                    <a:pt x="489" y="1861"/>
                    <a:pt x="729" y="1861"/>
                  </a:cubicBezTo>
                  <a:cubicBezTo>
                    <a:pt x="1744" y="1861"/>
                    <a:pt x="2658" y="1089"/>
                    <a:pt x="27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5"/>
          <p:cNvGrpSpPr/>
          <p:nvPr/>
        </p:nvGrpSpPr>
        <p:grpSpPr>
          <a:xfrm>
            <a:off x="-18343" y="810796"/>
            <a:ext cx="488872" cy="695337"/>
            <a:chOff x="-5828" y="810796"/>
            <a:chExt cx="488872" cy="695337"/>
          </a:xfrm>
        </p:grpSpPr>
        <p:sp>
          <p:nvSpPr>
            <p:cNvPr id="529" name="Google Shape;529;p5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5"/>
          <p:cNvGrpSpPr/>
          <p:nvPr/>
        </p:nvGrpSpPr>
        <p:grpSpPr>
          <a:xfrm>
            <a:off x="-9616" y="2667333"/>
            <a:ext cx="277315" cy="862910"/>
            <a:chOff x="2898" y="2667333"/>
            <a:chExt cx="277315" cy="862910"/>
          </a:xfrm>
        </p:grpSpPr>
        <p:sp>
          <p:nvSpPr>
            <p:cNvPr id="537" name="Google Shape;537;p5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rgbClr val="FF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5"/>
          <p:cNvGrpSpPr/>
          <p:nvPr/>
        </p:nvGrpSpPr>
        <p:grpSpPr>
          <a:xfrm>
            <a:off x="-12514" y="4659199"/>
            <a:ext cx="635935" cy="483764"/>
            <a:chOff x="1" y="4659199"/>
            <a:chExt cx="635935" cy="483764"/>
          </a:xfrm>
        </p:grpSpPr>
        <p:sp>
          <p:nvSpPr>
            <p:cNvPr id="540" name="Google Shape;540;p5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rgbClr val="B97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5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546" name="Google Shape;546;p5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"/>
          <p:cNvSpPr txBox="1">
            <a:spLocks noGrp="1"/>
          </p:cNvSpPr>
          <p:nvPr>
            <p:ph type="title"/>
          </p:nvPr>
        </p:nvSpPr>
        <p:spPr>
          <a:xfrm>
            <a:off x="1571700" y="445025"/>
            <a:ext cx="6000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55" name="Google Shape;555;p6"/>
          <p:cNvGrpSpPr/>
          <p:nvPr/>
        </p:nvGrpSpPr>
        <p:grpSpPr>
          <a:xfrm rot="-4518134" flipH="1">
            <a:off x="8167106" y="4004418"/>
            <a:ext cx="525447" cy="512767"/>
            <a:chOff x="7998517" y="657985"/>
            <a:chExt cx="525489" cy="512808"/>
          </a:xfrm>
        </p:grpSpPr>
        <p:sp>
          <p:nvSpPr>
            <p:cNvPr id="556" name="Google Shape;556;p6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6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6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6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6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6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6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6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6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6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6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6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6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6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6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6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6"/>
          <p:cNvSpPr/>
          <p:nvPr/>
        </p:nvSpPr>
        <p:spPr>
          <a:xfrm flipH="1">
            <a:off x="-6265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8" name="Google Shape;578;p6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579" name="Google Shape;579;p6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6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6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6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585" name="Google Shape;585;p6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6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593" name="Google Shape;593;p6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flipH="1">
            <a:off x="-6265" y="-114590"/>
            <a:ext cx="581465" cy="723709"/>
            <a:chOff x="8570903" y="-114590"/>
            <a:chExt cx="581465" cy="723709"/>
          </a:xfrm>
        </p:grpSpPr>
        <p:sp>
          <p:nvSpPr>
            <p:cNvPr id="599" name="Google Shape;599;p6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6"/>
          <p:cNvSpPr/>
          <p:nvPr/>
        </p:nvSpPr>
        <p:spPr>
          <a:xfrm flipH="1">
            <a:off x="2199941" y="3781684"/>
            <a:ext cx="194473" cy="135167"/>
          </a:xfrm>
          <a:custGeom>
            <a:avLst/>
            <a:gdLst/>
            <a:ahLst/>
            <a:cxnLst/>
            <a:rect l="l" t="t" r="r" b="b"/>
            <a:pathLst>
              <a:path w="6073" h="4221" extrusionOk="0">
                <a:moveTo>
                  <a:pt x="4353" y="1"/>
                </a:moveTo>
                <a:cubicBezTo>
                  <a:pt x="4187" y="1"/>
                  <a:pt x="4018" y="28"/>
                  <a:pt x="3851" y="86"/>
                </a:cubicBezTo>
                <a:lnTo>
                  <a:pt x="0" y="1314"/>
                </a:lnTo>
                <a:cubicBezTo>
                  <a:pt x="83" y="1716"/>
                  <a:pt x="189" y="2118"/>
                  <a:pt x="319" y="2508"/>
                </a:cubicBezTo>
                <a:cubicBezTo>
                  <a:pt x="508" y="3098"/>
                  <a:pt x="733" y="3665"/>
                  <a:pt x="993" y="4220"/>
                </a:cubicBezTo>
                <a:lnTo>
                  <a:pt x="4785" y="3004"/>
                </a:lnTo>
                <a:cubicBezTo>
                  <a:pt x="5612" y="2756"/>
                  <a:pt x="6072" y="1881"/>
                  <a:pt x="5812" y="1066"/>
                </a:cubicBezTo>
                <a:cubicBezTo>
                  <a:pt x="5606" y="417"/>
                  <a:pt x="5002" y="1"/>
                  <a:pt x="4353" y="1"/>
                </a:cubicBezTo>
                <a:close/>
              </a:path>
            </a:pathLst>
          </a:custGeom>
          <a:solidFill>
            <a:srgbClr val="FFFFFF">
              <a:alpha val="39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7" name="Google Shape;607;p6"/>
          <p:cNvGrpSpPr/>
          <p:nvPr/>
        </p:nvGrpSpPr>
        <p:grpSpPr>
          <a:xfrm flipH="1">
            <a:off x="1010240" y="-428894"/>
            <a:ext cx="1125046" cy="985941"/>
            <a:chOff x="6952566" y="-423319"/>
            <a:chExt cx="1125046" cy="985941"/>
          </a:xfrm>
        </p:grpSpPr>
        <p:sp>
          <p:nvSpPr>
            <p:cNvPr id="608" name="Google Shape;608;p6"/>
            <p:cNvSpPr/>
            <p:nvPr/>
          </p:nvSpPr>
          <p:spPr>
            <a:xfrm>
              <a:off x="6952566" y="-423319"/>
              <a:ext cx="1125046" cy="985941"/>
            </a:xfrm>
            <a:custGeom>
              <a:avLst/>
              <a:gdLst/>
              <a:ahLst/>
              <a:cxnLst/>
              <a:rect l="l" t="t" r="r" b="b"/>
              <a:pathLst>
                <a:path w="35133" h="30789" extrusionOk="0">
                  <a:moveTo>
                    <a:pt x="17578" y="0"/>
                  </a:moveTo>
                  <a:cubicBezTo>
                    <a:pt x="11934" y="0"/>
                    <a:pt x="6501" y="3111"/>
                    <a:pt x="3804" y="8496"/>
                  </a:cubicBezTo>
                  <a:cubicBezTo>
                    <a:pt x="0" y="16103"/>
                    <a:pt x="3072" y="25353"/>
                    <a:pt x="10668" y="29157"/>
                  </a:cubicBezTo>
                  <a:cubicBezTo>
                    <a:pt x="12879" y="30264"/>
                    <a:pt x="15230" y="30789"/>
                    <a:pt x="17547" y="30789"/>
                  </a:cubicBezTo>
                  <a:cubicBezTo>
                    <a:pt x="23188" y="30789"/>
                    <a:pt x="28624" y="27678"/>
                    <a:pt x="31329" y="22293"/>
                  </a:cubicBezTo>
                  <a:cubicBezTo>
                    <a:pt x="35133" y="14698"/>
                    <a:pt x="32061" y="5448"/>
                    <a:pt x="24465" y="1632"/>
                  </a:cubicBezTo>
                  <a:cubicBezTo>
                    <a:pt x="22251" y="525"/>
                    <a:pt x="19897" y="0"/>
                    <a:pt x="175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7858547" y="-125926"/>
              <a:ext cx="140002" cy="125208"/>
            </a:xfrm>
            <a:custGeom>
              <a:avLst/>
              <a:gdLst/>
              <a:ahLst/>
              <a:cxnLst/>
              <a:rect l="l" t="t" r="r" b="b"/>
              <a:pathLst>
                <a:path w="4372" h="3910" extrusionOk="0">
                  <a:moveTo>
                    <a:pt x="3391" y="0"/>
                  </a:moveTo>
                  <a:lnTo>
                    <a:pt x="1348" y="685"/>
                  </a:lnTo>
                  <a:cubicBezTo>
                    <a:pt x="473" y="969"/>
                    <a:pt x="1" y="1902"/>
                    <a:pt x="296" y="2776"/>
                  </a:cubicBezTo>
                  <a:cubicBezTo>
                    <a:pt x="524" y="3469"/>
                    <a:pt x="1171" y="3910"/>
                    <a:pt x="1869" y="3910"/>
                  </a:cubicBezTo>
                  <a:cubicBezTo>
                    <a:pt x="2041" y="3910"/>
                    <a:pt x="2215" y="3883"/>
                    <a:pt x="2387" y="3828"/>
                  </a:cubicBezTo>
                  <a:lnTo>
                    <a:pt x="4372" y="3166"/>
                  </a:lnTo>
                  <a:cubicBezTo>
                    <a:pt x="4242" y="2516"/>
                    <a:pt x="4076" y="1878"/>
                    <a:pt x="3876" y="1252"/>
                  </a:cubicBezTo>
                  <a:cubicBezTo>
                    <a:pt x="3734" y="815"/>
                    <a:pt x="3568" y="402"/>
                    <a:pt x="339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7035408" y="158754"/>
              <a:ext cx="143012" cy="125016"/>
            </a:xfrm>
            <a:custGeom>
              <a:avLst/>
              <a:gdLst/>
              <a:ahLst/>
              <a:cxnLst/>
              <a:rect l="l" t="t" r="r" b="b"/>
              <a:pathLst>
                <a:path w="4466" h="3904" extrusionOk="0">
                  <a:moveTo>
                    <a:pt x="2607" y="0"/>
                  </a:moveTo>
                  <a:cubicBezTo>
                    <a:pt x="2420" y="0"/>
                    <a:pt x="2230" y="32"/>
                    <a:pt x="2044" y="100"/>
                  </a:cubicBezTo>
                  <a:lnTo>
                    <a:pt x="0" y="773"/>
                  </a:lnTo>
                  <a:cubicBezTo>
                    <a:pt x="107" y="1210"/>
                    <a:pt x="225" y="1636"/>
                    <a:pt x="366" y="2073"/>
                  </a:cubicBezTo>
                  <a:cubicBezTo>
                    <a:pt x="567" y="2699"/>
                    <a:pt x="815" y="3301"/>
                    <a:pt x="1099" y="3904"/>
                  </a:cubicBezTo>
                  <a:lnTo>
                    <a:pt x="3084" y="3242"/>
                  </a:lnTo>
                  <a:cubicBezTo>
                    <a:pt x="3981" y="2971"/>
                    <a:pt x="4466" y="2014"/>
                    <a:pt x="4170" y="1128"/>
                  </a:cubicBezTo>
                  <a:cubicBezTo>
                    <a:pt x="3947" y="439"/>
                    <a:pt x="3299" y="0"/>
                    <a:pt x="260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7426083" y="118502"/>
              <a:ext cx="251697" cy="153932"/>
            </a:xfrm>
            <a:custGeom>
              <a:avLst/>
              <a:gdLst/>
              <a:ahLst/>
              <a:cxnLst/>
              <a:rect l="l" t="t" r="r" b="b"/>
              <a:pathLst>
                <a:path w="7860" h="4807" extrusionOk="0">
                  <a:moveTo>
                    <a:pt x="7157" y="1"/>
                  </a:moveTo>
                  <a:cubicBezTo>
                    <a:pt x="7026" y="1"/>
                    <a:pt x="6894" y="100"/>
                    <a:pt x="6914" y="270"/>
                  </a:cubicBezTo>
                  <a:cubicBezTo>
                    <a:pt x="7257" y="1948"/>
                    <a:pt x="6288" y="3613"/>
                    <a:pt x="4658" y="4157"/>
                  </a:cubicBezTo>
                  <a:cubicBezTo>
                    <a:pt x="4302" y="4275"/>
                    <a:pt x="3939" y="4332"/>
                    <a:pt x="3582" y="4332"/>
                  </a:cubicBezTo>
                  <a:cubicBezTo>
                    <a:pt x="2303" y="4332"/>
                    <a:pt x="1096" y="3606"/>
                    <a:pt x="523" y="2396"/>
                  </a:cubicBezTo>
                  <a:cubicBezTo>
                    <a:pt x="475" y="2296"/>
                    <a:pt x="394" y="2254"/>
                    <a:pt x="313" y="2254"/>
                  </a:cubicBezTo>
                  <a:cubicBezTo>
                    <a:pt x="156" y="2254"/>
                    <a:pt x="0" y="2410"/>
                    <a:pt x="86" y="2597"/>
                  </a:cubicBezTo>
                  <a:cubicBezTo>
                    <a:pt x="736" y="3944"/>
                    <a:pt x="2094" y="4795"/>
                    <a:pt x="3595" y="4795"/>
                  </a:cubicBezTo>
                  <a:lnTo>
                    <a:pt x="3595" y="4806"/>
                  </a:lnTo>
                  <a:cubicBezTo>
                    <a:pt x="6028" y="4795"/>
                    <a:pt x="7859" y="2562"/>
                    <a:pt x="7387" y="176"/>
                  </a:cubicBezTo>
                  <a:cubicBezTo>
                    <a:pt x="7351" y="55"/>
                    <a:pt x="7254" y="1"/>
                    <a:pt x="71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7208266" y="-128680"/>
              <a:ext cx="153708" cy="83355"/>
            </a:xfrm>
            <a:custGeom>
              <a:avLst/>
              <a:gdLst/>
              <a:ahLst/>
              <a:cxnLst/>
              <a:rect l="l" t="t" r="r" b="b"/>
              <a:pathLst>
                <a:path w="4800" h="2603" extrusionOk="0">
                  <a:moveTo>
                    <a:pt x="2716" y="1"/>
                  </a:moveTo>
                  <a:cubicBezTo>
                    <a:pt x="1452" y="1"/>
                    <a:pt x="225" y="889"/>
                    <a:pt x="25" y="2331"/>
                  </a:cubicBezTo>
                  <a:cubicBezTo>
                    <a:pt x="1" y="2461"/>
                    <a:pt x="95" y="2579"/>
                    <a:pt x="225" y="2602"/>
                  </a:cubicBezTo>
                  <a:lnTo>
                    <a:pt x="261" y="2602"/>
                  </a:lnTo>
                  <a:cubicBezTo>
                    <a:pt x="379" y="2602"/>
                    <a:pt x="473" y="2520"/>
                    <a:pt x="497" y="2401"/>
                  </a:cubicBezTo>
                  <a:cubicBezTo>
                    <a:pt x="659" y="1207"/>
                    <a:pt x="1666" y="474"/>
                    <a:pt x="2707" y="474"/>
                  </a:cubicBezTo>
                  <a:cubicBezTo>
                    <a:pt x="3262" y="474"/>
                    <a:pt x="3826" y="682"/>
                    <a:pt x="4277" y="1137"/>
                  </a:cubicBezTo>
                  <a:cubicBezTo>
                    <a:pt x="4331" y="1197"/>
                    <a:pt x="4393" y="1222"/>
                    <a:pt x="4452" y="1222"/>
                  </a:cubicBezTo>
                  <a:cubicBezTo>
                    <a:pt x="4638" y="1222"/>
                    <a:pt x="4799" y="977"/>
                    <a:pt x="4620" y="807"/>
                  </a:cubicBezTo>
                  <a:cubicBezTo>
                    <a:pt x="4074" y="253"/>
                    <a:pt x="3390" y="1"/>
                    <a:pt x="27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7531725" y="-257634"/>
              <a:ext cx="153644" cy="83323"/>
            </a:xfrm>
            <a:custGeom>
              <a:avLst/>
              <a:gdLst/>
              <a:ahLst/>
              <a:cxnLst/>
              <a:rect l="l" t="t" r="r" b="b"/>
              <a:pathLst>
                <a:path w="4798" h="2602" extrusionOk="0">
                  <a:moveTo>
                    <a:pt x="2706" y="0"/>
                  </a:moveTo>
                  <a:cubicBezTo>
                    <a:pt x="1440" y="0"/>
                    <a:pt x="213" y="891"/>
                    <a:pt x="12" y="2341"/>
                  </a:cubicBezTo>
                  <a:cubicBezTo>
                    <a:pt x="0" y="2471"/>
                    <a:pt x="83" y="2589"/>
                    <a:pt x="213" y="2601"/>
                  </a:cubicBezTo>
                  <a:lnTo>
                    <a:pt x="248" y="2601"/>
                  </a:lnTo>
                  <a:cubicBezTo>
                    <a:pt x="366" y="2601"/>
                    <a:pt x="473" y="2518"/>
                    <a:pt x="485" y="2400"/>
                  </a:cubicBezTo>
                  <a:cubicBezTo>
                    <a:pt x="646" y="1208"/>
                    <a:pt x="1654" y="476"/>
                    <a:pt x="2696" y="476"/>
                  </a:cubicBezTo>
                  <a:cubicBezTo>
                    <a:pt x="3255" y="476"/>
                    <a:pt x="3823" y="686"/>
                    <a:pt x="4277" y="1148"/>
                  </a:cubicBezTo>
                  <a:cubicBezTo>
                    <a:pt x="4326" y="1203"/>
                    <a:pt x="4384" y="1226"/>
                    <a:pt x="4441" y="1226"/>
                  </a:cubicBezTo>
                  <a:cubicBezTo>
                    <a:pt x="4627" y="1226"/>
                    <a:pt x="4798" y="978"/>
                    <a:pt x="4607" y="805"/>
                  </a:cubicBezTo>
                  <a:cubicBezTo>
                    <a:pt x="4062" y="252"/>
                    <a:pt x="3379" y="0"/>
                    <a:pt x="27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7394412" y="-68509"/>
              <a:ext cx="175804" cy="71602"/>
            </a:xfrm>
            <a:custGeom>
              <a:avLst/>
              <a:gdLst/>
              <a:ahLst/>
              <a:cxnLst/>
              <a:rect l="l" t="t" r="r" b="b"/>
              <a:pathLst>
                <a:path w="5490" h="2236" extrusionOk="0">
                  <a:moveTo>
                    <a:pt x="4341" y="0"/>
                  </a:moveTo>
                  <a:cubicBezTo>
                    <a:pt x="2774" y="0"/>
                    <a:pt x="1255" y="608"/>
                    <a:pt x="118" y="1704"/>
                  </a:cubicBezTo>
                  <a:cubicBezTo>
                    <a:pt x="0" y="1834"/>
                    <a:pt x="0" y="2023"/>
                    <a:pt x="130" y="2153"/>
                  </a:cubicBezTo>
                  <a:cubicBezTo>
                    <a:pt x="189" y="2200"/>
                    <a:pt x="260" y="2235"/>
                    <a:pt x="343" y="2235"/>
                  </a:cubicBezTo>
                  <a:cubicBezTo>
                    <a:pt x="425" y="2235"/>
                    <a:pt x="508" y="2200"/>
                    <a:pt x="579" y="2141"/>
                  </a:cubicBezTo>
                  <a:cubicBezTo>
                    <a:pt x="1606" y="1165"/>
                    <a:pt x="2963" y="627"/>
                    <a:pt x="4371" y="627"/>
                  </a:cubicBezTo>
                  <a:cubicBezTo>
                    <a:pt x="4582" y="627"/>
                    <a:pt x="4796" y="640"/>
                    <a:pt x="5009" y="664"/>
                  </a:cubicBezTo>
                  <a:cubicBezTo>
                    <a:pt x="5024" y="666"/>
                    <a:pt x="5039" y="667"/>
                    <a:pt x="5053" y="667"/>
                  </a:cubicBezTo>
                  <a:cubicBezTo>
                    <a:pt x="5406" y="667"/>
                    <a:pt x="5490" y="129"/>
                    <a:pt x="5115" y="50"/>
                  </a:cubicBezTo>
                  <a:cubicBezTo>
                    <a:pt x="4857" y="17"/>
                    <a:pt x="4598" y="0"/>
                    <a:pt x="43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7128466" y="-56181"/>
              <a:ext cx="332554" cy="256949"/>
            </a:xfrm>
            <a:custGeom>
              <a:avLst/>
              <a:gdLst/>
              <a:ahLst/>
              <a:cxnLst/>
              <a:rect l="l" t="t" r="r" b="b"/>
              <a:pathLst>
                <a:path w="10385" h="8024" extrusionOk="0">
                  <a:moveTo>
                    <a:pt x="7597" y="1"/>
                  </a:moveTo>
                  <a:cubicBezTo>
                    <a:pt x="7413" y="1"/>
                    <a:pt x="7226" y="29"/>
                    <a:pt x="7041" y="90"/>
                  </a:cubicBezTo>
                  <a:lnTo>
                    <a:pt x="2564" y="1579"/>
                  </a:lnTo>
                  <a:lnTo>
                    <a:pt x="355" y="2311"/>
                  </a:lnTo>
                  <a:cubicBezTo>
                    <a:pt x="130" y="2394"/>
                    <a:pt x="0" y="2642"/>
                    <a:pt x="83" y="2866"/>
                  </a:cubicBezTo>
                  <a:lnTo>
                    <a:pt x="485" y="4095"/>
                  </a:lnTo>
                  <a:cubicBezTo>
                    <a:pt x="520" y="4178"/>
                    <a:pt x="579" y="4260"/>
                    <a:pt x="662" y="4319"/>
                  </a:cubicBezTo>
                  <a:lnTo>
                    <a:pt x="1867" y="5134"/>
                  </a:lnTo>
                  <a:lnTo>
                    <a:pt x="2422" y="6800"/>
                  </a:lnTo>
                  <a:cubicBezTo>
                    <a:pt x="2678" y="7549"/>
                    <a:pt x="3375" y="8024"/>
                    <a:pt x="4122" y="8024"/>
                  </a:cubicBezTo>
                  <a:cubicBezTo>
                    <a:pt x="4306" y="8024"/>
                    <a:pt x="4494" y="7995"/>
                    <a:pt x="4678" y="7934"/>
                  </a:cubicBezTo>
                  <a:lnTo>
                    <a:pt x="7809" y="6883"/>
                  </a:lnTo>
                  <a:cubicBezTo>
                    <a:pt x="9475" y="6328"/>
                    <a:pt x="10384" y="4520"/>
                    <a:pt x="9829" y="2855"/>
                  </a:cubicBezTo>
                  <a:lnTo>
                    <a:pt x="9297" y="1224"/>
                  </a:lnTo>
                  <a:cubicBezTo>
                    <a:pt x="9041" y="476"/>
                    <a:pt x="8345" y="1"/>
                    <a:pt x="759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7193535" y="-25920"/>
              <a:ext cx="237959" cy="196010"/>
            </a:xfrm>
            <a:custGeom>
              <a:avLst/>
              <a:gdLst/>
              <a:ahLst/>
              <a:cxnLst/>
              <a:rect l="l" t="t" r="r" b="b"/>
              <a:pathLst>
                <a:path w="7431" h="6121" extrusionOk="0">
                  <a:moveTo>
                    <a:pt x="5314" y="1"/>
                  </a:moveTo>
                  <a:cubicBezTo>
                    <a:pt x="5158" y="1"/>
                    <a:pt x="4999" y="26"/>
                    <a:pt x="4844" y="78"/>
                  </a:cubicBezTo>
                  <a:lnTo>
                    <a:pt x="591" y="1484"/>
                  </a:lnTo>
                  <a:cubicBezTo>
                    <a:pt x="213" y="1614"/>
                    <a:pt x="0" y="2028"/>
                    <a:pt x="130" y="2417"/>
                  </a:cubicBezTo>
                  <a:lnTo>
                    <a:pt x="650" y="3965"/>
                  </a:lnTo>
                  <a:lnTo>
                    <a:pt x="1063" y="5217"/>
                  </a:lnTo>
                  <a:cubicBezTo>
                    <a:pt x="1250" y="5769"/>
                    <a:pt x="1785" y="6120"/>
                    <a:pt x="2368" y="6120"/>
                  </a:cubicBezTo>
                  <a:cubicBezTo>
                    <a:pt x="2523" y="6120"/>
                    <a:pt x="2680" y="6096"/>
                    <a:pt x="2835" y="6044"/>
                  </a:cubicBezTo>
                  <a:lnTo>
                    <a:pt x="5340" y="5205"/>
                  </a:lnTo>
                  <a:cubicBezTo>
                    <a:pt x="6675" y="4756"/>
                    <a:pt x="7431" y="3374"/>
                    <a:pt x="7017" y="2122"/>
                  </a:cubicBezTo>
                  <a:lnTo>
                    <a:pt x="6616" y="894"/>
                  </a:lnTo>
                  <a:cubicBezTo>
                    <a:pt x="6430" y="345"/>
                    <a:pt x="5892" y="1"/>
                    <a:pt x="531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7193535" y="-7154"/>
              <a:ext cx="105930" cy="145670"/>
            </a:xfrm>
            <a:custGeom>
              <a:avLst/>
              <a:gdLst/>
              <a:ahLst/>
              <a:cxnLst/>
              <a:rect l="l" t="t" r="r" b="b"/>
              <a:pathLst>
                <a:path w="3308" h="4549" extrusionOk="0">
                  <a:moveTo>
                    <a:pt x="3308" y="0"/>
                  </a:moveTo>
                  <a:lnTo>
                    <a:pt x="591" y="898"/>
                  </a:lnTo>
                  <a:cubicBezTo>
                    <a:pt x="213" y="1028"/>
                    <a:pt x="0" y="1442"/>
                    <a:pt x="130" y="1831"/>
                  </a:cubicBezTo>
                  <a:lnTo>
                    <a:pt x="1028" y="4549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7310417" y="-12438"/>
              <a:ext cx="97252" cy="171384"/>
            </a:xfrm>
            <a:custGeom>
              <a:avLst/>
              <a:gdLst/>
              <a:ahLst/>
              <a:cxnLst/>
              <a:rect l="l" t="t" r="r" b="b"/>
              <a:pathLst>
                <a:path w="3037" h="5352" extrusionOk="0">
                  <a:moveTo>
                    <a:pt x="2682" y="0"/>
                  </a:moveTo>
                  <a:lnTo>
                    <a:pt x="1" y="5351"/>
                  </a:lnTo>
                  <a:lnTo>
                    <a:pt x="827" y="5068"/>
                  </a:lnTo>
                  <a:lnTo>
                    <a:pt x="3036" y="685"/>
                  </a:lnTo>
                  <a:lnTo>
                    <a:pt x="2966" y="473"/>
                  </a:lnTo>
                  <a:cubicBezTo>
                    <a:pt x="2907" y="295"/>
                    <a:pt x="2812" y="142"/>
                    <a:pt x="2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7378882" y="51095"/>
              <a:ext cx="48066" cy="83643"/>
            </a:xfrm>
            <a:custGeom>
              <a:avLst/>
              <a:gdLst/>
              <a:ahLst/>
              <a:cxnLst/>
              <a:rect l="l" t="t" r="r" b="b"/>
              <a:pathLst>
                <a:path w="1501" h="2612" extrusionOk="0">
                  <a:moveTo>
                    <a:pt x="1312" y="1"/>
                  </a:moveTo>
                  <a:lnTo>
                    <a:pt x="1" y="2611"/>
                  </a:lnTo>
                  <a:cubicBezTo>
                    <a:pt x="969" y="2080"/>
                    <a:pt x="1501" y="1028"/>
                    <a:pt x="1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7247621" y="-25984"/>
              <a:ext cx="121077" cy="195561"/>
            </a:xfrm>
            <a:custGeom>
              <a:avLst/>
              <a:gdLst/>
              <a:ahLst/>
              <a:cxnLst/>
              <a:rect l="l" t="t" r="r" b="b"/>
              <a:pathLst>
                <a:path w="3781" h="6107" extrusionOk="0">
                  <a:moveTo>
                    <a:pt x="3621" y="1"/>
                  </a:moveTo>
                  <a:cubicBezTo>
                    <a:pt x="3463" y="1"/>
                    <a:pt x="3305" y="27"/>
                    <a:pt x="3155" y="80"/>
                  </a:cubicBezTo>
                  <a:lnTo>
                    <a:pt x="2895" y="163"/>
                  </a:lnTo>
                  <a:lnTo>
                    <a:pt x="1" y="5952"/>
                  </a:lnTo>
                  <a:cubicBezTo>
                    <a:pt x="203" y="6058"/>
                    <a:pt x="434" y="6107"/>
                    <a:pt x="659" y="6107"/>
                  </a:cubicBezTo>
                  <a:cubicBezTo>
                    <a:pt x="684" y="6107"/>
                    <a:pt x="708" y="6106"/>
                    <a:pt x="733" y="6105"/>
                  </a:cubicBezTo>
                  <a:lnTo>
                    <a:pt x="3781" y="10"/>
                  </a:lnTo>
                  <a:cubicBezTo>
                    <a:pt x="3728" y="4"/>
                    <a:pt x="3674" y="1"/>
                    <a:pt x="36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6"/>
            <p:cNvSpPr/>
            <p:nvPr/>
          </p:nvSpPr>
          <p:spPr>
            <a:xfrm>
              <a:off x="7788962" y="-254304"/>
              <a:ext cx="118515" cy="100038"/>
            </a:xfrm>
            <a:custGeom>
              <a:avLst/>
              <a:gdLst/>
              <a:ahLst/>
              <a:cxnLst/>
              <a:rect l="l" t="t" r="r" b="b"/>
              <a:pathLst>
                <a:path w="3701" h="3124" extrusionOk="0">
                  <a:moveTo>
                    <a:pt x="3246" y="1"/>
                  </a:moveTo>
                  <a:cubicBezTo>
                    <a:pt x="3177" y="1"/>
                    <a:pt x="3104" y="27"/>
                    <a:pt x="3036" y="87"/>
                  </a:cubicBezTo>
                  <a:lnTo>
                    <a:pt x="154" y="2580"/>
                  </a:lnTo>
                  <a:cubicBezTo>
                    <a:pt x="24" y="2686"/>
                    <a:pt x="0" y="2887"/>
                    <a:pt x="118" y="3017"/>
                  </a:cubicBezTo>
                  <a:cubicBezTo>
                    <a:pt x="177" y="3088"/>
                    <a:pt x="260" y="3123"/>
                    <a:pt x="355" y="3123"/>
                  </a:cubicBezTo>
                  <a:cubicBezTo>
                    <a:pt x="426" y="3123"/>
                    <a:pt x="508" y="3099"/>
                    <a:pt x="567" y="3052"/>
                  </a:cubicBezTo>
                  <a:lnTo>
                    <a:pt x="3450" y="560"/>
                  </a:lnTo>
                  <a:cubicBezTo>
                    <a:pt x="3700" y="346"/>
                    <a:pt x="3498" y="1"/>
                    <a:pt x="324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7524136" y="-197112"/>
              <a:ext cx="302677" cy="265947"/>
            </a:xfrm>
            <a:custGeom>
              <a:avLst/>
              <a:gdLst/>
              <a:ahLst/>
              <a:cxnLst/>
              <a:rect l="l" t="t" r="r" b="b"/>
              <a:pathLst>
                <a:path w="9452" h="8305" extrusionOk="0">
                  <a:moveTo>
                    <a:pt x="8257" y="1"/>
                  </a:moveTo>
                  <a:cubicBezTo>
                    <a:pt x="8210" y="1"/>
                    <a:pt x="8163" y="9"/>
                    <a:pt x="8117" y="26"/>
                  </a:cubicBezTo>
                  <a:lnTo>
                    <a:pt x="5908" y="758"/>
                  </a:lnTo>
                  <a:lnTo>
                    <a:pt x="1430" y="2247"/>
                  </a:lnTo>
                  <a:cubicBezTo>
                    <a:pt x="497" y="2554"/>
                    <a:pt x="1" y="3570"/>
                    <a:pt x="308" y="4503"/>
                  </a:cubicBezTo>
                  <a:lnTo>
                    <a:pt x="852" y="6121"/>
                  </a:lnTo>
                  <a:cubicBezTo>
                    <a:pt x="1296" y="7455"/>
                    <a:pt x="2544" y="8305"/>
                    <a:pt x="3879" y="8305"/>
                  </a:cubicBezTo>
                  <a:cubicBezTo>
                    <a:pt x="4211" y="8305"/>
                    <a:pt x="4548" y="8252"/>
                    <a:pt x="4880" y="8141"/>
                  </a:cubicBezTo>
                  <a:lnTo>
                    <a:pt x="8022" y="7102"/>
                  </a:lnTo>
                  <a:cubicBezTo>
                    <a:pt x="8955" y="6795"/>
                    <a:pt x="9452" y="5791"/>
                    <a:pt x="9144" y="4857"/>
                  </a:cubicBezTo>
                  <a:lnTo>
                    <a:pt x="8589" y="3180"/>
                  </a:lnTo>
                  <a:lnTo>
                    <a:pt x="9074" y="1810"/>
                  </a:lnTo>
                  <a:cubicBezTo>
                    <a:pt x="9109" y="1715"/>
                    <a:pt x="9109" y="1609"/>
                    <a:pt x="9074" y="1526"/>
                  </a:cubicBezTo>
                  <a:lnTo>
                    <a:pt x="8672" y="298"/>
                  </a:lnTo>
                  <a:cubicBezTo>
                    <a:pt x="8606" y="119"/>
                    <a:pt x="8436" y="1"/>
                    <a:pt x="825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7555165" y="-150999"/>
              <a:ext cx="239881" cy="192263"/>
            </a:xfrm>
            <a:custGeom>
              <a:avLst/>
              <a:gdLst/>
              <a:ahLst/>
              <a:cxnLst/>
              <a:rect l="l" t="t" r="r" b="b"/>
              <a:pathLst>
                <a:path w="7491" h="6004" extrusionOk="0">
                  <a:moveTo>
                    <a:pt x="5634" y="1"/>
                  </a:moveTo>
                  <a:cubicBezTo>
                    <a:pt x="5556" y="1"/>
                    <a:pt x="5477" y="13"/>
                    <a:pt x="5399" y="39"/>
                  </a:cubicBezTo>
                  <a:lnTo>
                    <a:pt x="1158" y="1445"/>
                  </a:lnTo>
                  <a:cubicBezTo>
                    <a:pt x="414" y="1693"/>
                    <a:pt x="1" y="2472"/>
                    <a:pt x="225" y="3169"/>
                  </a:cubicBezTo>
                  <a:lnTo>
                    <a:pt x="639" y="4386"/>
                  </a:lnTo>
                  <a:cubicBezTo>
                    <a:pt x="964" y="5382"/>
                    <a:pt x="1927" y="6003"/>
                    <a:pt x="2968" y="6003"/>
                  </a:cubicBezTo>
                  <a:cubicBezTo>
                    <a:pt x="3249" y="6003"/>
                    <a:pt x="3535" y="5958"/>
                    <a:pt x="3816" y="5863"/>
                  </a:cubicBezTo>
                  <a:lnTo>
                    <a:pt x="6333" y="5036"/>
                  </a:lnTo>
                  <a:cubicBezTo>
                    <a:pt x="7077" y="4788"/>
                    <a:pt x="7490" y="4008"/>
                    <a:pt x="7266" y="3311"/>
                  </a:cubicBezTo>
                  <a:lnTo>
                    <a:pt x="6841" y="2059"/>
                  </a:lnTo>
                  <a:lnTo>
                    <a:pt x="6333" y="500"/>
                  </a:lnTo>
                  <a:cubicBezTo>
                    <a:pt x="6229" y="197"/>
                    <a:pt x="5943" y="1"/>
                    <a:pt x="56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6"/>
            <p:cNvSpPr/>
            <p:nvPr/>
          </p:nvSpPr>
          <p:spPr>
            <a:xfrm>
              <a:off x="7587316" y="-139920"/>
              <a:ext cx="111630" cy="172121"/>
            </a:xfrm>
            <a:custGeom>
              <a:avLst/>
              <a:gdLst/>
              <a:ahLst/>
              <a:cxnLst/>
              <a:rect l="l" t="t" r="r" b="b"/>
              <a:pathLst>
                <a:path w="3486" h="5375" extrusionOk="0">
                  <a:moveTo>
                    <a:pt x="3486" y="0"/>
                  </a:moveTo>
                  <a:lnTo>
                    <a:pt x="2163" y="437"/>
                  </a:lnTo>
                  <a:lnTo>
                    <a:pt x="1" y="4749"/>
                  </a:lnTo>
                  <a:cubicBezTo>
                    <a:pt x="213" y="5009"/>
                    <a:pt x="485" y="5221"/>
                    <a:pt x="792" y="5375"/>
                  </a:cubicBezTo>
                  <a:lnTo>
                    <a:pt x="34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6"/>
            <p:cNvSpPr/>
            <p:nvPr/>
          </p:nvSpPr>
          <p:spPr>
            <a:xfrm>
              <a:off x="7642555" y="-150519"/>
              <a:ext cx="113904" cy="191815"/>
            </a:xfrm>
            <a:custGeom>
              <a:avLst/>
              <a:gdLst/>
              <a:ahLst/>
              <a:cxnLst/>
              <a:rect l="l" t="t" r="r" b="b"/>
              <a:pathLst>
                <a:path w="3557" h="5990" extrusionOk="0">
                  <a:moveTo>
                    <a:pt x="2989" y="0"/>
                  </a:moveTo>
                  <a:lnTo>
                    <a:pt x="1" y="5978"/>
                  </a:lnTo>
                  <a:cubicBezTo>
                    <a:pt x="87" y="5986"/>
                    <a:pt x="174" y="5990"/>
                    <a:pt x="260" y="5990"/>
                  </a:cubicBezTo>
                  <a:cubicBezTo>
                    <a:pt x="434" y="5990"/>
                    <a:pt x="607" y="5974"/>
                    <a:pt x="780" y="5942"/>
                  </a:cubicBezTo>
                  <a:cubicBezTo>
                    <a:pt x="1702" y="4088"/>
                    <a:pt x="2635" y="2245"/>
                    <a:pt x="3556" y="402"/>
                  </a:cubicBezTo>
                  <a:cubicBezTo>
                    <a:pt x="3450" y="177"/>
                    <a:pt x="3237" y="24"/>
                    <a:pt x="29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7708009" y="-97554"/>
              <a:ext cx="68496" cy="124471"/>
            </a:xfrm>
            <a:custGeom>
              <a:avLst/>
              <a:gdLst/>
              <a:ahLst/>
              <a:cxnLst/>
              <a:rect l="l" t="t" r="r" b="b"/>
              <a:pathLst>
                <a:path w="2139" h="3887" extrusionOk="0">
                  <a:moveTo>
                    <a:pt x="1949" y="0"/>
                  </a:moveTo>
                  <a:lnTo>
                    <a:pt x="0" y="3887"/>
                  </a:lnTo>
                  <a:lnTo>
                    <a:pt x="0" y="3887"/>
                  </a:lnTo>
                  <a:lnTo>
                    <a:pt x="567" y="3698"/>
                  </a:lnTo>
                  <a:cubicBezTo>
                    <a:pt x="1087" y="2646"/>
                    <a:pt x="1607" y="1607"/>
                    <a:pt x="2138" y="579"/>
                  </a:cubicBezTo>
                  <a:lnTo>
                    <a:pt x="19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6"/>
            <p:cNvSpPr/>
            <p:nvPr/>
          </p:nvSpPr>
          <p:spPr>
            <a:xfrm>
              <a:off x="7554781" y="-112316"/>
              <a:ext cx="60939" cy="88926"/>
            </a:xfrm>
            <a:custGeom>
              <a:avLst/>
              <a:gdLst/>
              <a:ahLst/>
              <a:cxnLst/>
              <a:rect l="l" t="t" r="r" b="b"/>
              <a:pathLst>
                <a:path w="1903" h="2777" extrusionOk="0">
                  <a:moveTo>
                    <a:pt x="1903" y="0"/>
                  </a:moveTo>
                  <a:lnTo>
                    <a:pt x="1170" y="248"/>
                  </a:lnTo>
                  <a:cubicBezTo>
                    <a:pt x="426" y="497"/>
                    <a:pt x="1" y="1264"/>
                    <a:pt x="237" y="1961"/>
                  </a:cubicBezTo>
                  <a:lnTo>
                    <a:pt x="509" y="2776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6"/>
          <p:cNvGrpSpPr/>
          <p:nvPr/>
        </p:nvGrpSpPr>
        <p:grpSpPr>
          <a:xfrm flipH="1">
            <a:off x="542282" y="706707"/>
            <a:ext cx="548553" cy="481121"/>
            <a:chOff x="6816620" y="3288554"/>
            <a:chExt cx="1040699" cy="912769"/>
          </a:xfrm>
        </p:grpSpPr>
        <p:sp>
          <p:nvSpPr>
            <p:cNvPr id="629" name="Google Shape;629;p6"/>
            <p:cNvSpPr/>
            <p:nvPr/>
          </p:nvSpPr>
          <p:spPr>
            <a:xfrm>
              <a:off x="6816620" y="3288554"/>
              <a:ext cx="1040699" cy="912769"/>
            </a:xfrm>
            <a:custGeom>
              <a:avLst/>
              <a:gdLst/>
              <a:ahLst/>
              <a:cxnLst/>
              <a:rect l="l" t="t" r="r" b="b"/>
              <a:pathLst>
                <a:path w="32499" h="28504" extrusionOk="0">
                  <a:moveTo>
                    <a:pt x="16263" y="0"/>
                  </a:moveTo>
                  <a:cubicBezTo>
                    <a:pt x="10964" y="0"/>
                    <a:pt x="5876" y="2964"/>
                    <a:pt x="3415" y="8056"/>
                  </a:cubicBezTo>
                  <a:cubicBezTo>
                    <a:pt x="1" y="15144"/>
                    <a:pt x="2966" y="23661"/>
                    <a:pt x="10054" y="27087"/>
                  </a:cubicBezTo>
                  <a:cubicBezTo>
                    <a:pt x="12050" y="28048"/>
                    <a:pt x="14159" y="28504"/>
                    <a:pt x="16237" y="28504"/>
                  </a:cubicBezTo>
                  <a:cubicBezTo>
                    <a:pt x="21535" y="28504"/>
                    <a:pt x="26624" y="25540"/>
                    <a:pt x="29085" y="20448"/>
                  </a:cubicBezTo>
                  <a:cubicBezTo>
                    <a:pt x="32499" y="13360"/>
                    <a:pt x="29534" y="4843"/>
                    <a:pt x="22446" y="1417"/>
                  </a:cubicBezTo>
                  <a:cubicBezTo>
                    <a:pt x="20450" y="456"/>
                    <a:pt x="18340" y="0"/>
                    <a:pt x="16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7593998" y="3568815"/>
              <a:ext cx="191847" cy="135551"/>
            </a:xfrm>
            <a:custGeom>
              <a:avLst/>
              <a:gdLst/>
              <a:ahLst/>
              <a:cxnLst/>
              <a:rect l="l" t="t" r="r" b="b"/>
              <a:pathLst>
                <a:path w="5991" h="4233" extrusionOk="0">
                  <a:moveTo>
                    <a:pt x="5116" y="1"/>
                  </a:moveTo>
                  <a:lnTo>
                    <a:pt x="1253" y="1241"/>
                  </a:lnTo>
                  <a:cubicBezTo>
                    <a:pt x="450" y="1489"/>
                    <a:pt x="1" y="2352"/>
                    <a:pt x="261" y="3167"/>
                  </a:cubicBezTo>
                  <a:cubicBezTo>
                    <a:pt x="471" y="3815"/>
                    <a:pt x="1073" y="4233"/>
                    <a:pt x="1720" y="4233"/>
                  </a:cubicBezTo>
                  <a:cubicBezTo>
                    <a:pt x="1875" y="4233"/>
                    <a:pt x="2032" y="4209"/>
                    <a:pt x="2186" y="4159"/>
                  </a:cubicBezTo>
                  <a:lnTo>
                    <a:pt x="5990" y="2942"/>
                  </a:lnTo>
                  <a:cubicBezTo>
                    <a:pt x="5884" y="2340"/>
                    <a:pt x="5730" y="1749"/>
                    <a:pt x="5541" y="1170"/>
                  </a:cubicBezTo>
                  <a:cubicBezTo>
                    <a:pt x="5435" y="769"/>
                    <a:pt x="5281" y="379"/>
                    <a:pt x="511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7095055" y="3684544"/>
              <a:ext cx="134783" cy="111246"/>
            </a:xfrm>
            <a:custGeom>
              <a:avLst/>
              <a:gdLst/>
              <a:ahLst/>
              <a:cxnLst/>
              <a:rect l="l" t="t" r="r" b="b"/>
              <a:pathLst>
                <a:path w="4209" h="3474" extrusionOk="0">
                  <a:moveTo>
                    <a:pt x="2184" y="0"/>
                  </a:moveTo>
                  <a:cubicBezTo>
                    <a:pt x="2008" y="0"/>
                    <a:pt x="1830" y="27"/>
                    <a:pt x="1654" y="84"/>
                  </a:cubicBezTo>
                  <a:cubicBezTo>
                    <a:pt x="177" y="545"/>
                    <a:pt x="0" y="2565"/>
                    <a:pt x="1382" y="3274"/>
                  </a:cubicBezTo>
                  <a:cubicBezTo>
                    <a:pt x="1648" y="3411"/>
                    <a:pt x="1919" y="3473"/>
                    <a:pt x="2182" y="3473"/>
                  </a:cubicBezTo>
                  <a:cubicBezTo>
                    <a:pt x="3276" y="3473"/>
                    <a:pt x="4209" y="2398"/>
                    <a:pt x="3828" y="1207"/>
                  </a:cubicBezTo>
                  <a:cubicBezTo>
                    <a:pt x="3599" y="473"/>
                    <a:pt x="2916" y="0"/>
                    <a:pt x="218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6"/>
            <p:cNvSpPr/>
            <p:nvPr/>
          </p:nvSpPr>
          <p:spPr>
            <a:xfrm>
              <a:off x="7123043" y="3712820"/>
              <a:ext cx="40380" cy="33111"/>
            </a:xfrm>
            <a:custGeom>
              <a:avLst/>
              <a:gdLst/>
              <a:ahLst/>
              <a:cxnLst/>
              <a:rect l="l" t="t" r="r" b="b"/>
              <a:pathLst>
                <a:path w="1261" h="1034" extrusionOk="0">
                  <a:moveTo>
                    <a:pt x="661" y="0"/>
                  </a:moveTo>
                  <a:cubicBezTo>
                    <a:pt x="607" y="0"/>
                    <a:pt x="551" y="9"/>
                    <a:pt x="497" y="28"/>
                  </a:cubicBezTo>
                  <a:cubicBezTo>
                    <a:pt x="48" y="170"/>
                    <a:pt x="0" y="773"/>
                    <a:pt x="414" y="973"/>
                  </a:cubicBezTo>
                  <a:cubicBezTo>
                    <a:pt x="494" y="1015"/>
                    <a:pt x="576" y="1033"/>
                    <a:pt x="655" y="1033"/>
                  </a:cubicBezTo>
                  <a:cubicBezTo>
                    <a:pt x="983" y="1033"/>
                    <a:pt x="1261" y="712"/>
                    <a:pt x="1146" y="359"/>
                  </a:cubicBezTo>
                  <a:cubicBezTo>
                    <a:pt x="1080" y="142"/>
                    <a:pt x="878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6"/>
            <p:cNvSpPr/>
            <p:nvPr/>
          </p:nvSpPr>
          <p:spPr>
            <a:xfrm>
              <a:off x="7405257" y="3585435"/>
              <a:ext cx="134495" cy="111566"/>
            </a:xfrm>
            <a:custGeom>
              <a:avLst/>
              <a:gdLst/>
              <a:ahLst/>
              <a:cxnLst/>
              <a:rect l="l" t="t" r="r" b="b"/>
              <a:pathLst>
                <a:path w="4200" h="3484" extrusionOk="0">
                  <a:moveTo>
                    <a:pt x="2172" y="0"/>
                  </a:moveTo>
                  <a:cubicBezTo>
                    <a:pt x="1996" y="0"/>
                    <a:pt x="1818" y="27"/>
                    <a:pt x="1642" y="84"/>
                  </a:cubicBezTo>
                  <a:cubicBezTo>
                    <a:pt x="165" y="557"/>
                    <a:pt x="0" y="2577"/>
                    <a:pt x="1370" y="3286"/>
                  </a:cubicBezTo>
                  <a:cubicBezTo>
                    <a:pt x="1634" y="3422"/>
                    <a:pt x="1904" y="3484"/>
                    <a:pt x="2166" y="3484"/>
                  </a:cubicBezTo>
                  <a:cubicBezTo>
                    <a:pt x="3262" y="3484"/>
                    <a:pt x="4200" y="2399"/>
                    <a:pt x="3828" y="1207"/>
                  </a:cubicBezTo>
                  <a:cubicBezTo>
                    <a:pt x="3589" y="473"/>
                    <a:pt x="2905" y="0"/>
                    <a:pt x="217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6"/>
            <p:cNvSpPr/>
            <p:nvPr/>
          </p:nvSpPr>
          <p:spPr>
            <a:xfrm>
              <a:off x="7433245" y="3613839"/>
              <a:ext cx="39996" cy="33335"/>
            </a:xfrm>
            <a:custGeom>
              <a:avLst/>
              <a:gdLst/>
              <a:ahLst/>
              <a:cxnLst/>
              <a:rect l="l" t="t" r="r" b="b"/>
              <a:pathLst>
                <a:path w="1249" h="1041" extrusionOk="0">
                  <a:moveTo>
                    <a:pt x="642" y="1"/>
                  </a:moveTo>
                  <a:cubicBezTo>
                    <a:pt x="590" y="1"/>
                    <a:pt x="537" y="8"/>
                    <a:pt x="485" y="24"/>
                  </a:cubicBezTo>
                  <a:cubicBezTo>
                    <a:pt x="48" y="166"/>
                    <a:pt x="0" y="769"/>
                    <a:pt x="402" y="981"/>
                  </a:cubicBezTo>
                  <a:cubicBezTo>
                    <a:pt x="482" y="1022"/>
                    <a:pt x="564" y="1041"/>
                    <a:pt x="642" y="1041"/>
                  </a:cubicBezTo>
                  <a:cubicBezTo>
                    <a:pt x="971" y="1041"/>
                    <a:pt x="1249" y="717"/>
                    <a:pt x="1134" y="355"/>
                  </a:cubicBezTo>
                  <a:cubicBezTo>
                    <a:pt x="1068" y="136"/>
                    <a:pt x="86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6"/>
            <p:cNvSpPr/>
            <p:nvPr/>
          </p:nvSpPr>
          <p:spPr>
            <a:xfrm>
              <a:off x="7241814" y="3759221"/>
              <a:ext cx="237223" cy="145190"/>
            </a:xfrm>
            <a:custGeom>
              <a:avLst/>
              <a:gdLst/>
              <a:ahLst/>
              <a:cxnLst/>
              <a:rect l="l" t="t" r="r" b="b"/>
              <a:pathLst>
                <a:path w="7408" h="4534" extrusionOk="0">
                  <a:moveTo>
                    <a:pt x="6734" y="0"/>
                  </a:moveTo>
                  <a:cubicBezTo>
                    <a:pt x="6553" y="0"/>
                    <a:pt x="6353" y="118"/>
                    <a:pt x="6415" y="304"/>
                  </a:cubicBezTo>
                  <a:cubicBezTo>
                    <a:pt x="6699" y="1828"/>
                    <a:pt x="5813" y="3328"/>
                    <a:pt x="4336" y="3801"/>
                  </a:cubicBezTo>
                  <a:cubicBezTo>
                    <a:pt x="4025" y="3900"/>
                    <a:pt x="3709" y="3948"/>
                    <a:pt x="3397" y="3948"/>
                  </a:cubicBezTo>
                  <a:cubicBezTo>
                    <a:pt x="2226" y="3948"/>
                    <a:pt x="1119" y="3278"/>
                    <a:pt x="615" y="2159"/>
                  </a:cubicBezTo>
                  <a:cubicBezTo>
                    <a:pt x="552" y="2060"/>
                    <a:pt x="459" y="2018"/>
                    <a:pt x="367" y="2018"/>
                  </a:cubicBezTo>
                  <a:cubicBezTo>
                    <a:pt x="182" y="2018"/>
                    <a:pt x="1" y="2186"/>
                    <a:pt x="72" y="2407"/>
                  </a:cubicBezTo>
                  <a:cubicBezTo>
                    <a:pt x="674" y="3706"/>
                    <a:pt x="1974" y="4533"/>
                    <a:pt x="3403" y="4533"/>
                  </a:cubicBezTo>
                  <a:cubicBezTo>
                    <a:pt x="5683" y="4533"/>
                    <a:pt x="7408" y="2454"/>
                    <a:pt x="6994" y="198"/>
                  </a:cubicBezTo>
                  <a:cubicBezTo>
                    <a:pt x="6984" y="60"/>
                    <a:pt x="6864" y="0"/>
                    <a:pt x="673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7071967" y="3612782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5" y="1"/>
                  </a:moveTo>
                  <a:cubicBezTo>
                    <a:pt x="1346" y="1"/>
                    <a:pt x="223" y="807"/>
                    <a:pt x="24" y="2136"/>
                  </a:cubicBezTo>
                  <a:cubicBezTo>
                    <a:pt x="1" y="2255"/>
                    <a:pt x="83" y="2361"/>
                    <a:pt x="201" y="2385"/>
                  </a:cubicBezTo>
                  <a:lnTo>
                    <a:pt x="237" y="2385"/>
                  </a:lnTo>
                  <a:cubicBezTo>
                    <a:pt x="343" y="2385"/>
                    <a:pt x="438" y="2314"/>
                    <a:pt x="461" y="2207"/>
                  </a:cubicBezTo>
                  <a:cubicBezTo>
                    <a:pt x="622" y="1115"/>
                    <a:pt x="1548" y="447"/>
                    <a:pt x="2505" y="447"/>
                  </a:cubicBezTo>
                  <a:cubicBezTo>
                    <a:pt x="3028" y="447"/>
                    <a:pt x="3560" y="647"/>
                    <a:pt x="3982" y="1085"/>
                  </a:cubicBezTo>
                  <a:cubicBezTo>
                    <a:pt x="4023" y="1126"/>
                    <a:pt x="4079" y="1147"/>
                    <a:pt x="4135" y="1147"/>
                  </a:cubicBezTo>
                  <a:cubicBezTo>
                    <a:pt x="4191" y="1147"/>
                    <a:pt x="4248" y="1126"/>
                    <a:pt x="4289" y="1085"/>
                  </a:cubicBezTo>
                  <a:cubicBezTo>
                    <a:pt x="4372" y="991"/>
                    <a:pt x="4372" y="849"/>
                    <a:pt x="4289" y="766"/>
                  </a:cubicBezTo>
                  <a:cubicBezTo>
                    <a:pt x="3780" y="241"/>
                    <a:pt x="3137" y="1"/>
                    <a:pt x="250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6"/>
            <p:cNvSpPr/>
            <p:nvPr/>
          </p:nvSpPr>
          <p:spPr>
            <a:xfrm>
              <a:off x="7366670" y="3479248"/>
              <a:ext cx="140002" cy="76374"/>
            </a:xfrm>
            <a:custGeom>
              <a:avLst/>
              <a:gdLst/>
              <a:ahLst/>
              <a:cxnLst/>
              <a:rect l="l" t="t" r="r" b="b"/>
              <a:pathLst>
                <a:path w="4372" h="2385" extrusionOk="0">
                  <a:moveTo>
                    <a:pt x="2508" y="0"/>
                  </a:moveTo>
                  <a:cubicBezTo>
                    <a:pt x="1350" y="0"/>
                    <a:pt x="222" y="803"/>
                    <a:pt x="24" y="2125"/>
                  </a:cubicBezTo>
                  <a:cubicBezTo>
                    <a:pt x="0" y="2255"/>
                    <a:pt x="83" y="2361"/>
                    <a:pt x="201" y="2384"/>
                  </a:cubicBezTo>
                  <a:lnTo>
                    <a:pt x="236" y="2384"/>
                  </a:lnTo>
                  <a:cubicBezTo>
                    <a:pt x="343" y="2384"/>
                    <a:pt x="437" y="2314"/>
                    <a:pt x="461" y="2207"/>
                  </a:cubicBezTo>
                  <a:cubicBezTo>
                    <a:pt x="621" y="1107"/>
                    <a:pt x="1553" y="441"/>
                    <a:pt x="2511" y="441"/>
                  </a:cubicBezTo>
                  <a:cubicBezTo>
                    <a:pt x="3034" y="441"/>
                    <a:pt x="3564" y="639"/>
                    <a:pt x="3981" y="1073"/>
                  </a:cubicBezTo>
                  <a:cubicBezTo>
                    <a:pt x="4023" y="1120"/>
                    <a:pt x="4079" y="1144"/>
                    <a:pt x="4135" y="1144"/>
                  </a:cubicBezTo>
                  <a:cubicBezTo>
                    <a:pt x="4191" y="1144"/>
                    <a:pt x="4247" y="1120"/>
                    <a:pt x="4288" y="1073"/>
                  </a:cubicBezTo>
                  <a:cubicBezTo>
                    <a:pt x="4371" y="991"/>
                    <a:pt x="4371" y="849"/>
                    <a:pt x="4288" y="766"/>
                  </a:cubicBezTo>
                  <a:cubicBezTo>
                    <a:pt x="3783" y="240"/>
                    <a:pt x="3141" y="0"/>
                    <a:pt x="25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6"/>
          <p:cNvGrpSpPr/>
          <p:nvPr/>
        </p:nvGrpSpPr>
        <p:grpSpPr>
          <a:xfrm>
            <a:off x="-6271" y="810808"/>
            <a:ext cx="277315" cy="862910"/>
            <a:chOff x="2898" y="2667333"/>
            <a:chExt cx="277315" cy="862910"/>
          </a:xfrm>
        </p:grpSpPr>
        <p:sp>
          <p:nvSpPr>
            <p:cNvPr id="639" name="Google Shape;639;p6"/>
            <p:cNvSpPr/>
            <p:nvPr/>
          </p:nvSpPr>
          <p:spPr>
            <a:xfrm>
              <a:off x="2898" y="2667333"/>
              <a:ext cx="277315" cy="862910"/>
            </a:xfrm>
            <a:custGeom>
              <a:avLst/>
              <a:gdLst/>
              <a:ahLst/>
              <a:cxnLst/>
              <a:rect l="l" t="t" r="r" b="b"/>
              <a:pathLst>
                <a:path w="8660" h="26947" extrusionOk="0">
                  <a:moveTo>
                    <a:pt x="1" y="1"/>
                  </a:moveTo>
                  <a:lnTo>
                    <a:pt x="1" y="26946"/>
                  </a:lnTo>
                  <a:cubicBezTo>
                    <a:pt x="7053" y="21441"/>
                    <a:pt x="8660" y="11412"/>
                    <a:pt x="3687" y="3982"/>
                  </a:cubicBezTo>
                  <a:cubicBezTo>
                    <a:pt x="2671" y="2458"/>
                    <a:pt x="1430" y="112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2898" y="2768716"/>
              <a:ext cx="160817" cy="182752"/>
            </a:xfrm>
            <a:custGeom>
              <a:avLst/>
              <a:gdLst/>
              <a:ahLst/>
              <a:cxnLst/>
              <a:rect l="l" t="t" r="r" b="b"/>
              <a:pathLst>
                <a:path w="5022" h="5707" extrusionOk="0">
                  <a:moveTo>
                    <a:pt x="3120" y="0"/>
                  </a:moveTo>
                  <a:lnTo>
                    <a:pt x="1" y="2103"/>
                  </a:lnTo>
                  <a:lnTo>
                    <a:pt x="1" y="5576"/>
                  </a:lnTo>
                  <a:cubicBezTo>
                    <a:pt x="217" y="5664"/>
                    <a:pt x="444" y="5706"/>
                    <a:pt x="669" y="5706"/>
                  </a:cubicBezTo>
                  <a:cubicBezTo>
                    <a:pt x="1024" y="5706"/>
                    <a:pt x="1375" y="5601"/>
                    <a:pt x="1678" y="5399"/>
                  </a:cubicBezTo>
                  <a:lnTo>
                    <a:pt x="5022" y="3166"/>
                  </a:lnTo>
                  <a:cubicBezTo>
                    <a:pt x="4643" y="2339"/>
                    <a:pt x="4195" y="1560"/>
                    <a:pt x="3698" y="804"/>
                  </a:cubicBezTo>
                  <a:cubicBezTo>
                    <a:pt x="3509" y="532"/>
                    <a:pt x="3320" y="260"/>
                    <a:pt x="312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6"/>
          <p:cNvGrpSpPr/>
          <p:nvPr/>
        </p:nvGrpSpPr>
        <p:grpSpPr>
          <a:xfrm flipH="1">
            <a:off x="83593" y="1973773"/>
            <a:ext cx="548569" cy="499806"/>
            <a:chOff x="30262" y="3461651"/>
            <a:chExt cx="1026705" cy="935441"/>
          </a:xfrm>
        </p:grpSpPr>
        <p:sp>
          <p:nvSpPr>
            <p:cNvPr id="642" name="Google Shape;642;p6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6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6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rgbClr val="E5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6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6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FF9831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"/>
          <p:cNvSpPr txBox="1">
            <a:spLocks noGrp="1"/>
          </p:cNvSpPr>
          <p:nvPr>
            <p:ph type="title"/>
          </p:nvPr>
        </p:nvSpPr>
        <p:spPr>
          <a:xfrm>
            <a:off x="2051974" y="1492500"/>
            <a:ext cx="5040000" cy="7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7"/>
          <p:cNvSpPr txBox="1">
            <a:spLocks noGrp="1"/>
          </p:cNvSpPr>
          <p:nvPr>
            <p:ph type="subTitle" idx="1"/>
          </p:nvPr>
        </p:nvSpPr>
        <p:spPr>
          <a:xfrm>
            <a:off x="2051950" y="2327025"/>
            <a:ext cx="50400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4" name="Google Shape;654;p7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655" name="Google Shape;655;p7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7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664" name="Google Shape;664;p7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7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670" name="Google Shape;670;p7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7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681" name="Google Shape;681;p7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" name="Google Shape;692;p7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" name="Google Shape;693;p7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694" name="Google Shape;694;p7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695" name="Google Shape;695;p7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7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704" name="Google Shape;704;p7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9" name="Google Shape;709;p7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710" name="Google Shape;710;p7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3" name="Google Shape;723;p7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724" name="Google Shape;724;p7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7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735" name="Google Shape;735;p7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7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7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7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7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7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743" name="Google Shape;743;p7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7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7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746" name="Google Shape;746;p7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7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7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7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7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1" name="Google Shape;751;p7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752" name="Google Shape;752;p7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"/>
          <p:cNvSpPr/>
          <p:nvPr/>
        </p:nvSpPr>
        <p:spPr>
          <a:xfrm>
            <a:off x="2026799" y="26550"/>
            <a:ext cx="5090400" cy="5090400"/>
          </a:xfrm>
          <a:prstGeom prst="ellipse">
            <a:avLst/>
          </a:prstGeom>
          <a:solidFill>
            <a:srgbClr val="FFD000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8"/>
          <p:cNvGrpSpPr/>
          <p:nvPr/>
        </p:nvGrpSpPr>
        <p:grpSpPr>
          <a:xfrm>
            <a:off x="1548185" y="3533246"/>
            <a:ext cx="1338412" cy="1219641"/>
            <a:chOff x="4785347" y="3786871"/>
            <a:chExt cx="1338412" cy="1219641"/>
          </a:xfrm>
        </p:grpSpPr>
        <p:sp>
          <p:nvSpPr>
            <p:cNvPr id="762" name="Google Shape;762;p8"/>
            <p:cNvSpPr/>
            <p:nvPr/>
          </p:nvSpPr>
          <p:spPr>
            <a:xfrm>
              <a:off x="4785347" y="3786871"/>
              <a:ext cx="1338412" cy="1219641"/>
            </a:xfrm>
            <a:custGeom>
              <a:avLst/>
              <a:gdLst/>
              <a:ahLst/>
              <a:cxnLst/>
              <a:rect l="l" t="t" r="r" b="b"/>
              <a:pathLst>
                <a:path w="41796" h="38087" extrusionOk="0">
                  <a:moveTo>
                    <a:pt x="20898" y="1"/>
                  </a:moveTo>
                  <a:cubicBezTo>
                    <a:pt x="16025" y="1"/>
                    <a:pt x="11152" y="1861"/>
                    <a:pt x="7431" y="5582"/>
                  </a:cubicBezTo>
                  <a:cubicBezTo>
                    <a:pt x="0" y="13013"/>
                    <a:pt x="0" y="25074"/>
                    <a:pt x="7431" y="32505"/>
                  </a:cubicBezTo>
                  <a:cubicBezTo>
                    <a:pt x="11152" y="36226"/>
                    <a:pt x="16025" y="38086"/>
                    <a:pt x="20898" y="38086"/>
                  </a:cubicBezTo>
                  <a:cubicBezTo>
                    <a:pt x="25771" y="38086"/>
                    <a:pt x="30644" y="36226"/>
                    <a:pt x="34365" y="32505"/>
                  </a:cubicBezTo>
                  <a:cubicBezTo>
                    <a:pt x="41795" y="25074"/>
                    <a:pt x="41795" y="13013"/>
                    <a:pt x="34365" y="5582"/>
                  </a:cubicBezTo>
                  <a:cubicBezTo>
                    <a:pt x="30644" y="1861"/>
                    <a:pt x="25771" y="1"/>
                    <a:pt x="20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5739394" y="4571551"/>
              <a:ext cx="258005" cy="212341"/>
            </a:xfrm>
            <a:custGeom>
              <a:avLst/>
              <a:gdLst/>
              <a:ahLst/>
              <a:cxnLst/>
              <a:rect l="l" t="t" r="r" b="b"/>
              <a:pathLst>
                <a:path w="8057" h="6631" extrusionOk="0">
                  <a:moveTo>
                    <a:pt x="2346" y="1"/>
                  </a:moveTo>
                  <a:cubicBezTo>
                    <a:pt x="1664" y="1"/>
                    <a:pt x="996" y="340"/>
                    <a:pt x="603" y="960"/>
                  </a:cubicBezTo>
                  <a:cubicBezTo>
                    <a:pt x="0" y="1929"/>
                    <a:pt x="307" y="3216"/>
                    <a:pt x="1288" y="3807"/>
                  </a:cubicBezTo>
                  <a:lnTo>
                    <a:pt x="5812" y="6630"/>
                  </a:lnTo>
                  <a:cubicBezTo>
                    <a:pt x="6320" y="6004"/>
                    <a:pt x="6805" y="5343"/>
                    <a:pt x="7242" y="4657"/>
                  </a:cubicBezTo>
                  <a:cubicBezTo>
                    <a:pt x="7537" y="4185"/>
                    <a:pt x="7797" y="3701"/>
                    <a:pt x="8057" y="3204"/>
                  </a:cubicBezTo>
                  <a:lnTo>
                    <a:pt x="3461" y="334"/>
                  </a:lnTo>
                  <a:cubicBezTo>
                    <a:pt x="3117" y="108"/>
                    <a:pt x="2729" y="1"/>
                    <a:pt x="2346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4900724" y="4029154"/>
              <a:ext cx="254611" cy="213302"/>
            </a:xfrm>
            <a:custGeom>
              <a:avLst/>
              <a:gdLst/>
              <a:ahLst/>
              <a:cxnLst/>
              <a:rect l="l" t="t" r="r" b="b"/>
              <a:pathLst>
                <a:path w="7951" h="6661" extrusionOk="0">
                  <a:moveTo>
                    <a:pt x="2103" y="1"/>
                  </a:moveTo>
                  <a:cubicBezTo>
                    <a:pt x="1784" y="450"/>
                    <a:pt x="1465" y="887"/>
                    <a:pt x="1170" y="1359"/>
                  </a:cubicBezTo>
                  <a:cubicBezTo>
                    <a:pt x="733" y="2056"/>
                    <a:pt x="343" y="2777"/>
                    <a:pt x="0" y="3521"/>
                  </a:cubicBezTo>
                  <a:lnTo>
                    <a:pt x="4525" y="6345"/>
                  </a:lnTo>
                  <a:cubicBezTo>
                    <a:pt x="4865" y="6559"/>
                    <a:pt x="5243" y="6661"/>
                    <a:pt x="5617" y="6661"/>
                  </a:cubicBezTo>
                  <a:cubicBezTo>
                    <a:pt x="6296" y="6661"/>
                    <a:pt x="6960" y="6324"/>
                    <a:pt x="7348" y="5707"/>
                  </a:cubicBezTo>
                  <a:cubicBezTo>
                    <a:pt x="7951" y="4738"/>
                    <a:pt x="7655" y="3474"/>
                    <a:pt x="6698" y="2883"/>
                  </a:cubicBezTo>
                  <a:lnTo>
                    <a:pt x="210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5231036" y="4128616"/>
              <a:ext cx="180030" cy="140034"/>
            </a:xfrm>
            <a:custGeom>
              <a:avLst/>
              <a:gdLst/>
              <a:ahLst/>
              <a:cxnLst/>
              <a:rect l="l" t="t" r="r" b="b"/>
              <a:pathLst>
                <a:path w="5622" h="4373" extrusionOk="0">
                  <a:moveTo>
                    <a:pt x="2520" y="1"/>
                  </a:moveTo>
                  <a:cubicBezTo>
                    <a:pt x="1603" y="1"/>
                    <a:pt x="706" y="464"/>
                    <a:pt x="199" y="1301"/>
                  </a:cubicBezTo>
                  <a:cubicBezTo>
                    <a:pt x="1" y="1615"/>
                    <a:pt x="271" y="1912"/>
                    <a:pt x="544" y="1912"/>
                  </a:cubicBezTo>
                  <a:cubicBezTo>
                    <a:pt x="661" y="1912"/>
                    <a:pt x="779" y="1858"/>
                    <a:pt x="861" y="1727"/>
                  </a:cubicBezTo>
                  <a:cubicBezTo>
                    <a:pt x="1225" y="1114"/>
                    <a:pt x="1873" y="777"/>
                    <a:pt x="2533" y="777"/>
                  </a:cubicBezTo>
                  <a:cubicBezTo>
                    <a:pt x="2880" y="777"/>
                    <a:pt x="3229" y="870"/>
                    <a:pt x="3542" y="1065"/>
                  </a:cubicBezTo>
                  <a:cubicBezTo>
                    <a:pt x="4464" y="1644"/>
                    <a:pt x="4735" y="2872"/>
                    <a:pt x="4133" y="3770"/>
                  </a:cubicBezTo>
                  <a:cubicBezTo>
                    <a:pt x="3967" y="4030"/>
                    <a:pt x="4156" y="4373"/>
                    <a:pt x="4464" y="4373"/>
                  </a:cubicBezTo>
                  <a:cubicBezTo>
                    <a:pt x="4594" y="4373"/>
                    <a:pt x="4724" y="4302"/>
                    <a:pt x="4794" y="4184"/>
                  </a:cubicBezTo>
                  <a:cubicBezTo>
                    <a:pt x="5621" y="2920"/>
                    <a:pt x="5243" y="1219"/>
                    <a:pt x="3956" y="415"/>
                  </a:cubicBezTo>
                  <a:cubicBezTo>
                    <a:pt x="3510" y="135"/>
                    <a:pt x="3012" y="1"/>
                    <a:pt x="252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5599487" y="4360138"/>
              <a:ext cx="179646" cy="139266"/>
            </a:xfrm>
            <a:custGeom>
              <a:avLst/>
              <a:gdLst/>
              <a:ahLst/>
              <a:cxnLst/>
              <a:rect l="l" t="t" r="r" b="b"/>
              <a:pathLst>
                <a:path w="5610" h="4349" extrusionOk="0">
                  <a:moveTo>
                    <a:pt x="2511" y="0"/>
                  </a:moveTo>
                  <a:cubicBezTo>
                    <a:pt x="1602" y="0"/>
                    <a:pt x="713" y="460"/>
                    <a:pt x="199" y="1289"/>
                  </a:cubicBezTo>
                  <a:cubicBezTo>
                    <a:pt x="1" y="1603"/>
                    <a:pt x="271" y="1900"/>
                    <a:pt x="544" y="1900"/>
                  </a:cubicBezTo>
                  <a:cubicBezTo>
                    <a:pt x="661" y="1900"/>
                    <a:pt x="779" y="1846"/>
                    <a:pt x="861" y="1714"/>
                  </a:cubicBezTo>
                  <a:cubicBezTo>
                    <a:pt x="1234" y="1184"/>
                    <a:pt x="1826" y="899"/>
                    <a:pt x="2431" y="899"/>
                  </a:cubicBezTo>
                  <a:cubicBezTo>
                    <a:pt x="2782" y="899"/>
                    <a:pt x="3138" y="995"/>
                    <a:pt x="3460" y="1195"/>
                  </a:cubicBezTo>
                  <a:cubicBezTo>
                    <a:pt x="4322" y="1738"/>
                    <a:pt x="4617" y="2860"/>
                    <a:pt x="4121" y="3746"/>
                  </a:cubicBezTo>
                  <a:cubicBezTo>
                    <a:pt x="4015" y="3935"/>
                    <a:pt x="4062" y="4172"/>
                    <a:pt x="4251" y="4290"/>
                  </a:cubicBezTo>
                  <a:cubicBezTo>
                    <a:pt x="4310" y="4325"/>
                    <a:pt x="4381" y="4349"/>
                    <a:pt x="4452" y="4349"/>
                  </a:cubicBezTo>
                  <a:cubicBezTo>
                    <a:pt x="4594" y="4349"/>
                    <a:pt x="4724" y="4290"/>
                    <a:pt x="4794" y="4172"/>
                  </a:cubicBezTo>
                  <a:cubicBezTo>
                    <a:pt x="5610" y="2907"/>
                    <a:pt x="5232" y="1218"/>
                    <a:pt x="3944" y="415"/>
                  </a:cubicBezTo>
                  <a:cubicBezTo>
                    <a:pt x="3497" y="134"/>
                    <a:pt x="3001" y="0"/>
                    <a:pt x="251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5339176" y="3968375"/>
              <a:ext cx="179518" cy="126265"/>
            </a:xfrm>
            <a:custGeom>
              <a:avLst/>
              <a:gdLst/>
              <a:ahLst/>
              <a:cxnLst/>
              <a:rect l="l" t="t" r="r" b="b"/>
              <a:pathLst>
                <a:path w="5606" h="3943" extrusionOk="0">
                  <a:moveTo>
                    <a:pt x="2063" y="0"/>
                  </a:moveTo>
                  <a:cubicBezTo>
                    <a:pt x="1480" y="0"/>
                    <a:pt x="881" y="157"/>
                    <a:pt x="319" y="505"/>
                  </a:cubicBezTo>
                  <a:cubicBezTo>
                    <a:pt x="1" y="659"/>
                    <a:pt x="178" y="1072"/>
                    <a:pt x="440" y="1072"/>
                  </a:cubicBezTo>
                  <a:cubicBezTo>
                    <a:pt x="499" y="1072"/>
                    <a:pt x="563" y="1051"/>
                    <a:pt x="626" y="1001"/>
                  </a:cubicBezTo>
                  <a:cubicBezTo>
                    <a:pt x="1088" y="716"/>
                    <a:pt x="1582" y="588"/>
                    <a:pt x="2062" y="588"/>
                  </a:cubicBezTo>
                  <a:cubicBezTo>
                    <a:pt x="3593" y="588"/>
                    <a:pt x="4988" y="1897"/>
                    <a:pt x="4808" y="3624"/>
                  </a:cubicBezTo>
                  <a:cubicBezTo>
                    <a:pt x="4796" y="3789"/>
                    <a:pt x="4914" y="3931"/>
                    <a:pt x="5068" y="3943"/>
                  </a:cubicBezTo>
                  <a:lnTo>
                    <a:pt x="5103" y="3943"/>
                  </a:lnTo>
                  <a:cubicBezTo>
                    <a:pt x="5257" y="3943"/>
                    <a:pt x="5375" y="3836"/>
                    <a:pt x="5398" y="3683"/>
                  </a:cubicBezTo>
                  <a:cubicBezTo>
                    <a:pt x="5605" y="1589"/>
                    <a:pt x="3918" y="0"/>
                    <a:pt x="206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5703112" y="4196471"/>
              <a:ext cx="179774" cy="126265"/>
            </a:xfrm>
            <a:custGeom>
              <a:avLst/>
              <a:gdLst/>
              <a:ahLst/>
              <a:cxnLst/>
              <a:rect l="l" t="t" r="r" b="b"/>
              <a:pathLst>
                <a:path w="5614" h="3943" extrusionOk="0">
                  <a:moveTo>
                    <a:pt x="2069" y="1"/>
                  </a:moveTo>
                  <a:cubicBezTo>
                    <a:pt x="1485" y="1"/>
                    <a:pt x="883" y="158"/>
                    <a:pt x="318" y="505"/>
                  </a:cubicBezTo>
                  <a:cubicBezTo>
                    <a:pt x="0" y="659"/>
                    <a:pt x="177" y="1073"/>
                    <a:pt x="439" y="1073"/>
                  </a:cubicBezTo>
                  <a:cubicBezTo>
                    <a:pt x="498" y="1073"/>
                    <a:pt x="562" y="1052"/>
                    <a:pt x="625" y="1001"/>
                  </a:cubicBezTo>
                  <a:cubicBezTo>
                    <a:pt x="1090" y="717"/>
                    <a:pt x="1585" y="588"/>
                    <a:pt x="2066" y="588"/>
                  </a:cubicBezTo>
                  <a:cubicBezTo>
                    <a:pt x="3599" y="588"/>
                    <a:pt x="4987" y="1897"/>
                    <a:pt x="4807" y="3624"/>
                  </a:cubicBezTo>
                  <a:cubicBezTo>
                    <a:pt x="4795" y="3789"/>
                    <a:pt x="4913" y="3931"/>
                    <a:pt x="5079" y="3943"/>
                  </a:cubicBezTo>
                  <a:lnTo>
                    <a:pt x="5102" y="3943"/>
                  </a:lnTo>
                  <a:cubicBezTo>
                    <a:pt x="5256" y="3943"/>
                    <a:pt x="5374" y="3837"/>
                    <a:pt x="5398" y="3683"/>
                  </a:cubicBezTo>
                  <a:cubicBezTo>
                    <a:pt x="5613" y="1589"/>
                    <a:pt x="3928" y="1"/>
                    <a:pt x="206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5122768" y="4317965"/>
              <a:ext cx="526994" cy="397143"/>
            </a:xfrm>
            <a:custGeom>
              <a:avLst/>
              <a:gdLst/>
              <a:ahLst/>
              <a:cxnLst/>
              <a:rect l="l" t="t" r="r" b="b"/>
              <a:pathLst>
                <a:path w="16457" h="12402" extrusionOk="0">
                  <a:moveTo>
                    <a:pt x="2225" y="0"/>
                  </a:moveTo>
                  <a:cubicBezTo>
                    <a:pt x="1663" y="0"/>
                    <a:pt x="1132" y="369"/>
                    <a:pt x="981" y="964"/>
                  </a:cubicBezTo>
                  <a:cubicBezTo>
                    <a:pt x="1" y="4827"/>
                    <a:pt x="1619" y="8879"/>
                    <a:pt x="4998" y="10993"/>
                  </a:cubicBezTo>
                  <a:cubicBezTo>
                    <a:pt x="6496" y="11937"/>
                    <a:pt x="8190" y="12401"/>
                    <a:pt x="9877" y="12401"/>
                  </a:cubicBezTo>
                  <a:cubicBezTo>
                    <a:pt x="11994" y="12401"/>
                    <a:pt x="14099" y="11670"/>
                    <a:pt x="15795" y="10237"/>
                  </a:cubicBezTo>
                  <a:cubicBezTo>
                    <a:pt x="16456" y="9682"/>
                    <a:pt x="16374" y="8643"/>
                    <a:pt x="15641" y="8182"/>
                  </a:cubicBezTo>
                  <a:lnTo>
                    <a:pt x="2907" y="196"/>
                  </a:lnTo>
                  <a:cubicBezTo>
                    <a:pt x="2690" y="62"/>
                    <a:pt x="2455" y="0"/>
                    <a:pt x="2225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5185949" y="4319310"/>
              <a:ext cx="447546" cy="298258"/>
            </a:xfrm>
            <a:custGeom>
              <a:avLst/>
              <a:gdLst/>
              <a:ahLst/>
              <a:cxnLst/>
              <a:rect l="l" t="t" r="r" b="b"/>
              <a:pathLst>
                <a:path w="13976" h="9314" extrusionOk="0">
                  <a:moveTo>
                    <a:pt x="556" y="1"/>
                  </a:moveTo>
                  <a:lnTo>
                    <a:pt x="556" y="1"/>
                  </a:lnTo>
                  <a:cubicBezTo>
                    <a:pt x="0" y="922"/>
                    <a:pt x="284" y="2103"/>
                    <a:pt x="1194" y="2682"/>
                  </a:cubicBezTo>
                  <a:lnTo>
                    <a:pt x="11282" y="9014"/>
                  </a:lnTo>
                  <a:cubicBezTo>
                    <a:pt x="11607" y="9217"/>
                    <a:pt x="11970" y="9314"/>
                    <a:pt x="12329" y="9314"/>
                  </a:cubicBezTo>
                  <a:cubicBezTo>
                    <a:pt x="12973" y="9314"/>
                    <a:pt x="13604" y="9000"/>
                    <a:pt x="13975" y="8423"/>
                  </a:cubicBezTo>
                  <a:cubicBezTo>
                    <a:pt x="13893" y="8317"/>
                    <a:pt x="13798" y="8223"/>
                    <a:pt x="13680" y="8140"/>
                  </a:cubicBezTo>
                  <a:lnTo>
                    <a:pt x="934" y="154"/>
                  </a:lnTo>
                  <a:cubicBezTo>
                    <a:pt x="816" y="83"/>
                    <a:pt x="686" y="24"/>
                    <a:pt x="5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5121263" y="4521468"/>
              <a:ext cx="329512" cy="301044"/>
            </a:xfrm>
            <a:custGeom>
              <a:avLst/>
              <a:gdLst/>
              <a:ahLst/>
              <a:cxnLst/>
              <a:rect l="l" t="t" r="r" b="b"/>
              <a:pathLst>
                <a:path w="10290" h="9401" extrusionOk="0">
                  <a:moveTo>
                    <a:pt x="4442" y="1"/>
                  </a:moveTo>
                  <a:cubicBezTo>
                    <a:pt x="3664" y="1"/>
                    <a:pt x="2966" y="350"/>
                    <a:pt x="2422" y="1224"/>
                  </a:cubicBezTo>
                  <a:lnTo>
                    <a:pt x="1123" y="3280"/>
                  </a:lnTo>
                  <a:cubicBezTo>
                    <a:pt x="0" y="5087"/>
                    <a:pt x="544" y="7485"/>
                    <a:pt x="2351" y="8619"/>
                  </a:cubicBezTo>
                  <a:lnTo>
                    <a:pt x="2647" y="8808"/>
                  </a:lnTo>
                  <a:cubicBezTo>
                    <a:pt x="3290" y="9209"/>
                    <a:pt x="4003" y="9401"/>
                    <a:pt x="4708" y="9401"/>
                  </a:cubicBezTo>
                  <a:cubicBezTo>
                    <a:pt x="5998" y="9401"/>
                    <a:pt x="7257" y="8760"/>
                    <a:pt x="7998" y="7592"/>
                  </a:cubicBezTo>
                  <a:lnTo>
                    <a:pt x="9297" y="5536"/>
                  </a:lnTo>
                  <a:cubicBezTo>
                    <a:pt x="10290" y="3941"/>
                    <a:pt x="9498" y="2654"/>
                    <a:pt x="8069" y="1602"/>
                  </a:cubicBezTo>
                  <a:cubicBezTo>
                    <a:pt x="7907" y="1497"/>
                    <a:pt x="7721" y="1439"/>
                    <a:pt x="7538" y="1439"/>
                  </a:cubicBezTo>
                  <a:cubicBezTo>
                    <a:pt x="7494" y="1439"/>
                    <a:pt x="7450" y="1442"/>
                    <a:pt x="7407" y="1449"/>
                  </a:cubicBezTo>
                  <a:cubicBezTo>
                    <a:pt x="7390" y="1451"/>
                    <a:pt x="7372" y="1452"/>
                    <a:pt x="7354" y="1452"/>
                  </a:cubicBezTo>
                  <a:cubicBezTo>
                    <a:pt x="7266" y="1452"/>
                    <a:pt x="7181" y="1427"/>
                    <a:pt x="7112" y="1378"/>
                  </a:cubicBezTo>
                  <a:cubicBezTo>
                    <a:pt x="7017" y="1319"/>
                    <a:pt x="6947" y="1236"/>
                    <a:pt x="6911" y="1142"/>
                  </a:cubicBezTo>
                  <a:cubicBezTo>
                    <a:pt x="6840" y="917"/>
                    <a:pt x="6687" y="728"/>
                    <a:pt x="6486" y="610"/>
                  </a:cubicBezTo>
                  <a:cubicBezTo>
                    <a:pt x="5777" y="237"/>
                    <a:pt x="5082" y="1"/>
                    <a:pt x="4442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5263251" y="4550832"/>
              <a:ext cx="103176" cy="133342"/>
            </a:xfrm>
            <a:custGeom>
              <a:avLst/>
              <a:gdLst/>
              <a:ahLst/>
              <a:cxnLst/>
              <a:rect l="l" t="t" r="r" b="b"/>
              <a:pathLst>
                <a:path w="3222" h="4164" extrusionOk="0">
                  <a:moveTo>
                    <a:pt x="2371" y="0"/>
                  </a:moveTo>
                  <a:lnTo>
                    <a:pt x="233" y="3402"/>
                  </a:lnTo>
                  <a:cubicBezTo>
                    <a:pt x="1" y="3792"/>
                    <a:pt x="332" y="4164"/>
                    <a:pt x="677" y="4164"/>
                  </a:cubicBezTo>
                  <a:cubicBezTo>
                    <a:pt x="824" y="4164"/>
                    <a:pt x="974" y="4096"/>
                    <a:pt x="1083" y="3934"/>
                  </a:cubicBezTo>
                  <a:lnTo>
                    <a:pt x="3221" y="532"/>
                  </a:lnTo>
                  <a:lnTo>
                    <a:pt x="2973" y="532"/>
                  </a:lnTo>
                  <a:cubicBezTo>
                    <a:pt x="2956" y="534"/>
                    <a:pt x="2938" y="535"/>
                    <a:pt x="2920" y="535"/>
                  </a:cubicBezTo>
                  <a:cubicBezTo>
                    <a:pt x="2832" y="535"/>
                    <a:pt x="2747" y="510"/>
                    <a:pt x="2678" y="461"/>
                  </a:cubicBezTo>
                  <a:cubicBezTo>
                    <a:pt x="2583" y="402"/>
                    <a:pt x="2513" y="319"/>
                    <a:pt x="2477" y="225"/>
                  </a:cubicBezTo>
                  <a:cubicBezTo>
                    <a:pt x="2442" y="154"/>
                    <a:pt x="2406" y="71"/>
                    <a:pt x="2371" y="0"/>
                  </a:cubicBez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8"/>
          <p:cNvGrpSpPr/>
          <p:nvPr/>
        </p:nvGrpSpPr>
        <p:grpSpPr>
          <a:xfrm>
            <a:off x="6741865" y="1287326"/>
            <a:ext cx="874409" cy="791942"/>
            <a:chOff x="4555151" y="48351"/>
            <a:chExt cx="808440" cy="732194"/>
          </a:xfrm>
        </p:grpSpPr>
        <p:sp>
          <p:nvSpPr>
            <p:cNvPr id="774" name="Google Shape;774;p8"/>
            <p:cNvSpPr/>
            <p:nvPr/>
          </p:nvSpPr>
          <p:spPr>
            <a:xfrm>
              <a:off x="4555151" y="48351"/>
              <a:ext cx="808440" cy="732194"/>
            </a:xfrm>
            <a:custGeom>
              <a:avLst/>
              <a:gdLst/>
              <a:ahLst/>
              <a:cxnLst/>
              <a:rect l="l" t="t" r="r" b="b"/>
              <a:pathLst>
                <a:path w="25246" h="22865" extrusionOk="0">
                  <a:moveTo>
                    <a:pt x="12638" y="1"/>
                  </a:moveTo>
                  <a:cubicBezTo>
                    <a:pt x="11711" y="1"/>
                    <a:pt x="10769" y="114"/>
                    <a:pt x="9830" y="352"/>
                  </a:cubicBezTo>
                  <a:cubicBezTo>
                    <a:pt x="3710" y="1899"/>
                    <a:pt x="1" y="8113"/>
                    <a:pt x="1548" y="14232"/>
                  </a:cubicBezTo>
                  <a:cubicBezTo>
                    <a:pt x="2858" y="19412"/>
                    <a:pt x="7511" y="22865"/>
                    <a:pt x="12620" y="22865"/>
                  </a:cubicBezTo>
                  <a:cubicBezTo>
                    <a:pt x="13547" y="22865"/>
                    <a:pt x="14489" y="22751"/>
                    <a:pt x="15429" y="22513"/>
                  </a:cubicBezTo>
                  <a:cubicBezTo>
                    <a:pt x="21548" y="20966"/>
                    <a:pt x="25246" y="14752"/>
                    <a:pt x="23710" y="8633"/>
                  </a:cubicBezTo>
                  <a:cubicBezTo>
                    <a:pt x="22400" y="3454"/>
                    <a:pt x="17747" y="1"/>
                    <a:pt x="12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5175554" y="548094"/>
              <a:ext cx="109357" cy="99014"/>
            </a:xfrm>
            <a:custGeom>
              <a:avLst/>
              <a:gdLst/>
              <a:ahLst/>
              <a:cxnLst/>
              <a:rect l="l" t="t" r="r" b="b"/>
              <a:pathLst>
                <a:path w="3415" h="3092" extrusionOk="0">
                  <a:moveTo>
                    <a:pt x="1400" y="0"/>
                  </a:moveTo>
                  <a:cubicBezTo>
                    <a:pt x="991" y="0"/>
                    <a:pt x="592" y="201"/>
                    <a:pt x="355" y="576"/>
                  </a:cubicBezTo>
                  <a:cubicBezTo>
                    <a:pt x="1" y="1154"/>
                    <a:pt x="166" y="1910"/>
                    <a:pt x="745" y="2265"/>
                  </a:cubicBezTo>
                  <a:lnTo>
                    <a:pt x="2056" y="3092"/>
                  </a:lnTo>
                  <a:cubicBezTo>
                    <a:pt x="2363" y="2726"/>
                    <a:pt x="2659" y="2324"/>
                    <a:pt x="2918" y="1910"/>
                  </a:cubicBezTo>
                  <a:cubicBezTo>
                    <a:pt x="3107" y="1627"/>
                    <a:pt x="3261" y="1332"/>
                    <a:pt x="3415" y="1048"/>
                  </a:cubicBezTo>
                  <a:lnTo>
                    <a:pt x="2056" y="186"/>
                  </a:lnTo>
                  <a:cubicBezTo>
                    <a:pt x="1851" y="60"/>
                    <a:pt x="1624" y="0"/>
                    <a:pt x="1400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4627425" y="193125"/>
              <a:ext cx="107852" cy="100006"/>
            </a:xfrm>
            <a:custGeom>
              <a:avLst/>
              <a:gdLst/>
              <a:ahLst/>
              <a:cxnLst/>
              <a:rect l="l" t="t" r="r" b="b"/>
              <a:pathLst>
                <a:path w="3368" h="3123" extrusionOk="0">
                  <a:moveTo>
                    <a:pt x="1264" y="1"/>
                  </a:moveTo>
                  <a:cubicBezTo>
                    <a:pt x="1075" y="261"/>
                    <a:pt x="874" y="533"/>
                    <a:pt x="697" y="816"/>
                  </a:cubicBezTo>
                  <a:cubicBezTo>
                    <a:pt x="437" y="1230"/>
                    <a:pt x="201" y="1667"/>
                    <a:pt x="0" y="2104"/>
                  </a:cubicBezTo>
                  <a:lnTo>
                    <a:pt x="1312" y="2931"/>
                  </a:lnTo>
                  <a:cubicBezTo>
                    <a:pt x="1517" y="3061"/>
                    <a:pt x="1745" y="3122"/>
                    <a:pt x="1969" y="3122"/>
                  </a:cubicBezTo>
                  <a:cubicBezTo>
                    <a:pt x="2378" y="3122"/>
                    <a:pt x="2776" y="2919"/>
                    <a:pt x="3013" y="2553"/>
                  </a:cubicBezTo>
                  <a:cubicBezTo>
                    <a:pt x="3367" y="1974"/>
                    <a:pt x="3202" y="1218"/>
                    <a:pt x="2623" y="852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4814661" y="424039"/>
              <a:ext cx="186755" cy="134174"/>
            </a:xfrm>
            <a:custGeom>
              <a:avLst/>
              <a:gdLst/>
              <a:ahLst/>
              <a:cxnLst/>
              <a:rect l="l" t="t" r="r" b="b"/>
              <a:pathLst>
                <a:path w="5832" h="4190" extrusionOk="0">
                  <a:moveTo>
                    <a:pt x="1047" y="0"/>
                  </a:moveTo>
                  <a:cubicBezTo>
                    <a:pt x="988" y="0"/>
                    <a:pt x="931" y="30"/>
                    <a:pt x="899" y="102"/>
                  </a:cubicBezTo>
                  <a:cubicBezTo>
                    <a:pt x="1" y="2004"/>
                    <a:pt x="1395" y="4190"/>
                    <a:pt x="3498" y="4190"/>
                  </a:cubicBezTo>
                  <a:cubicBezTo>
                    <a:pt x="4360" y="4190"/>
                    <a:pt x="5175" y="3800"/>
                    <a:pt x="5718" y="3138"/>
                  </a:cubicBezTo>
                  <a:cubicBezTo>
                    <a:pt x="5831" y="2999"/>
                    <a:pt x="5714" y="2847"/>
                    <a:pt x="5583" y="2847"/>
                  </a:cubicBezTo>
                  <a:cubicBezTo>
                    <a:pt x="5536" y="2847"/>
                    <a:pt x="5487" y="2867"/>
                    <a:pt x="5447" y="2914"/>
                  </a:cubicBezTo>
                  <a:cubicBezTo>
                    <a:pt x="4954" y="3507"/>
                    <a:pt x="4236" y="3826"/>
                    <a:pt x="3506" y="3826"/>
                  </a:cubicBezTo>
                  <a:cubicBezTo>
                    <a:pt x="3045" y="3826"/>
                    <a:pt x="2579" y="3699"/>
                    <a:pt x="2163" y="3434"/>
                  </a:cubicBezTo>
                  <a:cubicBezTo>
                    <a:pt x="1088" y="2760"/>
                    <a:pt x="686" y="1402"/>
                    <a:pt x="1218" y="256"/>
                  </a:cubicBezTo>
                  <a:cubicBezTo>
                    <a:pt x="1280" y="115"/>
                    <a:pt x="1162" y="0"/>
                    <a:pt x="10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8"/>
            <p:cNvSpPr/>
            <p:nvPr/>
          </p:nvSpPr>
          <p:spPr>
            <a:xfrm>
              <a:off x="4881876" y="171318"/>
              <a:ext cx="105866" cy="75573"/>
            </a:xfrm>
            <a:custGeom>
              <a:avLst/>
              <a:gdLst/>
              <a:ahLst/>
              <a:cxnLst/>
              <a:rect l="l" t="t" r="r" b="b"/>
              <a:pathLst>
                <a:path w="3306" h="2360" extrusionOk="0">
                  <a:moveTo>
                    <a:pt x="1183" y="1"/>
                  </a:moveTo>
                  <a:cubicBezTo>
                    <a:pt x="833" y="1"/>
                    <a:pt x="473" y="95"/>
                    <a:pt x="135" y="304"/>
                  </a:cubicBezTo>
                  <a:cubicBezTo>
                    <a:pt x="0" y="418"/>
                    <a:pt x="101" y="612"/>
                    <a:pt x="246" y="612"/>
                  </a:cubicBezTo>
                  <a:cubicBezTo>
                    <a:pt x="267" y="612"/>
                    <a:pt x="289" y="608"/>
                    <a:pt x="312" y="599"/>
                  </a:cubicBezTo>
                  <a:cubicBezTo>
                    <a:pt x="592" y="423"/>
                    <a:pt x="891" y="344"/>
                    <a:pt x="1182" y="344"/>
                  </a:cubicBezTo>
                  <a:cubicBezTo>
                    <a:pt x="2102" y="344"/>
                    <a:pt x="2936" y="1138"/>
                    <a:pt x="2828" y="2170"/>
                  </a:cubicBezTo>
                  <a:cubicBezTo>
                    <a:pt x="2816" y="2265"/>
                    <a:pt x="2887" y="2359"/>
                    <a:pt x="2981" y="2359"/>
                  </a:cubicBezTo>
                  <a:lnTo>
                    <a:pt x="3005" y="2359"/>
                  </a:lnTo>
                  <a:cubicBezTo>
                    <a:pt x="3088" y="2359"/>
                    <a:pt x="3159" y="2300"/>
                    <a:pt x="3171" y="2218"/>
                  </a:cubicBezTo>
                  <a:cubicBezTo>
                    <a:pt x="3305" y="959"/>
                    <a:pt x="2297" y="1"/>
                    <a:pt x="118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8"/>
            <p:cNvSpPr/>
            <p:nvPr/>
          </p:nvSpPr>
          <p:spPr>
            <a:xfrm>
              <a:off x="5108980" y="295789"/>
              <a:ext cx="105066" cy="75925"/>
            </a:xfrm>
            <a:custGeom>
              <a:avLst/>
              <a:gdLst/>
              <a:ahLst/>
              <a:cxnLst/>
              <a:rect l="l" t="t" r="r" b="b"/>
              <a:pathLst>
                <a:path w="3281" h="2371" extrusionOk="0">
                  <a:moveTo>
                    <a:pt x="1155" y="1"/>
                  </a:moveTo>
                  <a:cubicBezTo>
                    <a:pt x="805" y="1"/>
                    <a:pt x="445" y="95"/>
                    <a:pt x="107" y="303"/>
                  </a:cubicBezTo>
                  <a:cubicBezTo>
                    <a:pt x="24" y="351"/>
                    <a:pt x="0" y="457"/>
                    <a:pt x="48" y="540"/>
                  </a:cubicBezTo>
                  <a:cubicBezTo>
                    <a:pt x="79" y="594"/>
                    <a:pt x="140" y="623"/>
                    <a:pt x="202" y="623"/>
                  </a:cubicBezTo>
                  <a:cubicBezTo>
                    <a:pt x="235" y="623"/>
                    <a:pt x="267" y="615"/>
                    <a:pt x="296" y="599"/>
                  </a:cubicBezTo>
                  <a:cubicBezTo>
                    <a:pt x="572" y="427"/>
                    <a:pt x="868" y="349"/>
                    <a:pt x="1155" y="349"/>
                  </a:cubicBezTo>
                  <a:cubicBezTo>
                    <a:pt x="2072" y="349"/>
                    <a:pt x="2908" y="1139"/>
                    <a:pt x="2800" y="2182"/>
                  </a:cubicBezTo>
                  <a:cubicBezTo>
                    <a:pt x="2788" y="2276"/>
                    <a:pt x="2859" y="2359"/>
                    <a:pt x="2966" y="2371"/>
                  </a:cubicBezTo>
                  <a:lnTo>
                    <a:pt x="2977" y="2371"/>
                  </a:lnTo>
                  <a:cubicBezTo>
                    <a:pt x="3060" y="2371"/>
                    <a:pt x="3143" y="2300"/>
                    <a:pt x="3155" y="2217"/>
                  </a:cubicBezTo>
                  <a:cubicBezTo>
                    <a:pt x="3281" y="958"/>
                    <a:pt x="2270" y="1"/>
                    <a:pt x="115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4944032" y="307733"/>
              <a:ext cx="117234" cy="78007"/>
            </a:xfrm>
            <a:custGeom>
              <a:avLst/>
              <a:gdLst/>
              <a:ahLst/>
              <a:cxnLst/>
              <a:rect l="l" t="t" r="r" b="b"/>
              <a:pathLst>
                <a:path w="3661" h="2436" extrusionOk="0">
                  <a:moveTo>
                    <a:pt x="241" y="0"/>
                  </a:moveTo>
                  <a:cubicBezTo>
                    <a:pt x="119" y="0"/>
                    <a:pt x="13" y="103"/>
                    <a:pt x="13" y="226"/>
                  </a:cubicBezTo>
                  <a:cubicBezTo>
                    <a:pt x="1" y="356"/>
                    <a:pt x="107" y="462"/>
                    <a:pt x="237" y="474"/>
                  </a:cubicBezTo>
                  <a:cubicBezTo>
                    <a:pt x="1430" y="616"/>
                    <a:pt x="2517" y="1301"/>
                    <a:pt x="3167" y="2317"/>
                  </a:cubicBezTo>
                  <a:cubicBezTo>
                    <a:pt x="3202" y="2399"/>
                    <a:pt x="3285" y="2435"/>
                    <a:pt x="3368" y="2435"/>
                  </a:cubicBezTo>
                  <a:cubicBezTo>
                    <a:pt x="3373" y="2435"/>
                    <a:pt x="3378" y="2435"/>
                    <a:pt x="3383" y="2435"/>
                  </a:cubicBezTo>
                  <a:cubicBezTo>
                    <a:pt x="3551" y="2435"/>
                    <a:pt x="3660" y="2242"/>
                    <a:pt x="3569" y="2092"/>
                  </a:cubicBezTo>
                  <a:cubicBezTo>
                    <a:pt x="2848" y="923"/>
                    <a:pt x="1631" y="167"/>
                    <a:pt x="261" y="1"/>
                  </a:cubicBezTo>
                  <a:cubicBezTo>
                    <a:pt x="254" y="1"/>
                    <a:pt x="248" y="0"/>
                    <a:pt x="24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4732395" y="113421"/>
              <a:ext cx="71346" cy="89215"/>
            </a:xfrm>
            <a:custGeom>
              <a:avLst/>
              <a:gdLst/>
              <a:ahLst/>
              <a:cxnLst/>
              <a:rect l="l" t="t" r="r" b="b"/>
              <a:pathLst>
                <a:path w="2228" h="2786" extrusionOk="0">
                  <a:moveTo>
                    <a:pt x="332" y="1"/>
                  </a:moveTo>
                  <a:cubicBezTo>
                    <a:pt x="164" y="1"/>
                    <a:pt x="0" y="197"/>
                    <a:pt x="136" y="375"/>
                  </a:cubicBezTo>
                  <a:lnTo>
                    <a:pt x="1767" y="2679"/>
                  </a:lnTo>
                  <a:cubicBezTo>
                    <a:pt x="1814" y="2750"/>
                    <a:pt x="1885" y="2785"/>
                    <a:pt x="1967" y="2785"/>
                  </a:cubicBezTo>
                  <a:cubicBezTo>
                    <a:pt x="2015" y="2785"/>
                    <a:pt x="2062" y="2762"/>
                    <a:pt x="2097" y="2738"/>
                  </a:cubicBezTo>
                  <a:cubicBezTo>
                    <a:pt x="2204" y="2667"/>
                    <a:pt x="2227" y="2514"/>
                    <a:pt x="2156" y="2407"/>
                  </a:cubicBezTo>
                  <a:lnTo>
                    <a:pt x="514" y="104"/>
                  </a:lnTo>
                  <a:cubicBezTo>
                    <a:pt x="464" y="31"/>
                    <a:pt x="398" y="1"/>
                    <a:pt x="33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4748855" y="173143"/>
              <a:ext cx="230786" cy="219354"/>
            </a:xfrm>
            <a:custGeom>
              <a:avLst/>
              <a:gdLst/>
              <a:ahLst/>
              <a:cxnLst/>
              <a:rect l="l" t="t" r="r" b="b"/>
              <a:pathLst>
                <a:path w="7207" h="6850" extrusionOk="0">
                  <a:moveTo>
                    <a:pt x="1804" y="1"/>
                  </a:moveTo>
                  <a:cubicBezTo>
                    <a:pt x="1698" y="1"/>
                    <a:pt x="1596" y="55"/>
                    <a:pt x="1536" y="152"/>
                  </a:cubicBezTo>
                  <a:lnTo>
                    <a:pt x="1028" y="968"/>
                  </a:lnTo>
                  <a:cubicBezTo>
                    <a:pt x="981" y="1027"/>
                    <a:pt x="969" y="1098"/>
                    <a:pt x="981" y="1168"/>
                  </a:cubicBezTo>
                  <a:lnTo>
                    <a:pt x="1075" y="2243"/>
                  </a:lnTo>
                  <a:lnTo>
                    <a:pt x="378" y="3354"/>
                  </a:lnTo>
                  <a:cubicBezTo>
                    <a:pt x="0" y="3968"/>
                    <a:pt x="178" y="4783"/>
                    <a:pt x="792" y="5173"/>
                  </a:cubicBezTo>
                  <a:lnTo>
                    <a:pt x="2871" y="6484"/>
                  </a:lnTo>
                  <a:cubicBezTo>
                    <a:pt x="3265" y="6732"/>
                    <a:pt x="3704" y="6850"/>
                    <a:pt x="4137" y="6850"/>
                  </a:cubicBezTo>
                  <a:cubicBezTo>
                    <a:pt x="4925" y="6850"/>
                    <a:pt x="5694" y="6460"/>
                    <a:pt x="6143" y="5752"/>
                  </a:cubicBezTo>
                  <a:lnTo>
                    <a:pt x="6817" y="4665"/>
                  </a:lnTo>
                  <a:cubicBezTo>
                    <a:pt x="7206" y="4051"/>
                    <a:pt x="7029" y="3236"/>
                    <a:pt x="6415" y="2846"/>
                  </a:cubicBezTo>
                  <a:lnTo>
                    <a:pt x="3450" y="979"/>
                  </a:lnTo>
                  <a:lnTo>
                    <a:pt x="1985" y="58"/>
                  </a:lnTo>
                  <a:cubicBezTo>
                    <a:pt x="1929" y="19"/>
                    <a:pt x="1866" y="1"/>
                    <a:pt x="180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4773800" y="215541"/>
              <a:ext cx="181632" cy="156110"/>
            </a:xfrm>
            <a:custGeom>
              <a:avLst/>
              <a:gdLst/>
              <a:ahLst/>
              <a:cxnLst/>
              <a:rect l="l" t="t" r="r" b="b"/>
              <a:pathLst>
                <a:path w="5672" h="4875" extrusionOk="0">
                  <a:moveTo>
                    <a:pt x="1925" y="0"/>
                  </a:moveTo>
                  <a:cubicBezTo>
                    <a:pt x="1744" y="0"/>
                    <a:pt x="1565" y="89"/>
                    <a:pt x="1466" y="258"/>
                  </a:cubicBezTo>
                  <a:lnTo>
                    <a:pt x="816" y="1286"/>
                  </a:lnTo>
                  <a:lnTo>
                    <a:pt x="284" y="2113"/>
                  </a:lnTo>
                  <a:cubicBezTo>
                    <a:pt x="1" y="2609"/>
                    <a:pt x="166" y="3235"/>
                    <a:pt x="651" y="3518"/>
                  </a:cubicBezTo>
                  <a:lnTo>
                    <a:pt x="2316" y="4570"/>
                  </a:lnTo>
                  <a:cubicBezTo>
                    <a:pt x="2646" y="4776"/>
                    <a:pt x="3011" y="4875"/>
                    <a:pt x="3367" y="4875"/>
                  </a:cubicBezTo>
                  <a:cubicBezTo>
                    <a:pt x="3969" y="4875"/>
                    <a:pt x="4546" y="4593"/>
                    <a:pt x="4880" y="4073"/>
                  </a:cubicBezTo>
                  <a:lnTo>
                    <a:pt x="5388" y="3258"/>
                  </a:lnTo>
                  <a:cubicBezTo>
                    <a:pt x="5671" y="2774"/>
                    <a:pt x="5506" y="2148"/>
                    <a:pt x="5022" y="1853"/>
                  </a:cubicBezTo>
                  <a:lnTo>
                    <a:pt x="2210" y="81"/>
                  </a:lnTo>
                  <a:cubicBezTo>
                    <a:pt x="2123" y="27"/>
                    <a:pt x="2024" y="0"/>
                    <a:pt x="1925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4784015" y="215733"/>
              <a:ext cx="118067" cy="65582"/>
            </a:xfrm>
            <a:custGeom>
              <a:avLst/>
              <a:gdLst/>
              <a:ahLst/>
              <a:cxnLst/>
              <a:rect l="l" t="t" r="r" b="b"/>
              <a:pathLst>
                <a:path w="3687" h="2048" extrusionOk="0">
                  <a:moveTo>
                    <a:pt x="1599" y="0"/>
                  </a:moveTo>
                  <a:cubicBezTo>
                    <a:pt x="1418" y="0"/>
                    <a:pt x="1242" y="92"/>
                    <a:pt x="1135" y="252"/>
                  </a:cubicBezTo>
                  <a:lnTo>
                    <a:pt x="1" y="2047"/>
                  </a:lnTo>
                  <a:lnTo>
                    <a:pt x="3687" y="1221"/>
                  </a:lnTo>
                  <a:lnTo>
                    <a:pt x="1891" y="86"/>
                  </a:lnTo>
                  <a:cubicBezTo>
                    <a:pt x="1799" y="28"/>
                    <a:pt x="1698" y="0"/>
                    <a:pt x="1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4812035" y="307765"/>
              <a:ext cx="138465" cy="42398"/>
            </a:xfrm>
            <a:custGeom>
              <a:avLst/>
              <a:gdLst/>
              <a:ahLst/>
              <a:cxnLst/>
              <a:rect l="l" t="t" r="r" b="b"/>
              <a:pathLst>
                <a:path w="4324" h="1324" extrusionOk="0">
                  <a:moveTo>
                    <a:pt x="4324" y="0"/>
                  </a:moveTo>
                  <a:lnTo>
                    <a:pt x="0" y="981"/>
                  </a:lnTo>
                  <a:lnTo>
                    <a:pt x="544" y="1323"/>
                  </a:lnTo>
                  <a:lnTo>
                    <a:pt x="4099" y="520"/>
                  </a:lnTo>
                  <a:lnTo>
                    <a:pt x="4194" y="378"/>
                  </a:lnTo>
                  <a:cubicBezTo>
                    <a:pt x="4265" y="260"/>
                    <a:pt x="4312" y="130"/>
                    <a:pt x="43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4858179" y="351636"/>
              <a:ext cx="67728" cy="20206"/>
            </a:xfrm>
            <a:custGeom>
              <a:avLst/>
              <a:gdLst/>
              <a:ahLst/>
              <a:cxnLst/>
              <a:rect l="l" t="t" r="r" b="b"/>
              <a:pathLst>
                <a:path w="2115" h="631" extrusionOk="0">
                  <a:moveTo>
                    <a:pt x="2115" y="1"/>
                  </a:moveTo>
                  <a:lnTo>
                    <a:pt x="0" y="485"/>
                  </a:lnTo>
                  <a:cubicBezTo>
                    <a:pt x="233" y="583"/>
                    <a:pt x="478" y="630"/>
                    <a:pt x="721" y="630"/>
                  </a:cubicBezTo>
                  <a:cubicBezTo>
                    <a:pt x="1241" y="630"/>
                    <a:pt x="1752" y="412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4779116" y="271452"/>
              <a:ext cx="166101" cy="49955"/>
            </a:xfrm>
            <a:custGeom>
              <a:avLst/>
              <a:gdLst/>
              <a:ahLst/>
              <a:cxnLst/>
              <a:rect l="l" t="t" r="r" b="b"/>
              <a:pathLst>
                <a:path w="5187" h="1560" extrusionOk="0">
                  <a:moveTo>
                    <a:pt x="4690" y="0"/>
                  </a:moveTo>
                  <a:lnTo>
                    <a:pt x="0" y="1063"/>
                  </a:lnTo>
                  <a:cubicBezTo>
                    <a:pt x="36" y="1252"/>
                    <a:pt x="130" y="1418"/>
                    <a:pt x="248" y="1560"/>
                  </a:cubicBezTo>
                  <a:lnTo>
                    <a:pt x="5186" y="449"/>
                  </a:lnTo>
                  <a:cubicBezTo>
                    <a:pt x="5104" y="307"/>
                    <a:pt x="4986" y="189"/>
                    <a:pt x="4856" y="107"/>
                  </a:cubicBezTo>
                  <a:lnTo>
                    <a:pt x="46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5220194" y="460160"/>
              <a:ext cx="107852" cy="30710"/>
            </a:xfrm>
            <a:custGeom>
              <a:avLst/>
              <a:gdLst/>
              <a:ahLst/>
              <a:cxnLst/>
              <a:rect l="l" t="t" r="r" b="b"/>
              <a:pathLst>
                <a:path w="3368" h="959" extrusionOk="0">
                  <a:moveTo>
                    <a:pt x="271" y="1"/>
                  </a:moveTo>
                  <a:cubicBezTo>
                    <a:pt x="150" y="1"/>
                    <a:pt x="35" y="81"/>
                    <a:pt x="24" y="203"/>
                  </a:cubicBezTo>
                  <a:cubicBezTo>
                    <a:pt x="1" y="321"/>
                    <a:pt x="83" y="451"/>
                    <a:pt x="213" y="475"/>
                  </a:cubicBezTo>
                  <a:lnTo>
                    <a:pt x="3001" y="947"/>
                  </a:lnTo>
                  <a:lnTo>
                    <a:pt x="3037" y="947"/>
                  </a:lnTo>
                  <a:lnTo>
                    <a:pt x="3037" y="959"/>
                  </a:lnTo>
                  <a:cubicBezTo>
                    <a:pt x="3332" y="959"/>
                    <a:pt x="3367" y="534"/>
                    <a:pt x="3084" y="486"/>
                  </a:cubicBezTo>
                  <a:lnTo>
                    <a:pt x="296" y="2"/>
                  </a:lnTo>
                  <a:cubicBezTo>
                    <a:pt x="288" y="1"/>
                    <a:pt x="279" y="1"/>
                    <a:pt x="271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4995108" y="347794"/>
              <a:ext cx="250096" cy="207090"/>
            </a:xfrm>
            <a:custGeom>
              <a:avLst/>
              <a:gdLst/>
              <a:ahLst/>
              <a:cxnLst/>
              <a:rect l="l" t="t" r="r" b="b"/>
              <a:pathLst>
                <a:path w="7810" h="6467" extrusionOk="0">
                  <a:moveTo>
                    <a:pt x="2486" y="0"/>
                  </a:moveTo>
                  <a:cubicBezTo>
                    <a:pt x="2048" y="0"/>
                    <a:pt x="1623" y="220"/>
                    <a:pt x="1371" y="617"/>
                  </a:cubicBezTo>
                  <a:lnTo>
                    <a:pt x="686" y="1692"/>
                  </a:lnTo>
                  <a:cubicBezTo>
                    <a:pt x="1" y="2802"/>
                    <a:pt x="331" y="4255"/>
                    <a:pt x="1430" y="4964"/>
                  </a:cubicBezTo>
                  <a:lnTo>
                    <a:pt x="3509" y="6264"/>
                  </a:lnTo>
                  <a:cubicBezTo>
                    <a:pt x="3726" y="6401"/>
                    <a:pt x="3968" y="6467"/>
                    <a:pt x="4208" y="6467"/>
                  </a:cubicBezTo>
                  <a:cubicBezTo>
                    <a:pt x="4646" y="6467"/>
                    <a:pt x="5076" y="6247"/>
                    <a:pt x="5328" y="5850"/>
                  </a:cubicBezTo>
                  <a:lnTo>
                    <a:pt x="6025" y="4751"/>
                  </a:lnTo>
                  <a:lnTo>
                    <a:pt x="7041" y="4373"/>
                  </a:lnTo>
                  <a:cubicBezTo>
                    <a:pt x="7112" y="4350"/>
                    <a:pt x="7171" y="4303"/>
                    <a:pt x="7207" y="4243"/>
                  </a:cubicBezTo>
                  <a:lnTo>
                    <a:pt x="7715" y="3440"/>
                  </a:lnTo>
                  <a:cubicBezTo>
                    <a:pt x="7809" y="3287"/>
                    <a:pt x="7762" y="3086"/>
                    <a:pt x="7608" y="2979"/>
                  </a:cubicBezTo>
                  <a:lnTo>
                    <a:pt x="6155" y="2070"/>
                  </a:lnTo>
                  <a:lnTo>
                    <a:pt x="3190" y="203"/>
                  </a:lnTo>
                  <a:cubicBezTo>
                    <a:pt x="2969" y="66"/>
                    <a:pt x="2726" y="0"/>
                    <a:pt x="248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5017043" y="371138"/>
              <a:ext cx="179358" cy="160016"/>
            </a:xfrm>
            <a:custGeom>
              <a:avLst/>
              <a:gdLst/>
              <a:ahLst/>
              <a:cxnLst/>
              <a:rect l="l" t="t" r="r" b="b"/>
              <a:pathLst>
                <a:path w="5601" h="4997" extrusionOk="0">
                  <a:moveTo>
                    <a:pt x="1886" y="1"/>
                  </a:moveTo>
                  <a:cubicBezTo>
                    <a:pt x="1559" y="1"/>
                    <a:pt x="1240" y="155"/>
                    <a:pt x="1040" y="443"/>
                  </a:cubicBezTo>
                  <a:lnTo>
                    <a:pt x="521" y="1258"/>
                  </a:lnTo>
                  <a:cubicBezTo>
                    <a:pt x="1" y="2085"/>
                    <a:pt x="296" y="3219"/>
                    <a:pt x="1182" y="3774"/>
                  </a:cubicBezTo>
                  <a:lnTo>
                    <a:pt x="2848" y="4826"/>
                  </a:lnTo>
                  <a:cubicBezTo>
                    <a:pt x="3025" y="4941"/>
                    <a:pt x="3224" y="4996"/>
                    <a:pt x="3420" y="4996"/>
                  </a:cubicBezTo>
                  <a:cubicBezTo>
                    <a:pt x="3748" y="4996"/>
                    <a:pt x="4070" y="4842"/>
                    <a:pt x="4277" y="4554"/>
                  </a:cubicBezTo>
                  <a:lnTo>
                    <a:pt x="4797" y="3715"/>
                  </a:lnTo>
                  <a:lnTo>
                    <a:pt x="5435" y="2699"/>
                  </a:lnTo>
                  <a:cubicBezTo>
                    <a:pt x="5600" y="2439"/>
                    <a:pt x="5518" y="2109"/>
                    <a:pt x="5270" y="1943"/>
                  </a:cubicBezTo>
                  <a:lnTo>
                    <a:pt x="2458" y="171"/>
                  </a:lnTo>
                  <a:cubicBezTo>
                    <a:pt x="2281" y="56"/>
                    <a:pt x="2082" y="1"/>
                    <a:pt x="188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5025369" y="403481"/>
              <a:ext cx="141155" cy="49187"/>
            </a:xfrm>
            <a:custGeom>
              <a:avLst/>
              <a:gdLst/>
              <a:ahLst/>
              <a:cxnLst/>
              <a:rect l="l" t="t" r="r" b="b"/>
              <a:pathLst>
                <a:path w="4408" h="1536" extrusionOk="0">
                  <a:moveTo>
                    <a:pt x="3533" y="0"/>
                  </a:moveTo>
                  <a:lnTo>
                    <a:pt x="48" y="792"/>
                  </a:lnTo>
                  <a:cubicBezTo>
                    <a:pt x="1" y="1040"/>
                    <a:pt x="1" y="1288"/>
                    <a:pt x="60" y="1536"/>
                  </a:cubicBezTo>
                  <a:lnTo>
                    <a:pt x="4407" y="555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5036353" y="438641"/>
              <a:ext cx="158159" cy="49219"/>
            </a:xfrm>
            <a:custGeom>
              <a:avLst/>
              <a:gdLst/>
              <a:ahLst/>
              <a:cxnLst/>
              <a:rect l="l" t="t" r="r" b="b"/>
              <a:pathLst>
                <a:path w="4939" h="1537" extrusionOk="0">
                  <a:moveTo>
                    <a:pt x="4832" y="1"/>
                  </a:moveTo>
                  <a:lnTo>
                    <a:pt x="0" y="1099"/>
                  </a:lnTo>
                  <a:cubicBezTo>
                    <a:pt x="107" y="1265"/>
                    <a:pt x="237" y="1406"/>
                    <a:pt x="390" y="1536"/>
                  </a:cubicBezTo>
                  <a:lnTo>
                    <a:pt x="4867" y="520"/>
                  </a:lnTo>
                  <a:cubicBezTo>
                    <a:pt x="4938" y="343"/>
                    <a:pt x="4926" y="154"/>
                    <a:pt x="48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5074940" y="482160"/>
              <a:ext cx="100647" cy="30293"/>
            </a:xfrm>
            <a:custGeom>
              <a:avLst/>
              <a:gdLst/>
              <a:ahLst/>
              <a:cxnLst/>
              <a:rect l="l" t="t" r="r" b="b"/>
              <a:pathLst>
                <a:path w="3143" h="946" extrusionOk="0">
                  <a:moveTo>
                    <a:pt x="3143" y="0"/>
                  </a:moveTo>
                  <a:lnTo>
                    <a:pt x="0" y="709"/>
                  </a:lnTo>
                  <a:lnTo>
                    <a:pt x="390" y="945"/>
                  </a:lnTo>
                  <a:lnTo>
                    <a:pt x="2906" y="378"/>
                  </a:lnTo>
                  <a:lnTo>
                    <a:pt x="3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5039363" y="371138"/>
              <a:ext cx="71923" cy="31606"/>
            </a:xfrm>
            <a:custGeom>
              <a:avLst/>
              <a:gdLst/>
              <a:ahLst/>
              <a:cxnLst/>
              <a:rect l="l" t="t" r="r" b="b"/>
              <a:pathLst>
                <a:path w="2246" h="987" extrusionOk="0">
                  <a:moveTo>
                    <a:pt x="1189" y="1"/>
                  </a:moveTo>
                  <a:cubicBezTo>
                    <a:pt x="862" y="1"/>
                    <a:pt x="543" y="155"/>
                    <a:pt x="343" y="443"/>
                  </a:cubicBezTo>
                  <a:lnTo>
                    <a:pt x="1" y="986"/>
                  </a:lnTo>
                  <a:lnTo>
                    <a:pt x="2245" y="479"/>
                  </a:lnTo>
                  <a:lnTo>
                    <a:pt x="1761" y="171"/>
                  </a:lnTo>
                  <a:cubicBezTo>
                    <a:pt x="1584" y="56"/>
                    <a:pt x="1385" y="1"/>
                    <a:pt x="1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8"/>
          <p:cNvGrpSpPr/>
          <p:nvPr/>
        </p:nvGrpSpPr>
        <p:grpSpPr>
          <a:xfrm>
            <a:off x="1487887" y="439976"/>
            <a:ext cx="1026705" cy="935441"/>
            <a:chOff x="30262" y="3461651"/>
            <a:chExt cx="1026705" cy="935441"/>
          </a:xfrm>
        </p:grpSpPr>
        <p:sp>
          <p:nvSpPr>
            <p:cNvPr id="796" name="Google Shape;796;p8"/>
            <p:cNvSpPr/>
            <p:nvPr/>
          </p:nvSpPr>
          <p:spPr>
            <a:xfrm>
              <a:off x="30262" y="3461651"/>
              <a:ext cx="1026705" cy="935441"/>
            </a:xfrm>
            <a:custGeom>
              <a:avLst/>
              <a:gdLst/>
              <a:ahLst/>
              <a:cxnLst/>
              <a:rect l="l" t="t" r="r" b="b"/>
              <a:pathLst>
                <a:path w="32062" h="29212" extrusionOk="0">
                  <a:moveTo>
                    <a:pt x="16026" y="0"/>
                  </a:moveTo>
                  <a:cubicBezTo>
                    <a:pt x="12289" y="0"/>
                    <a:pt x="8553" y="1427"/>
                    <a:pt x="5706" y="4280"/>
                  </a:cubicBezTo>
                  <a:cubicBezTo>
                    <a:pt x="0" y="9985"/>
                    <a:pt x="0" y="19235"/>
                    <a:pt x="5706" y="24941"/>
                  </a:cubicBezTo>
                  <a:cubicBezTo>
                    <a:pt x="8553" y="27788"/>
                    <a:pt x="12289" y="29211"/>
                    <a:pt x="16026" y="29211"/>
                  </a:cubicBezTo>
                  <a:cubicBezTo>
                    <a:pt x="19764" y="29211"/>
                    <a:pt x="23502" y="27788"/>
                    <a:pt x="26355" y="24941"/>
                  </a:cubicBezTo>
                  <a:cubicBezTo>
                    <a:pt x="32061" y="19235"/>
                    <a:pt x="32061" y="9985"/>
                    <a:pt x="26355" y="4280"/>
                  </a:cubicBezTo>
                  <a:cubicBezTo>
                    <a:pt x="23502" y="1427"/>
                    <a:pt x="19764" y="0"/>
                    <a:pt x="16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354810" y="3679052"/>
              <a:ext cx="167638" cy="168823"/>
            </a:xfrm>
            <a:custGeom>
              <a:avLst/>
              <a:gdLst/>
              <a:ahLst/>
              <a:cxnLst/>
              <a:rect l="l" t="t" r="r" b="b"/>
              <a:pathLst>
                <a:path w="5235" h="5272" extrusionOk="0">
                  <a:moveTo>
                    <a:pt x="1312" y="0"/>
                  </a:moveTo>
                  <a:cubicBezTo>
                    <a:pt x="877" y="0"/>
                    <a:pt x="467" y="193"/>
                    <a:pt x="237" y="538"/>
                  </a:cubicBezTo>
                  <a:cubicBezTo>
                    <a:pt x="60" y="786"/>
                    <a:pt x="1" y="1094"/>
                    <a:pt x="60" y="1389"/>
                  </a:cubicBezTo>
                  <a:cubicBezTo>
                    <a:pt x="60" y="1424"/>
                    <a:pt x="72" y="1448"/>
                    <a:pt x="72" y="1483"/>
                  </a:cubicBezTo>
                  <a:lnTo>
                    <a:pt x="804" y="4921"/>
                  </a:lnTo>
                  <a:cubicBezTo>
                    <a:pt x="865" y="5138"/>
                    <a:pt x="1059" y="5272"/>
                    <a:pt x="1265" y="5272"/>
                  </a:cubicBezTo>
                  <a:cubicBezTo>
                    <a:pt x="1340" y="5272"/>
                    <a:pt x="1417" y="5254"/>
                    <a:pt x="1489" y="5216"/>
                  </a:cubicBezTo>
                  <a:lnTo>
                    <a:pt x="4513" y="3421"/>
                  </a:lnTo>
                  <a:cubicBezTo>
                    <a:pt x="4537" y="3409"/>
                    <a:pt x="4561" y="3397"/>
                    <a:pt x="4596" y="3374"/>
                  </a:cubicBezTo>
                  <a:lnTo>
                    <a:pt x="4596" y="3374"/>
                  </a:lnTo>
                  <a:lnTo>
                    <a:pt x="4584" y="3385"/>
                  </a:lnTo>
                  <a:cubicBezTo>
                    <a:pt x="4844" y="3232"/>
                    <a:pt x="5033" y="2972"/>
                    <a:pt x="5104" y="2677"/>
                  </a:cubicBezTo>
                  <a:cubicBezTo>
                    <a:pt x="5234" y="2145"/>
                    <a:pt x="4951" y="1554"/>
                    <a:pt x="4431" y="1247"/>
                  </a:cubicBezTo>
                  <a:cubicBezTo>
                    <a:pt x="4183" y="1088"/>
                    <a:pt x="3905" y="1008"/>
                    <a:pt x="3627" y="1008"/>
                  </a:cubicBezTo>
                  <a:cubicBezTo>
                    <a:pt x="3350" y="1008"/>
                    <a:pt x="3072" y="1088"/>
                    <a:pt x="2824" y="1247"/>
                  </a:cubicBezTo>
                  <a:cubicBezTo>
                    <a:pt x="2730" y="668"/>
                    <a:pt x="2316" y="208"/>
                    <a:pt x="1749" y="66"/>
                  </a:cubicBezTo>
                  <a:cubicBezTo>
                    <a:pt x="1604" y="22"/>
                    <a:pt x="1457" y="0"/>
                    <a:pt x="13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674459" y="3819438"/>
              <a:ext cx="167638" cy="169175"/>
            </a:xfrm>
            <a:custGeom>
              <a:avLst/>
              <a:gdLst/>
              <a:ahLst/>
              <a:cxnLst/>
              <a:rect l="l" t="t" r="r" b="b"/>
              <a:pathLst>
                <a:path w="5235" h="5283" extrusionOk="0">
                  <a:moveTo>
                    <a:pt x="1326" y="0"/>
                  </a:moveTo>
                  <a:cubicBezTo>
                    <a:pt x="883" y="0"/>
                    <a:pt x="469" y="198"/>
                    <a:pt x="237" y="537"/>
                  </a:cubicBezTo>
                  <a:cubicBezTo>
                    <a:pt x="72" y="785"/>
                    <a:pt x="1" y="1104"/>
                    <a:pt x="60" y="1399"/>
                  </a:cubicBezTo>
                  <a:cubicBezTo>
                    <a:pt x="72" y="1423"/>
                    <a:pt x="72" y="1458"/>
                    <a:pt x="84" y="1482"/>
                  </a:cubicBezTo>
                  <a:lnTo>
                    <a:pt x="804" y="4932"/>
                  </a:lnTo>
                  <a:cubicBezTo>
                    <a:pt x="865" y="5148"/>
                    <a:pt x="1059" y="5282"/>
                    <a:pt x="1266" y="5282"/>
                  </a:cubicBezTo>
                  <a:cubicBezTo>
                    <a:pt x="1341" y="5282"/>
                    <a:pt x="1417" y="5265"/>
                    <a:pt x="1489" y="5227"/>
                  </a:cubicBezTo>
                  <a:lnTo>
                    <a:pt x="4514" y="3431"/>
                  </a:lnTo>
                  <a:lnTo>
                    <a:pt x="4596" y="3384"/>
                  </a:lnTo>
                  <a:lnTo>
                    <a:pt x="4596" y="3396"/>
                  </a:lnTo>
                  <a:cubicBezTo>
                    <a:pt x="4856" y="3230"/>
                    <a:pt x="5045" y="2982"/>
                    <a:pt x="5104" y="2675"/>
                  </a:cubicBezTo>
                  <a:cubicBezTo>
                    <a:pt x="5234" y="2155"/>
                    <a:pt x="4963" y="1553"/>
                    <a:pt x="4431" y="1246"/>
                  </a:cubicBezTo>
                  <a:cubicBezTo>
                    <a:pt x="4189" y="1086"/>
                    <a:pt x="3911" y="1007"/>
                    <a:pt x="3634" y="1007"/>
                  </a:cubicBezTo>
                  <a:cubicBezTo>
                    <a:pt x="3356" y="1007"/>
                    <a:pt x="3078" y="1086"/>
                    <a:pt x="2836" y="1246"/>
                  </a:cubicBezTo>
                  <a:cubicBezTo>
                    <a:pt x="2730" y="679"/>
                    <a:pt x="2316" y="218"/>
                    <a:pt x="1761" y="65"/>
                  </a:cubicBezTo>
                  <a:cubicBezTo>
                    <a:pt x="1617" y="21"/>
                    <a:pt x="1470" y="0"/>
                    <a:pt x="1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247631" y="3873332"/>
              <a:ext cx="533943" cy="297361"/>
            </a:xfrm>
            <a:custGeom>
              <a:avLst/>
              <a:gdLst/>
              <a:ahLst/>
              <a:cxnLst/>
              <a:rect l="l" t="t" r="r" b="b"/>
              <a:pathLst>
                <a:path w="16674" h="9286" extrusionOk="0">
                  <a:moveTo>
                    <a:pt x="361" y="0"/>
                  </a:moveTo>
                  <a:cubicBezTo>
                    <a:pt x="181" y="0"/>
                    <a:pt x="1" y="148"/>
                    <a:pt x="64" y="378"/>
                  </a:cubicBezTo>
                  <a:cubicBezTo>
                    <a:pt x="1044" y="4241"/>
                    <a:pt x="3312" y="7194"/>
                    <a:pt x="6277" y="8505"/>
                  </a:cubicBezTo>
                  <a:cubicBezTo>
                    <a:pt x="7480" y="9014"/>
                    <a:pt x="8763" y="9285"/>
                    <a:pt x="10069" y="9285"/>
                  </a:cubicBezTo>
                  <a:cubicBezTo>
                    <a:pt x="10097" y="9285"/>
                    <a:pt x="10124" y="9285"/>
                    <a:pt x="10152" y="9285"/>
                  </a:cubicBezTo>
                  <a:cubicBezTo>
                    <a:pt x="12208" y="9285"/>
                    <a:pt x="14370" y="8706"/>
                    <a:pt x="16472" y="7584"/>
                  </a:cubicBezTo>
                  <a:cubicBezTo>
                    <a:pt x="16626" y="7501"/>
                    <a:pt x="16673" y="7324"/>
                    <a:pt x="16602" y="7170"/>
                  </a:cubicBezTo>
                  <a:cubicBezTo>
                    <a:pt x="16545" y="7073"/>
                    <a:pt x="16438" y="7015"/>
                    <a:pt x="16331" y="7015"/>
                  </a:cubicBezTo>
                  <a:cubicBezTo>
                    <a:pt x="16282" y="7015"/>
                    <a:pt x="16233" y="7027"/>
                    <a:pt x="16189" y="7052"/>
                  </a:cubicBezTo>
                  <a:cubicBezTo>
                    <a:pt x="14180" y="8131"/>
                    <a:pt x="12108" y="8677"/>
                    <a:pt x="10166" y="8677"/>
                  </a:cubicBezTo>
                  <a:cubicBezTo>
                    <a:pt x="8876" y="8677"/>
                    <a:pt x="7643" y="8436"/>
                    <a:pt x="6526" y="7950"/>
                  </a:cubicBezTo>
                  <a:cubicBezTo>
                    <a:pt x="3738" y="6733"/>
                    <a:pt x="1588" y="3910"/>
                    <a:pt x="654" y="236"/>
                  </a:cubicBezTo>
                  <a:cubicBezTo>
                    <a:pt x="611" y="72"/>
                    <a:pt x="486" y="0"/>
                    <a:pt x="3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8"/>
            <p:cNvSpPr/>
            <p:nvPr/>
          </p:nvSpPr>
          <p:spPr>
            <a:xfrm>
              <a:off x="749007" y="4061881"/>
              <a:ext cx="61707" cy="84251"/>
            </a:xfrm>
            <a:custGeom>
              <a:avLst/>
              <a:gdLst/>
              <a:ahLst/>
              <a:cxnLst/>
              <a:rect l="l" t="t" r="r" b="b"/>
              <a:pathLst>
                <a:path w="1927" h="2631" extrusionOk="0">
                  <a:moveTo>
                    <a:pt x="671" y="0"/>
                  </a:moveTo>
                  <a:cubicBezTo>
                    <a:pt x="566" y="0"/>
                    <a:pt x="460" y="55"/>
                    <a:pt x="402" y="184"/>
                  </a:cubicBezTo>
                  <a:cubicBezTo>
                    <a:pt x="0" y="1117"/>
                    <a:pt x="425" y="2192"/>
                    <a:pt x="1347" y="2606"/>
                  </a:cubicBezTo>
                  <a:cubicBezTo>
                    <a:pt x="1382" y="2629"/>
                    <a:pt x="1430" y="2629"/>
                    <a:pt x="1465" y="2629"/>
                  </a:cubicBezTo>
                  <a:cubicBezTo>
                    <a:pt x="1477" y="2630"/>
                    <a:pt x="1489" y="2631"/>
                    <a:pt x="1501" y="2631"/>
                  </a:cubicBezTo>
                  <a:cubicBezTo>
                    <a:pt x="1838" y="2631"/>
                    <a:pt x="1926" y="2153"/>
                    <a:pt x="1595" y="2050"/>
                  </a:cubicBezTo>
                  <a:cubicBezTo>
                    <a:pt x="969" y="1779"/>
                    <a:pt x="685" y="1046"/>
                    <a:pt x="957" y="420"/>
                  </a:cubicBezTo>
                  <a:cubicBezTo>
                    <a:pt x="1056" y="183"/>
                    <a:pt x="864" y="0"/>
                    <a:pt x="67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8"/>
            <p:cNvSpPr/>
            <p:nvPr/>
          </p:nvSpPr>
          <p:spPr>
            <a:xfrm>
              <a:off x="206066" y="3848643"/>
              <a:ext cx="90976" cy="48898"/>
            </a:xfrm>
            <a:custGeom>
              <a:avLst/>
              <a:gdLst/>
              <a:ahLst/>
              <a:cxnLst/>
              <a:rect l="l" t="t" r="r" b="b"/>
              <a:pathLst>
                <a:path w="2841" h="1527" extrusionOk="0">
                  <a:moveTo>
                    <a:pt x="2446" y="0"/>
                  </a:moveTo>
                  <a:cubicBezTo>
                    <a:pt x="2343" y="0"/>
                    <a:pt x="2242" y="53"/>
                    <a:pt x="2189" y="180"/>
                  </a:cubicBezTo>
                  <a:cubicBezTo>
                    <a:pt x="1978" y="645"/>
                    <a:pt x="1526" y="921"/>
                    <a:pt x="1052" y="921"/>
                  </a:cubicBezTo>
                  <a:cubicBezTo>
                    <a:pt x="887" y="921"/>
                    <a:pt x="720" y="888"/>
                    <a:pt x="558" y="818"/>
                  </a:cubicBezTo>
                  <a:cubicBezTo>
                    <a:pt x="514" y="799"/>
                    <a:pt x="471" y="791"/>
                    <a:pt x="431" y="791"/>
                  </a:cubicBezTo>
                  <a:cubicBezTo>
                    <a:pt x="144" y="791"/>
                    <a:pt x="0" y="1228"/>
                    <a:pt x="322" y="1373"/>
                  </a:cubicBezTo>
                  <a:cubicBezTo>
                    <a:pt x="547" y="1480"/>
                    <a:pt x="807" y="1527"/>
                    <a:pt x="1055" y="1527"/>
                  </a:cubicBezTo>
                  <a:cubicBezTo>
                    <a:pt x="1787" y="1527"/>
                    <a:pt x="2437" y="1090"/>
                    <a:pt x="2732" y="428"/>
                  </a:cubicBezTo>
                  <a:cubicBezTo>
                    <a:pt x="2840" y="189"/>
                    <a:pt x="2641" y="0"/>
                    <a:pt x="244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8"/>
            <p:cNvSpPr/>
            <p:nvPr/>
          </p:nvSpPr>
          <p:spPr>
            <a:xfrm>
              <a:off x="825797" y="4006065"/>
              <a:ext cx="169879" cy="138497"/>
            </a:xfrm>
            <a:custGeom>
              <a:avLst/>
              <a:gdLst/>
              <a:ahLst/>
              <a:cxnLst/>
              <a:rect l="l" t="t" r="r" b="b"/>
              <a:pathLst>
                <a:path w="5305" h="4325" extrusionOk="0">
                  <a:moveTo>
                    <a:pt x="1788" y="1"/>
                  </a:moveTo>
                  <a:cubicBezTo>
                    <a:pt x="1181" y="1"/>
                    <a:pt x="609" y="347"/>
                    <a:pt x="355" y="935"/>
                  </a:cubicBezTo>
                  <a:cubicBezTo>
                    <a:pt x="0" y="1726"/>
                    <a:pt x="366" y="2659"/>
                    <a:pt x="1158" y="3002"/>
                  </a:cubicBezTo>
                  <a:lnTo>
                    <a:pt x="4159" y="4325"/>
                  </a:lnTo>
                  <a:cubicBezTo>
                    <a:pt x="4312" y="4041"/>
                    <a:pt x="4442" y="3758"/>
                    <a:pt x="4572" y="3474"/>
                  </a:cubicBezTo>
                  <a:cubicBezTo>
                    <a:pt x="4867" y="2801"/>
                    <a:pt x="5115" y="2104"/>
                    <a:pt x="5304" y="1395"/>
                  </a:cubicBezTo>
                  <a:lnTo>
                    <a:pt x="2422" y="131"/>
                  </a:lnTo>
                  <a:cubicBezTo>
                    <a:pt x="2215" y="43"/>
                    <a:pt x="1999" y="1"/>
                    <a:pt x="1788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8"/>
            <p:cNvSpPr/>
            <p:nvPr/>
          </p:nvSpPr>
          <p:spPr>
            <a:xfrm>
              <a:off x="104010" y="3678860"/>
              <a:ext cx="173658" cy="136992"/>
            </a:xfrm>
            <a:custGeom>
              <a:avLst/>
              <a:gdLst/>
              <a:ahLst/>
              <a:cxnLst/>
              <a:rect l="l" t="t" r="r" b="b"/>
              <a:pathLst>
                <a:path w="5423" h="4278" extrusionOk="0">
                  <a:moveTo>
                    <a:pt x="1383" y="1"/>
                  </a:moveTo>
                  <a:cubicBezTo>
                    <a:pt x="993" y="627"/>
                    <a:pt x="650" y="1277"/>
                    <a:pt x="355" y="1950"/>
                  </a:cubicBezTo>
                  <a:cubicBezTo>
                    <a:pt x="225" y="2245"/>
                    <a:pt x="107" y="2541"/>
                    <a:pt x="1" y="2824"/>
                  </a:cubicBezTo>
                  <a:lnTo>
                    <a:pt x="3001" y="4147"/>
                  </a:lnTo>
                  <a:cubicBezTo>
                    <a:pt x="3208" y="4236"/>
                    <a:pt x="3423" y="4278"/>
                    <a:pt x="3634" y="4278"/>
                  </a:cubicBezTo>
                  <a:cubicBezTo>
                    <a:pt x="4242" y="4278"/>
                    <a:pt x="4817" y="3929"/>
                    <a:pt x="5080" y="3332"/>
                  </a:cubicBezTo>
                  <a:cubicBezTo>
                    <a:pt x="5423" y="2541"/>
                    <a:pt x="5069" y="1619"/>
                    <a:pt x="4265" y="1265"/>
                  </a:cubicBezTo>
                  <a:lnTo>
                    <a:pt x="138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8"/>
          <p:cNvGrpSpPr/>
          <p:nvPr/>
        </p:nvGrpSpPr>
        <p:grpSpPr>
          <a:xfrm>
            <a:off x="5999588" y="3533259"/>
            <a:ext cx="1792374" cy="1583692"/>
            <a:chOff x="158480" y="1731379"/>
            <a:chExt cx="997981" cy="881740"/>
          </a:xfrm>
        </p:grpSpPr>
        <p:sp>
          <p:nvSpPr>
            <p:cNvPr id="805" name="Google Shape;805;p8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8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8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8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8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8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8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8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8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8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8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8"/>
          <p:cNvSpPr txBox="1">
            <a:spLocks noGrp="1"/>
          </p:cNvSpPr>
          <p:nvPr>
            <p:ph type="title"/>
          </p:nvPr>
        </p:nvSpPr>
        <p:spPr>
          <a:xfrm>
            <a:off x="2281200" y="1375425"/>
            <a:ext cx="4581600" cy="1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8"/>
          <p:cNvSpPr txBox="1">
            <a:spLocks noGrp="1"/>
          </p:cNvSpPr>
          <p:nvPr>
            <p:ph type="subTitle" idx="1"/>
          </p:nvPr>
        </p:nvSpPr>
        <p:spPr>
          <a:xfrm>
            <a:off x="3071250" y="2959125"/>
            <a:ext cx="3001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0" name="Google Shape;820;p8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821" name="Google Shape;821;p8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8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8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8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8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8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8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8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830" name="Google Shape;830;p8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8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8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8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8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836" name="Google Shape;836;p8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8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8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8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8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8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8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8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8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8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847" name="Google Shape;847;p8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8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8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8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8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8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8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8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8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8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8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8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9" name="Google Shape;859;p8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860" name="Google Shape;860;p8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861" name="Google Shape;861;p8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8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8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870" name="Google Shape;870;p8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5" name="Google Shape;875;p8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876" name="Google Shape;876;p8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9" name="Google Shape;889;p8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890" name="Google Shape;890;p8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8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8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8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0" name="Google Shape;900;p8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901" name="Google Shape;901;p8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" name="Google Shape;908;p8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909" name="Google Shape;909;p8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1" name="Google Shape;911;p8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912" name="Google Shape;912;p8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7" name="Google Shape;917;p8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918" name="Google Shape;918;p8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8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8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8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8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8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8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"/>
          <p:cNvSpPr/>
          <p:nvPr/>
        </p:nvSpPr>
        <p:spPr>
          <a:xfrm>
            <a:off x="810875" y="574450"/>
            <a:ext cx="7522200" cy="3879300"/>
          </a:xfrm>
          <a:prstGeom prst="roundRect">
            <a:avLst>
              <a:gd name="adj" fmla="val 50000"/>
            </a:avLst>
          </a:prstGeom>
          <a:solidFill>
            <a:srgbClr val="00C5BB">
              <a:alpha val="25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7" name="Google Shape;927;p9"/>
          <p:cNvGrpSpPr/>
          <p:nvPr/>
        </p:nvGrpSpPr>
        <p:grpSpPr>
          <a:xfrm>
            <a:off x="8570903" y="-114590"/>
            <a:ext cx="581465" cy="723709"/>
            <a:chOff x="8570903" y="-114590"/>
            <a:chExt cx="581465" cy="723709"/>
          </a:xfrm>
        </p:grpSpPr>
        <p:sp>
          <p:nvSpPr>
            <p:cNvPr id="928" name="Google Shape;928;p9"/>
            <p:cNvSpPr/>
            <p:nvPr/>
          </p:nvSpPr>
          <p:spPr>
            <a:xfrm>
              <a:off x="8570903" y="-114590"/>
              <a:ext cx="581465" cy="723709"/>
            </a:xfrm>
            <a:custGeom>
              <a:avLst/>
              <a:gdLst/>
              <a:ahLst/>
              <a:cxnLst/>
              <a:rect l="l" t="t" r="r" b="b"/>
              <a:pathLst>
                <a:path w="18158" h="22600" extrusionOk="0">
                  <a:moveTo>
                    <a:pt x="1028" y="0"/>
                  </a:moveTo>
                  <a:cubicBezTo>
                    <a:pt x="1" y="5009"/>
                    <a:pt x="1052" y="10219"/>
                    <a:pt x="3946" y="14436"/>
                  </a:cubicBezTo>
                  <a:cubicBezTo>
                    <a:pt x="7195" y="19185"/>
                    <a:pt x="12428" y="22186"/>
                    <a:pt x="18158" y="22599"/>
                  </a:cubicBezTo>
                  <a:lnTo>
                    <a:pt x="181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9"/>
            <p:cNvSpPr/>
            <p:nvPr/>
          </p:nvSpPr>
          <p:spPr>
            <a:xfrm>
              <a:off x="8669629" y="194619"/>
              <a:ext cx="252754" cy="214359"/>
            </a:xfrm>
            <a:custGeom>
              <a:avLst/>
              <a:gdLst/>
              <a:ahLst/>
              <a:cxnLst/>
              <a:rect l="l" t="t" r="r" b="b"/>
              <a:pathLst>
                <a:path w="7893" h="6694" extrusionOk="0">
                  <a:moveTo>
                    <a:pt x="5569" y="0"/>
                  </a:moveTo>
                  <a:cubicBezTo>
                    <a:pt x="5176" y="0"/>
                    <a:pt x="4779" y="114"/>
                    <a:pt x="4431" y="350"/>
                  </a:cubicBezTo>
                  <a:lnTo>
                    <a:pt x="1" y="3386"/>
                  </a:lnTo>
                  <a:cubicBezTo>
                    <a:pt x="273" y="3859"/>
                    <a:pt x="556" y="4331"/>
                    <a:pt x="863" y="4780"/>
                  </a:cubicBezTo>
                  <a:cubicBezTo>
                    <a:pt x="1324" y="5454"/>
                    <a:pt x="1820" y="6091"/>
                    <a:pt x="2364" y="6694"/>
                  </a:cubicBezTo>
                  <a:lnTo>
                    <a:pt x="6723" y="3705"/>
                  </a:lnTo>
                  <a:cubicBezTo>
                    <a:pt x="7656" y="3067"/>
                    <a:pt x="7892" y="1803"/>
                    <a:pt x="7254" y="882"/>
                  </a:cubicBezTo>
                  <a:cubicBezTo>
                    <a:pt x="6857" y="308"/>
                    <a:pt x="6218" y="0"/>
                    <a:pt x="556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9"/>
            <p:cNvSpPr/>
            <p:nvPr/>
          </p:nvSpPr>
          <p:spPr>
            <a:xfrm>
              <a:off x="8872779" y="-18394"/>
              <a:ext cx="190566" cy="147303"/>
            </a:xfrm>
            <a:custGeom>
              <a:avLst/>
              <a:gdLst/>
              <a:ahLst/>
              <a:cxnLst/>
              <a:rect l="l" t="t" r="r" b="b"/>
              <a:pathLst>
                <a:path w="5951" h="4600" extrusionOk="0">
                  <a:moveTo>
                    <a:pt x="2984" y="1"/>
                  </a:moveTo>
                  <a:cubicBezTo>
                    <a:pt x="2536" y="1"/>
                    <a:pt x="2084" y="130"/>
                    <a:pt x="1690" y="399"/>
                  </a:cubicBezTo>
                  <a:cubicBezTo>
                    <a:pt x="1" y="1568"/>
                    <a:pt x="556" y="4191"/>
                    <a:pt x="2564" y="4557"/>
                  </a:cubicBezTo>
                  <a:cubicBezTo>
                    <a:pt x="2716" y="4585"/>
                    <a:pt x="2864" y="4599"/>
                    <a:pt x="3009" y="4599"/>
                  </a:cubicBezTo>
                  <a:cubicBezTo>
                    <a:pt x="4779" y="4599"/>
                    <a:pt x="5951" y="2563"/>
                    <a:pt x="4891" y="1001"/>
                  </a:cubicBezTo>
                  <a:cubicBezTo>
                    <a:pt x="4444" y="348"/>
                    <a:pt x="3718" y="1"/>
                    <a:pt x="298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9"/>
            <p:cNvSpPr/>
            <p:nvPr/>
          </p:nvSpPr>
          <p:spPr>
            <a:xfrm>
              <a:off x="8909477" y="27654"/>
              <a:ext cx="56744" cy="43903"/>
            </a:xfrm>
            <a:custGeom>
              <a:avLst/>
              <a:gdLst/>
              <a:ahLst/>
              <a:cxnLst/>
              <a:rect l="l" t="t" r="r" b="b"/>
              <a:pathLst>
                <a:path w="1772" h="1371" extrusionOk="0">
                  <a:moveTo>
                    <a:pt x="886" y="0"/>
                  </a:moveTo>
                  <a:cubicBezTo>
                    <a:pt x="752" y="0"/>
                    <a:pt x="617" y="38"/>
                    <a:pt x="497" y="118"/>
                  </a:cubicBezTo>
                  <a:cubicBezTo>
                    <a:pt x="1" y="461"/>
                    <a:pt x="166" y="1241"/>
                    <a:pt x="768" y="1359"/>
                  </a:cubicBezTo>
                  <a:cubicBezTo>
                    <a:pt x="811" y="1366"/>
                    <a:pt x="853" y="1370"/>
                    <a:pt x="894" y="1370"/>
                  </a:cubicBezTo>
                  <a:cubicBezTo>
                    <a:pt x="1418" y="1370"/>
                    <a:pt x="1771" y="767"/>
                    <a:pt x="1454" y="296"/>
                  </a:cubicBezTo>
                  <a:cubicBezTo>
                    <a:pt x="1321" y="104"/>
                    <a:pt x="1106" y="0"/>
                    <a:pt x="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9"/>
            <p:cNvSpPr/>
            <p:nvPr/>
          </p:nvSpPr>
          <p:spPr>
            <a:xfrm>
              <a:off x="9011981" y="114659"/>
              <a:ext cx="140387" cy="200141"/>
            </a:xfrm>
            <a:custGeom>
              <a:avLst/>
              <a:gdLst/>
              <a:ahLst/>
              <a:cxnLst/>
              <a:rect l="l" t="t" r="r" b="b"/>
              <a:pathLst>
                <a:path w="4384" h="6250" extrusionOk="0">
                  <a:moveTo>
                    <a:pt x="4384" y="0"/>
                  </a:moveTo>
                  <a:lnTo>
                    <a:pt x="745" y="2493"/>
                  </a:lnTo>
                  <a:cubicBezTo>
                    <a:pt x="36" y="2977"/>
                    <a:pt x="1" y="4017"/>
                    <a:pt x="674" y="4548"/>
                  </a:cubicBezTo>
                  <a:cubicBezTo>
                    <a:pt x="1773" y="5387"/>
                    <a:pt x="3037" y="5966"/>
                    <a:pt x="4384" y="6249"/>
                  </a:cubicBezTo>
                  <a:lnTo>
                    <a:pt x="4384" y="0"/>
                  </a:ln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9"/>
            <p:cNvSpPr/>
            <p:nvPr/>
          </p:nvSpPr>
          <p:spPr>
            <a:xfrm>
              <a:off x="9026359" y="114659"/>
              <a:ext cx="126009" cy="115409"/>
            </a:xfrm>
            <a:custGeom>
              <a:avLst/>
              <a:gdLst/>
              <a:ahLst/>
              <a:cxnLst/>
              <a:rect l="l" t="t" r="r" b="b"/>
              <a:pathLst>
                <a:path w="3935" h="3604" extrusionOk="0">
                  <a:moveTo>
                    <a:pt x="3935" y="0"/>
                  </a:moveTo>
                  <a:lnTo>
                    <a:pt x="296" y="2493"/>
                  </a:lnTo>
                  <a:cubicBezTo>
                    <a:pt x="178" y="2576"/>
                    <a:pt x="84" y="2670"/>
                    <a:pt x="1" y="2788"/>
                  </a:cubicBezTo>
                  <a:cubicBezTo>
                    <a:pt x="379" y="3319"/>
                    <a:pt x="976" y="3604"/>
                    <a:pt x="1583" y="3604"/>
                  </a:cubicBezTo>
                  <a:cubicBezTo>
                    <a:pt x="1963" y="3604"/>
                    <a:pt x="2346" y="3492"/>
                    <a:pt x="2682" y="3261"/>
                  </a:cubicBezTo>
                  <a:lnTo>
                    <a:pt x="3935" y="2410"/>
                  </a:lnTo>
                  <a:lnTo>
                    <a:pt x="39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9"/>
            <p:cNvSpPr/>
            <p:nvPr/>
          </p:nvSpPr>
          <p:spPr>
            <a:xfrm>
              <a:off x="8816036" y="-114590"/>
              <a:ext cx="170039" cy="122966"/>
            </a:xfrm>
            <a:custGeom>
              <a:avLst/>
              <a:gdLst/>
              <a:ahLst/>
              <a:cxnLst/>
              <a:rect l="l" t="t" r="r" b="b"/>
              <a:pathLst>
                <a:path w="5310" h="3840" extrusionOk="0">
                  <a:moveTo>
                    <a:pt x="2363" y="0"/>
                  </a:moveTo>
                  <a:cubicBezTo>
                    <a:pt x="2092" y="95"/>
                    <a:pt x="1832" y="225"/>
                    <a:pt x="1595" y="390"/>
                  </a:cubicBezTo>
                  <a:cubicBezTo>
                    <a:pt x="544" y="1099"/>
                    <a:pt x="1" y="2339"/>
                    <a:pt x="178" y="3592"/>
                  </a:cubicBezTo>
                  <a:cubicBezTo>
                    <a:pt x="201" y="3733"/>
                    <a:pt x="331" y="3840"/>
                    <a:pt x="473" y="3840"/>
                  </a:cubicBezTo>
                  <a:lnTo>
                    <a:pt x="520" y="3840"/>
                  </a:lnTo>
                  <a:cubicBezTo>
                    <a:pt x="674" y="3816"/>
                    <a:pt x="780" y="3663"/>
                    <a:pt x="769" y="3509"/>
                  </a:cubicBezTo>
                  <a:cubicBezTo>
                    <a:pt x="511" y="1762"/>
                    <a:pt x="1900" y="387"/>
                    <a:pt x="3458" y="387"/>
                  </a:cubicBezTo>
                  <a:cubicBezTo>
                    <a:pt x="3902" y="387"/>
                    <a:pt x="4360" y="499"/>
                    <a:pt x="4797" y="745"/>
                  </a:cubicBezTo>
                  <a:cubicBezTo>
                    <a:pt x="4835" y="759"/>
                    <a:pt x="4871" y="765"/>
                    <a:pt x="4906" y="765"/>
                  </a:cubicBezTo>
                  <a:cubicBezTo>
                    <a:pt x="5162" y="765"/>
                    <a:pt x="5309" y="414"/>
                    <a:pt x="5080" y="237"/>
                  </a:cubicBezTo>
                  <a:cubicBezTo>
                    <a:pt x="4915" y="142"/>
                    <a:pt x="4738" y="60"/>
                    <a:pt x="454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9"/>
          <p:cNvGrpSpPr/>
          <p:nvPr/>
        </p:nvGrpSpPr>
        <p:grpSpPr>
          <a:xfrm>
            <a:off x="8240208" y="3997285"/>
            <a:ext cx="828486" cy="735173"/>
            <a:chOff x="7918333" y="3847522"/>
            <a:chExt cx="828486" cy="735173"/>
          </a:xfrm>
        </p:grpSpPr>
        <p:sp>
          <p:nvSpPr>
            <p:cNvPr id="936" name="Google Shape;936;p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" name="Google Shape;944;p9"/>
          <p:cNvGrpSpPr/>
          <p:nvPr/>
        </p:nvGrpSpPr>
        <p:grpSpPr>
          <a:xfrm>
            <a:off x="8895099" y="1012029"/>
            <a:ext cx="257653" cy="664691"/>
            <a:chOff x="8895099" y="1012029"/>
            <a:chExt cx="257653" cy="664691"/>
          </a:xfrm>
        </p:grpSpPr>
        <p:sp>
          <p:nvSpPr>
            <p:cNvPr id="945" name="Google Shape;945;p9"/>
            <p:cNvSpPr/>
            <p:nvPr/>
          </p:nvSpPr>
          <p:spPr>
            <a:xfrm>
              <a:off x="8895099" y="1012029"/>
              <a:ext cx="257269" cy="664691"/>
            </a:xfrm>
            <a:custGeom>
              <a:avLst/>
              <a:gdLst/>
              <a:ahLst/>
              <a:cxnLst/>
              <a:rect l="l" t="t" r="r" b="b"/>
              <a:pathLst>
                <a:path w="8034" h="20757" extrusionOk="0">
                  <a:moveTo>
                    <a:pt x="8034" y="1"/>
                  </a:moveTo>
                  <a:cubicBezTo>
                    <a:pt x="3190" y="1466"/>
                    <a:pt x="1" y="6096"/>
                    <a:pt x="355" y="11152"/>
                  </a:cubicBezTo>
                  <a:cubicBezTo>
                    <a:pt x="674" y="15630"/>
                    <a:pt x="3734" y="19457"/>
                    <a:pt x="8034" y="20757"/>
                  </a:cubicBezTo>
                  <a:lnTo>
                    <a:pt x="80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9"/>
            <p:cNvSpPr/>
            <p:nvPr/>
          </p:nvSpPr>
          <p:spPr>
            <a:xfrm>
              <a:off x="9064562" y="1383490"/>
              <a:ext cx="88190" cy="84411"/>
            </a:xfrm>
            <a:custGeom>
              <a:avLst/>
              <a:gdLst/>
              <a:ahLst/>
              <a:cxnLst/>
              <a:rect l="l" t="t" r="r" b="b"/>
              <a:pathLst>
                <a:path w="2754" h="2636" extrusionOk="0">
                  <a:moveTo>
                    <a:pt x="1120" y="0"/>
                  </a:moveTo>
                  <a:cubicBezTo>
                    <a:pt x="1113" y="0"/>
                    <a:pt x="1106" y="1"/>
                    <a:pt x="1100" y="1"/>
                  </a:cubicBezTo>
                  <a:cubicBezTo>
                    <a:pt x="970" y="13"/>
                    <a:pt x="887" y="120"/>
                    <a:pt x="887" y="238"/>
                  </a:cubicBezTo>
                  <a:cubicBezTo>
                    <a:pt x="899" y="403"/>
                    <a:pt x="852" y="557"/>
                    <a:pt x="757" y="687"/>
                  </a:cubicBezTo>
                  <a:cubicBezTo>
                    <a:pt x="757" y="687"/>
                    <a:pt x="745" y="722"/>
                    <a:pt x="733" y="734"/>
                  </a:cubicBezTo>
                  <a:cubicBezTo>
                    <a:pt x="615" y="876"/>
                    <a:pt x="450" y="958"/>
                    <a:pt x="261" y="970"/>
                  </a:cubicBezTo>
                  <a:cubicBezTo>
                    <a:pt x="1" y="1005"/>
                    <a:pt x="13" y="1395"/>
                    <a:pt x="284" y="1407"/>
                  </a:cubicBezTo>
                  <a:lnTo>
                    <a:pt x="296" y="1407"/>
                  </a:lnTo>
                  <a:cubicBezTo>
                    <a:pt x="521" y="1395"/>
                    <a:pt x="733" y="1313"/>
                    <a:pt x="911" y="1171"/>
                  </a:cubicBezTo>
                  <a:cubicBezTo>
                    <a:pt x="1454" y="1750"/>
                    <a:pt x="2068" y="2234"/>
                    <a:pt x="2753" y="2636"/>
                  </a:cubicBezTo>
                  <a:lnTo>
                    <a:pt x="2753" y="2128"/>
                  </a:lnTo>
                  <a:cubicBezTo>
                    <a:pt x="2186" y="1762"/>
                    <a:pt x="1655" y="1324"/>
                    <a:pt x="1194" y="840"/>
                  </a:cubicBezTo>
                  <a:cubicBezTo>
                    <a:pt x="1300" y="639"/>
                    <a:pt x="1348" y="427"/>
                    <a:pt x="1336" y="214"/>
                  </a:cubicBezTo>
                  <a:cubicBezTo>
                    <a:pt x="1325" y="91"/>
                    <a:pt x="1229" y="0"/>
                    <a:pt x="112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9"/>
            <p:cNvSpPr/>
            <p:nvPr/>
          </p:nvSpPr>
          <p:spPr>
            <a:xfrm>
              <a:off x="8905699" y="1342949"/>
              <a:ext cx="126745" cy="80312"/>
            </a:xfrm>
            <a:custGeom>
              <a:avLst/>
              <a:gdLst/>
              <a:ahLst/>
              <a:cxnLst/>
              <a:rect l="l" t="t" r="r" b="b"/>
              <a:pathLst>
                <a:path w="3958" h="2508" extrusionOk="0">
                  <a:moveTo>
                    <a:pt x="2746" y="0"/>
                  </a:moveTo>
                  <a:cubicBezTo>
                    <a:pt x="2717" y="0"/>
                    <a:pt x="2688" y="1"/>
                    <a:pt x="2658" y="3"/>
                  </a:cubicBezTo>
                  <a:lnTo>
                    <a:pt x="0" y="192"/>
                  </a:lnTo>
                  <a:cubicBezTo>
                    <a:pt x="0" y="393"/>
                    <a:pt x="12" y="606"/>
                    <a:pt x="24" y="818"/>
                  </a:cubicBezTo>
                  <a:cubicBezTo>
                    <a:pt x="71" y="1386"/>
                    <a:pt x="154" y="1953"/>
                    <a:pt x="284" y="2508"/>
                  </a:cubicBezTo>
                  <a:lnTo>
                    <a:pt x="2824" y="2331"/>
                  </a:lnTo>
                  <a:cubicBezTo>
                    <a:pt x="3473" y="2283"/>
                    <a:pt x="3958" y="1728"/>
                    <a:pt x="3922" y="1078"/>
                  </a:cubicBezTo>
                  <a:cubicBezTo>
                    <a:pt x="3877" y="469"/>
                    <a:pt x="3358" y="0"/>
                    <a:pt x="274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9"/>
            <p:cNvSpPr/>
            <p:nvPr/>
          </p:nvSpPr>
          <p:spPr>
            <a:xfrm>
              <a:off x="9050216" y="1278904"/>
              <a:ext cx="102152" cy="55079"/>
            </a:xfrm>
            <a:custGeom>
              <a:avLst/>
              <a:gdLst/>
              <a:ahLst/>
              <a:cxnLst/>
              <a:rect l="l" t="t" r="r" b="b"/>
              <a:pathLst>
                <a:path w="3190" h="1720" extrusionOk="0">
                  <a:moveTo>
                    <a:pt x="270" y="1"/>
                  </a:moveTo>
                  <a:cubicBezTo>
                    <a:pt x="239" y="1"/>
                    <a:pt x="208" y="7"/>
                    <a:pt x="177" y="19"/>
                  </a:cubicBezTo>
                  <a:cubicBezTo>
                    <a:pt x="59" y="66"/>
                    <a:pt x="0" y="196"/>
                    <a:pt x="59" y="314"/>
                  </a:cubicBezTo>
                  <a:cubicBezTo>
                    <a:pt x="390" y="1153"/>
                    <a:pt x="1193" y="1708"/>
                    <a:pt x="2103" y="1720"/>
                  </a:cubicBezTo>
                  <a:lnTo>
                    <a:pt x="2256" y="1720"/>
                  </a:lnTo>
                  <a:cubicBezTo>
                    <a:pt x="2575" y="1696"/>
                    <a:pt x="2906" y="1602"/>
                    <a:pt x="3190" y="1425"/>
                  </a:cubicBezTo>
                  <a:lnTo>
                    <a:pt x="3190" y="881"/>
                  </a:lnTo>
                  <a:cubicBezTo>
                    <a:pt x="2918" y="1106"/>
                    <a:pt x="2575" y="1247"/>
                    <a:pt x="2221" y="1271"/>
                  </a:cubicBezTo>
                  <a:cubicBezTo>
                    <a:pt x="2193" y="1272"/>
                    <a:pt x="2164" y="1273"/>
                    <a:pt x="2136" y="1273"/>
                  </a:cubicBezTo>
                  <a:cubicBezTo>
                    <a:pt x="1402" y="1273"/>
                    <a:pt x="746" y="831"/>
                    <a:pt x="473" y="137"/>
                  </a:cubicBezTo>
                  <a:cubicBezTo>
                    <a:pt x="438" y="49"/>
                    <a:pt x="357" y="1"/>
                    <a:pt x="27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9"/>
            <p:cNvSpPr/>
            <p:nvPr/>
          </p:nvSpPr>
          <p:spPr>
            <a:xfrm>
              <a:off x="9047558" y="1126862"/>
              <a:ext cx="104810" cy="45600"/>
            </a:xfrm>
            <a:custGeom>
              <a:avLst/>
              <a:gdLst/>
              <a:ahLst/>
              <a:cxnLst/>
              <a:rect l="l" t="t" r="r" b="b"/>
              <a:pathLst>
                <a:path w="3273" h="1424" extrusionOk="0">
                  <a:moveTo>
                    <a:pt x="1809" y="1"/>
                  </a:moveTo>
                  <a:cubicBezTo>
                    <a:pt x="1761" y="1"/>
                    <a:pt x="1714" y="2"/>
                    <a:pt x="1666" y="6"/>
                  </a:cubicBezTo>
                  <a:cubicBezTo>
                    <a:pt x="945" y="53"/>
                    <a:pt x="308" y="514"/>
                    <a:pt x="36" y="1187"/>
                  </a:cubicBezTo>
                  <a:cubicBezTo>
                    <a:pt x="0" y="1270"/>
                    <a:pt x="48" y="1376"/>
                    <a:pt x="130" y="1412"/>
                  </a:cubicBezTo>
                  <a:cubicBezTo>
                    <a:pt x="154" y="1412"/>
                    <a:pt x="178" y="1424"/>
                    <a:pt x="189" y="1424"/>
                  </a:cubicBezTo>
                  <a:cubicBezTo>
                    <a:pt x="260" y="1424"/>
                    <a:pt x="319" y="1376"/>
                    <a:pt x="343" y="1317"/>
                  </a:cubicBezTo>
                  <a:cubicBezTo>
                    <a:pt x="608" y="674"/>
                    <a:pt x="1203" y="340"/>
                    <a:pt x="1801" y="340"/>
                  </a:cubicBezTo>
                  <a:cubicBezTo>
                    <a:pt x="2323" y="340"/>
                    <a:pt x="2846" y="594"/>
                    <a:pt x="3154" y="1116"/>
                  </a:cubicBezTo>
                  <a:cubicBezTo>
                    <a:pt x="3178" y="1164"/>
                    <a:pt x="3225" y="1187"/>
                    <a:pt x="3273" y="1187"/>
                  </a:cubicBezTo>
                  <a:lnTo>
                    <a:pt x="3273" y="715"/>
                  </a:lnTo>
                  <a:cubicBezTo>
                    <a:pt x="2913" y="257"/>
                    <a:pt x="2373" y="1"/>
                    <a:pt x="180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9"/>
          <p:cNvGrpSpPr/>
          <p:nvPr/>
        </p:nvGrpSpPr>
        <p:grpSpPr>
          <a:xfrm>
            <a:off x="8381944" y="2551729"/>
            <a:ext cx="959394" cy="1094113"/>
            <a:chOff x="8184632" y="2551892"/>
            <a:chExt cx="959394" cy="1094113"/>
          </a:xfrm>
        </p:grpSpPr>
        <p:sp>
          <p:nvSpPr>
            <p:cNvPr id="951" name="Google Shape;951;p9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9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9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9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9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9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9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9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9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9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9"/>
          <p:cNvGrpSpPr/>
          <p:nvPr/>
        </p:nvGrpSpPr>
        <p:grpSpPr>
          <a:xfrm>
            <a:off x="8358256" y="1738655"/>
            <a:ext cx="785736" cy="696137"/>
            <a:chOff x="8066981" y="1564318"/>
            <a:chExt cx="785736" cy="696137"/>
          </a:xfrm>
        </p:grpSpPr>
        <p:sp>
          <p:nvSpPr>
            <p:cNvPr id="962" name="Google Shape;962;p9"/>
            <p:cNvSpPr/>
            <p:nvPr/>
          </p:nvSpPr>
          <p:spPr>
            <a:xfrm>
              <a:off x="8066981" y="1564318"/>
              <a:ext cx="785736" cy="696137"/>
            </a:xfrm>
            <a:custGeom>
              <a:avLst/>
              <a:gdLst/>
              <a:ahLst/>
              <a:cxnLst/>
              <a:rect l="l" t="t" r="r" b="b"/>
              <a:pathLst>
                <a:path w="24537" h="21739" extrusionOk="0">
                  <a:moveTo>
                    <a:pt x="12274" y="1"/>
                  </a:moveTo>
                  <a:cubicBezTo>
                    <a:pt x="9039" y="1"/>
                    <a:pt x="5839" y="1441"/>
                    <a:pt x="3698" y="4192"/>
                  </a:cubicBezTo>
                  <a:cubicBezTo>
                    <a:pt x="1" y="8929"/>
                    <a:pt x="852" y="15757"/>
                    <a:pt x="5589" y="19443"/>
                  </a:cubicBezTo>
                  <a:cubicBezTo>
                    <a:pt x="7576" y="20989"/>
                    <a:pt x="9931" y="21739"/>
                    <a:pt x="12268" y="21739"/>
                  </a:cubicBezTo>
                  <a:cubicBezTo>
                    <a:pt x="15501" y="21739"/>
                    <a:pt x="18700" y="20303"/>
                    <a:pt x="20839" y="17553"/>
                  </a:cubicBezTo>
                  <a:cubicBezTo>
                    <a:pt x="24537" y="12816"/>
                    <a:pt x="23686" y="5988"/>
                    <a:pt x="18949" y="2302"/>
                  </a:cubicBezTo>
                  <a:cubicBezTo>
                    <a:pt x="16963" y="752"/>
                    <a:pt x="14609" y="1"/>
                    <a:pt x="122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9"/>
            <p:cNvSpPr/>
            <p:nvPr/>
          </p:nvSpPr>
          <p:spPr>
            <a:xfrm>
              <a:off x="8638583" y="1721997"/>
              <a:ext cx="146439" cy="117266"/>
            </a:xfrm>
            <a:custGeom>
              <a:avLst/>
              <a:gdLst/>
              <a:ahLst/>
              <a:cxnLst/>
              <a:rect l="l" t="t" r="r" b="b"/>
              <a:pathLst>
                <a:path w="4573" h="3662" extrusionOk="0">
                  <a:moveTo>
                    <a:pt x="3509" y="0"/>
                  </a:moveTo>
                  <a:lnTo>
                    <a:pt x="792" y="1453"/>
                  </a:lnTo>
                  <a:cubicBezTo>
                    <a:pt x="213" y="1761"/>
                    <a:pt x="1" y="2469"/>
                    <a:pt x="308" y="3048"/>
                  </a:cubicBezTo>
                  <a:cubicBezTo>
                    <a:pt x="520" y="3439"/>
                    <a:pt x="922" y="3661"/>
                    <a:pt x="1341" y="3661"/>
                  </a:cubicBezTo>
                  <a:cubicBezTo>
                    <a:pt x="1530" y="3661"/>
                    <a:pt x="1723" y="3616"/>
                    <a:pt x="1903" y="3521"/>
                  </a:cubicBezTo>
                  <a:lnTo>
                    <a:pt x="4572" y="2091"/>
                  </a:lnTo>
                  <a:cubicBezTo>
                    <a:pt x="4419" y="1654"/>
                    <a:pt x="4218" y="1217"/>
                    <a:pt x="4005" y="816"/>
                  </a:cubicBezTo>
                  <a:cubicBezTo>
                    <a:pt x="3852" y="532"/>
                    <a:pt x="3686" y="260"/>
                    <a:pt x="3509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9"/>
            <p:cNvSpPr/>
            <p:nvPr/>
          </p:nvSpPr>
          <p:spPr>
            <a:xfrm>
              <a:off x="8140377" y="1998319"/>
              <a:ext cx="148328" cy="117138"/>
            </a:xfrm>
            <a:custGeom>
              <a:avLst/>
              <a:gdLst/>
              <a:ahLst/>
              <a:cxnLst/>
              <a:rect l="l" t="t" r="r" b="b"/>
              <a:pathLst>
                <a:path w="4632" h="3658" extrusionOk="0">
                  <a:moveTo>
                    <a:pt x="3282" y="0"/>
                  </a:moveTo>
                  <a:cubicBezTo>
                    <a:pt x="3091" y="0"/>
                    <a:pt x="2897" y="48"/>
                    <a:pt x="2718" y="149"/>
                  </a:cubicBezTo>
                  <a:lnTo>
                    <a:pt x="2718" y="160"/>
                  </a:lnTo>
                  <a:lnTo>
                    <a:pt x="1" y="1613"/>
                  </a:lnTo>
                  <a:cubicBezTo>
                    <a:pt x="119" y="1909"/>
                    <a:pt x="261" y="2192"/>
                    <a:pt x="402" y="2476"/>
                  </a:cubicBezTo>
                  <a:cubicBezTo>
                    <a:pt x="627" y="2877"/>
                    <a:pt x="875" y="3279"/>
                    <a:pt x="1147" y="3657"/>
                  </a:cubicBezTo>
                  <a:lnTo>
                    <a:pt x="3828" y="2216"/>
                  </a:lnTo>
                  <a:cubicBezTo>
                    <a:pt x="4407" y="1909"/>
                    <a:pt x="4631" y="1200"/>
                    <a:pt x="4313" y="621"/>
                  </a:cubicBezTo>
                  <a:cubicBezTo>
                    <a:pt x="4102" y="225"/>
                    <a:pt x="3698" y="0"/>
                    <a:pt x="328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9"/>
            <p:cNvSpPr/>
            <p:nvPr/>
          </p:nvSpPr>
          <p:spPr>
            <a:xfrm>
              <a:off x="8274295" y="1884383"/>
              <a:ext cx="101415" cy="75957"/>
            </a:xfrm>
            <a:custGeom>
              <a:avLst/>
              <a:gdLst/>
              <a:ahLst/>
              <a:cxnLst/>
              <a:rect l="l" t="t" r="r" b="b"/>
              <a:pathLst>
                <a:path w="3167" h="2372" extrusionOk="0">
                  <a:moveTo>
                    <a:pt x="1760" y="1"/>
                  </a:moveTo>
                  <a:cubicBezTo>
                    <a:pt x="1513" y="1"/>
                    <a:pt x="1262" y="60"/>
                    <a:pt x="1028" y="186"/>
                  </a:cubicBezTo>
                  <a:cubicBezTo>
                    <a:pt x="284" y="576"/>
                    <a:pt x="1" y="1498"/>
                    <a:pt x="379" y="2254"/>
                  </a:cubicBezTo>
                  <a:cubicBezTo>
                    <a:pt x="414" y="2324"/>
                    <a:pt x="497" y="2372"/>
                    <a:pt x="579" y="2372"/>
                  </a:cubicBezTo>
                  <a:cubicBezTo>
                    <a:pt x="745" y="2360"/>
                    <a:pt x="863" y="2183"/>
                    <a:pt x="780" y="2041"/>
                  </a:cubicBezTo>
                  <a:cubicBezTo>
                    <a:pt x="473" y="1498"/>
                    <a:pt x="674" y="812"/>
                    <a:pt x="1217" y="529"/>
                  </a:cubicBezTo>
                  <a:cubicBezTo>
                    <a:pt x="1384" y="439"/>
                    <a:pt x="1562" y="396"/>
                    <a:pt x="1738" y="396"/>
                  </a:cubicBezTo>
                  <a:cubicBezTo>
                    <a:pt x="2136" y="396"/>
                    <a:pt x="2521" y="616"/>
                    <a:pt x="2718" y="1001"/>
                  </a:cubicBezTo>
                  <a:cubicBezTo>
                    <a:pt x="2759" y="1067"/>
                    <a:pt x="2834" y="1110"/>
                    <a:pt x="2912" y="1110"/>
                  </a:cubicBezTo>
                  <a:cubicBezTo>
                    <a:pt x="2946" y="1110"/>
                    <a:pt x="2981" y="1102"/>
                    <a:pt x="3013" y="1084"/>
                  </a:cubicBezTo>
                  <a:cubicBezTo>
                    <a:pt x="3119" y="1025"/>
                    <a:pt x="3167" y="895"/>
                    <a:pt x="3107" y="789"/>
                  </a:cubicBezTo>
                  <a:cubicBezTo>
                    <a:pt x="2824" y="286"/>
                    <a:pt x="2301" y="1"/>
                    <a:pt x="1760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9"/>
            <p:cNvSpPr/>
            <p:nvPr/>
          </p:nvSpPr>
          <p:spPr>
            <a:xfrm>
              <a:off x="8491824" y="1765355"/>
              <a:ext cx="104457" cy="77334"/>
            </a:xfrm>
            <a:custGeom>
              <a:avLst/>
              <a:gdLst/>
              <a:ahLst/>
              <a:cxnLst/>
              <a:rect l="l" t="t" r="r" b="b"/>
              <a:pathLst>
                <a:path w="3262" h="2415" extrusionOk="0">
                  <a:moveTo>
                    <a:pt x="1768" y="0"/>
                  </a:moveTo>
                  <a:cubicBezTo>
                    <a:pt x="1522" y="0"/>
                    <a:pt x="1272" y="59"/>
                    <a:pt x="1040" y="182"/>
                  </a:cubicBezTo>
                  <a:cubicBezTo>
                    <a:pt x="284" y="596"/>
                    <a:pt x="0" y="1541"/>
                    <a:pt x="414" y="2297"/>
                  </a:cubicBezTo>
                  <a:cubicBezTo>
                    <a:pt x="461" y="2368"/>
                    <a:pt x="532" y="2415"/>
                    <a:pt x="614" y="2415"/>
                  </a:cubicBezTo>
                  <a:cubicBezTo>
                    <a:pt x="780" y="2415"/>
                    <a:pt x="886" y="2238"/>
                    <a:pt x="815" y="2084"/>
                  </a:cubicBezTo>
                  <a:cubicBezTo>
                    <a:pt x="508" y="1552"/>
                    <a:pt x="709" y="867"/>
                    <a:pt x="1252" y="572"/>
                  </a:cubicBezTo>
                  <a:cubicBezTo>
                    <a:pt x="1419" y="482"/>
                    <a:pt x="1597" y="439"/>
                    <a:pt x="1773" y="439"/>
                  </a:cubicBezTo>
                  <a:cubicBezTo>
                    <a:pt x="2171" y="439"/>
                    <a:pt x="2556" y="659"/>
                    <a:pt x="2753" y="1044"/>
                  </a:cubicBezTo>
                  <a:cubicBezTo>
                    <a:pt x="2795" y="1141"/>
                    <a:pt x="2871" y="1181"/>
                    <a:pt x="2947" y="1181"/>
                  </a:cubicBezTo>
                  <a:cubicBezTo>
                    <a:pt x="3103" y="1181"/>
                    <a:pt x="3262" y="1014"/>
                    <a:pt x="3143" y="832"/>
                  </a:cubicBezTo>
                  <a:cubicBezTo>
                    <a:pt x="2864" y="300"/>
                    <a:pt x="2325" y="0"/>
                    <a:pt x="176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9"/>
            <p:cNvSpPr/>
            <p:nvPr/>
          </p:nvSpPr>
          <p:spPr>
            <a:xfrm>
              <a:off x="8224500" y="1784665"/>
              <a:ext cx="102504" cy="68624"/>
            </a:xfrm>
            <a:custGeom>
              <a:avLst/>
              <a:gdLst/>
              <a:ahLst/>
              <a:cxnLst/>
              <a:rect l="l" t="t" r="r" b="b"/>
              <a:pathLst>
                <a:path w="3201" h="2143" extrusionOk="0">
                  <a:moveTo>
                    <a:pt x="1959" y="1"/>
                  </a:moveTo>
                  <a:cubicBezTo>
                    <a:pt x="945" y="1"/>
                    <a:pt x="0" y="830"/>
                    <a:pt x="44" y="1989"/>
                  </a:cubicBezTo>
                  <a:cubicBezTo>
                    <a:pt x="44" y="2072"/>
                    <a:pt x="114" y="2143"/>
                    <a:pt x="209" y="2143"/>
                  </a:cubicBezTo>
                  <a:lnTo>
                    <a:pt x="209" y="2131"/>
                  </a:lnTo>
                  <a:cubicBezTo>
                    <a:pt x="303" y="2131"/>
                    <a:pt x="374" y="2060"/>
                    <a:pt x="374" y="1965"/>
                  </a:cubicBezTo>
                  <a:cubicBezTo>
                    <a:pt x="340" y="1015"/>
                    <a:pt x="1121" y="336"/>
                    <a:pt x="1954" y="336"/>
                  </a:cubicBezTo>
                  <a:cubicBezTo>
                    <a:pt x="2260" y="336"/>
                    <a:pt x="2573" y="428"/>
                    <a:pt x="2855" y="631"/>
                  </a:cubicBezTo>
                  <a:cubicBezTo>
                    <a:pt x="2890" y="655"/>
                    <a:pt x="2925" y="665"/>
                    <a:pt x="2958" y="665"/>
                  </a:cubicBezTo>
                  <a:cubicBezTo>
                    <a:pt x="3101" y="665"/>
                    <a:pt x="3200" y="465"/>
                    <a:pt x="3056" y="359"/>
                  </a:cubicBezTo>
                  <a:cubicBezTo>
                    <a:pt x="2711" y="112"/>
                    <a:pt x="2330" y="1"/>
                    <a:pt x="195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9"/>
            <p:cNvSpPr/>
            <p:nvPr/>
          </p:nvSpPr>
          <p:spPr>
            <a:xfrm>
              <a:off x="8440491" y="1668711"/>
              <a:ext cx="103080" cy="68816"/>
            </a:xfrm>
            <a:custGeom>
              <a:avLst/>
              <a:gdLst/>
              <a:ahLst/>
              <a:cxnLst/>
              <a:rect l="l" t="t" r="r" b="b"/>
              <a:pathLst>
                <a:path w="3219" h="2149" extrusionOk="0">
                  <a:moveTo>
                    <a:pt x="1961" y="0"/>
                  </a:moveTo>
                  <a:cubicBezTo>
                    <a:pt x="946" y="0"/>
                    <a:pt x="1" y="824"/>
                    <a:pt x="44" y="1983"/>
                  </a:cubicBezTo>
                  <a:cubicBezTo>
                    <a:pt x="44" y="2078"/>
                    <a:pt x="115" y="2149"/>
                    <a:pt x="209" y="2149"/>
                  </a:cubicBezTo>
                  <a:lnTo>
                    <a:pt x="209" y="2137"/>
                  </a:lnTo>
                  <a:cubicBezTo>
                    <a:pt x="304" y="2125"/>
                    <a:pt x="375" y="2054"/>
                    <a:pt x="375" y="1960"/>
                  </a:cubicBezTo>
                  <a:cubicBezTo>
                    <a:pt x="349" y="1012"/>
                    <a:pt x="1122" y="340"/>
                    <a:pt x="1950" y="340"/>
                  </a:cubicBezTo>
                  <a:cubicBezTo>
                    <a:pt x="2257" y="340"/>
                    <a:pt x="2571" y="432"/>
                    <a:pt x="2855" y="637"/>
                  </a:cubicBezTo>
                  <a:cubicBezTo>
                    <a:pt x="2892" y="666"/>
                    <a:pt x="2929" y="679"/>
                    <a:pt x="2964" y="679"/>
                  </a:cubicBezTo>
                  <a:cubicBezTo>
                    <a:pt x="3111" y="679"/>
                    <a:pt x="3218" y="458"/>
                    <a:pt x="3056" y="353"/>
                  </a:cubicBezTo>
                  <a:cubicBezTo>
                    <a:pt x="2712" y="110"/>
                    <a:pt x="2332" y="0"/>
                    <a:pt x="196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9"/>
            <p:cNvSpPr/>
            <p:nvPr/>
          </p:nvSpPr>
          <p:spPr>
            <a:xfrm>
              <a:off x="8340133" y="1877434"/>
              <a:ext cx="306039" cy="217433"/>
            </a:xfrm>
            <a:custGeom>
              <a:avLst/>
              <a:gdLst/>
              <a:ahLst/>
              <a:cxnLst/>
              <a:rect l="l" t="t" r="r" b="b"/>
              <a:pathLst>
                <a:path w="9557" h="6790" extrusionOk="0">
                  <a:moveTo>
                    <a:pt x="8422" y="1"/>
                  </a:moveTo>
                  <a:cubicBezTo>
                    <a:pt x="8308" y="1"/>
                    <a:pt x="8191" y="27"/>
                    <a:pt x="8080" y="84"/>
                  </a:cubicBezTo>
                  <a:lnTo>
                    <a:pt x="520" y="4160"/>
                  </a:lnTo>
                  <a:cubicBezTo>
                    <a:pt x="83" y="4396"/>
                    <a:pt x="0" y="4975"/>
                    <a:pt x="354" y="5318"/>
                  </a:cubicBezTo>
                  <a:cubicBezTo>
                    <a:pt x="1351" y="6285"/>
                    <a:pt x="2666" y="6790"/>
                    <a:pt x="3996" y="6790"/>
                  </a:cubicBezTo>
                  <a:cubicBezTo>
                    <a:pt x="4842" y="6790"/>
                    <a:pt x="5693" y="6586"/>
                    <a:pt x="6474" y="6168"/>
                  </a:cubicBezTo>
                  <a:cubicBezTo>
                    <a:pt x="8470" y="5093"/>
                    <a:pt x="9557" y="2837"/>
                    <a:pt x="9144" y="592"/>
                  </a:cubicBezTo>
                  <a:cubicBezTo>
                    <a:pt x="9073" y="231"/>
                    <a:pt x="8759" y="1"/>
                    <a:pt x="842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9"/>
            <p:cNvSpPr/>
            <p:nvPr/>
          </p:nvSpPr>
          <p:spPr>
            <a:xfrm>
              <a:off x="8350700" y="1878234"/>
              <a:ext cx="264090" cy="155469"/>
            </a:xfrm>
            <a:custGeom>
              <a:avLst/>
              <a:gdLst/>
              <a:ahLst/>
              <a:cxnLst/>
              <a:rect l="l" t="t" r="r" b="b"/>
              <a:pathLst>
                <a:path w="8247" h="4855" extrusionOk="0">
                  <a:moveTo>
                    <a:pt x="7975" y="0"/>
                  </a:moveTo>
                  <a:lnTo>
                    <a:pt x="7975" y="0"/>
                  </a:lnTo>
                  <a:cubicBezTo>
                    <a:pt x="7892" y="12"/>
                    <a:pt x="7821" y="36"/>
                    <a:pt x="7750" y="71"/>
                  </a:cubicBezTo>
                  <a:lnTo>
                    <a:pt x="190" y="4135"/>
                  </a:lnTo>
                  <a:cubicBezTo>
                    <a:pt x="119" y="4170"/>
                    <a:pt x="60" y="4218"/>
                    <a:pt x="1" y="4277"/>
                  </a:cubicBezTo>
                  <a:cubicBezTo>
                    <a:pt x="205" y="4645"/>
                    <a:pt x="591" y="4854"/>
                    <a:pt x="989" y="4854"/>
                  </a:cubicBezTo>
                  <a:cubicBezTo>
                    <a:pt x="1166" y="4854"/>
                    <a:pt x="1346" y="4813"/>
                    <a:pt x="1513" y="4726"/>
                  </a:cubicBezTo>
                  <a:lnTo>
                    <a:pt x="7502" y="1501"/>
                  </a:lnTo>
                  <a:cubicBezTo>
                    <a:pt x="8046" y="1205"/>
                    <a:pt x="8246" y="544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9"/>
            <p:cNvSpPr/>
            <p:nvPr/>
          </p:nvSpPr>
          <p:spPr>
            <a:xfrm>
              <a:off x="8452852" y="1990793"/>
              <a:ext cx="186147" cy="171448"/>
            </a:xfrm>
            <a:custGeom>
              <a:avLst/>
              <a:gdLst/>
              <a:ahLst/>
              <a:cxnLst/>
              <a:rect l="l" t="t" r="r" b="b"/>
              <a:pathLst>
                <a:path w="5813" h="5354" extrusionOk="0">
                  <a:moveTo>
                    <a:pt x="3380" y="1"/>
                  </a:moveTo>
                  <a:cubicBezTo>
                    <a:pt x="3041" y="1"/>
                    <a:pt x="2672" y="107"/>
                    <a:pt x="2292" y="277"/>
                  </a:cubicBezTo>
                  <a:cubicBezTo>
                    <a:pt x="2162" y="336"/>
                    <a:pt x="2080" y="431"/>
                    <a:pt x="2020" y="561"/>
                  </a:cubicBezTo>
                  <a:cubicBezTo>
                    <a:pt x="1997" y="608"/>
                    <a:pt x="1961" y="655"/>
                    <a:pt x="1902" y="691"/>
                  </a:cubicBezTo>
                  <a:cubicBezTo>
                    <a:pt x="1868" y="708"/>
                    <a:pt x="1827" y="719"/>
                    <a:pt x="1784" y="719"/>
                  </a:cubicBezTo>
                  <a:cubicBezTo>
                    <a:pt x="1769" y="719"/>
                    <a:pt x="1753" y="718"/>
                    <a:pt x="1737" y="714"/>
                  </a:cubicBezTo>
                  <a:cubicBezTo>
                    <a:pt x="1700" y="708"/>
                    <a:pt x="1665" y="705"/>
                    <a:pt x="1629" y="705"/>
                  </a:cubicBezTo>
                  <a:cubicBezTo>
                    <a:pt x="1529" y="705"/>
                    <a:pt x="1435" y="730"/>
                    <a:pt x="1347" y="773"/>
                  </a:cubicBezTo>
                  <a:cubicBezTo>
                    <a:pt x="497" y="1329"/>
                    <a:pt x="0" y="2026"/>
                    <a:pt x="497" y="2971"/>
                  </a:cubicBezTo>
                  <a:lnTo>
                    <a:pt x="1158" y="4187"/>
                  </a:lnTo>
                  <a:cubicBezTo>
                    <a:pt x="1559" y="4932"/>
                    <a:pt x="2329" y="5354"/>
                    <a:pt x="3122" y="5354"/>
                  </a:cubicBezTo>
                  <a:cubicBezTo>
                    <a:pt x="3473" y="5354"/>
                    <a:pt x="3829" y="5271"/>
                    <a:pt x="4159" y="5097"/>
                  </a:cubicBezTo>
                  <a:lnTo>
                    <a:pt x="4336" y="4991"/>
                  </a:lnTo>
                  <a:cubicBezTo>
                    <a:pt x="5411" y="4412"/>
                    <a:pt x="5813" y="3077"/>
                    <a:pt x="5234" y="2002"/>
                  </a:cubicBezTo>
                  <a:lnTo>
                    <a:pt x="4584" y="773"/>
                  </a:lnTo>
                  <a:cubicBezTo>
                    <a:pt x="4285" y="218"/>
                    <a:pt x="3864" y="1"/>
                    <a:pt x="3380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9"/>
            <p:cNvSpPr/>
            <p:nvPr/>
          </p:nvSpPr>
          <p:spPr>
            <a:xfrm>
              <a:off x="8503928" y="2004947"/>
              <a:ext cx="54054" cy="77526"/>
            </a:xfrm>
            <a:custGeom>
              <a:avLst/>
              <a:gdLst/>
              <a:ahLst/>
              <a:cxnLst/>
              <a:rect l="l" t="t" r="r" b="b"/>
              <a:pathLst>
                <a:path w="1688" h="2421" extrusionOk="0">
                  <a:moveTo>
                    <a:pt x="496" y="1"/>
                  </a:moveTo>
                  <a:cubicBezTo>
                    <a:pt x="473" y="36"/>
                    <a:pt x="449" y="72"/>
                    <a:pt x="425" y="119"/>
                  </a:cubicBezTo>
                  <a:cubicBezTo>
                    <a:pt x="402" y="166"/>
                    <a:pt x="366" y="213"/>
                    <a:pt x="307" y="237"/>
                  </a:cubicBezTo>
                  <a:cubicBezTo>
                    <a:pt x="272" y="264"/>
                    <a:pt x="230" y="277"/>
                    <a:pt x="186" y="277"/>
                  </a:cubicBezTo>
                  <a:cubicBezTo>
                    <a:pt x="172" y="277"/>
                    <a:pt x="157" y="275"/>
                    <a:pt x="142" y="272"/>
                  </a:cubicBezTo>
                  <a:cubicBezTo>
                    <a:pt x="95" y="261"/>
                    <a:pt x="47" y="261"/>
                    <a:pt x="0" y="261"/>
                  </a:cubicBezTo>
                  <a:lnTo>
                    <a:pt x="1087" y="2281"/>
                  </a:lnTo>
                  <a:cubicBezTo>
                    <a:pt x="1148" y="2379"/>
                    <a:pt x="1237" y="2421"/>
                    <a:pt x="1324" y="2421"/>
                  </a:cubicBezTo>
                  <a:cubicBezTo>
                    <a:pt x="1509" y="2421"/>
                    <a:pt x="1687" y="2237"/>
                    <a:pt x="1583" y="2021"/>
                  </a:cubicBezTo>
                  <a:lnTo>
                    <a:pt x="496" y="1"/>
                  </a:lnTo>
                  <a:close/>
                </a:path>
              </a:pathLst>
            </a:custGeom>
            <a:solidFill>
              <a:srgbClr val="FF8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3" name="Google Shape;973;p9"/>
          <p:cNvSpPr/>
          <p:nvPr/>
        </p:nvSpPr>
        <p:spPr>
          <a:xfrm>
            <a:off x="8603822" y="4660864"/>
            <a:ext cx="548545" cy="481971"/>
          </a:xfrm>
          <a:custGeom>
            <a:avLst/>
            <a:gdLst/>
            <a:ahLst/>
            <a:cxnLst/>
            <a:rect l="l" t="t" r="r" b="b"/>
            <a:pathLst>
              <a:path w="17130" h="15051" extrusionOk="0">
                <a:moveTo>
                  <a:pt x="17130" y="0"/>
                </a:moveTo>
                <a:cubicBezTo>
                  <a:pt x="13798" y="237"/>
                  <a:pt x="10585" y="1359"/>
                  <a:pt x="7833" y="3261"/>
                </a:cubicBezTo>
                <a:cubicBezTo>
                  <a:pt x="3781" y="6013"/>
                  <a:pt x="969" y="10254"/>
                  <a:pt x="0" y="15050"/>
                </a:cubicBezTo>
                <a:lnTo>
                  <a:pt x="17130" y="15050"/>
                </a:lnTo>
                <a:lnTo>
                  <a:pt x="1713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9"/>
          <p:cNvGrpSpPr/>
          <p:nvPr/>
        </p:nvGrpSpPr>
        <p:grpSpPr>
          <a:xfrm flipH="1">
            <a:off x="7002656" y="10"/>
            <a:ext cx="828486" cy="735173"/>
            <a:chOff x="7918333" y="3847522"/>
            <a:chExt cx="828486" cy="735173"/>
          </a:xfrm>
        </p:grpSpPr>
        <p:sp>
          <p:nvSpPr>
            <p:cNvPr id="975" name="Google Shape;975;p9"/>
            <p:cNvSpPr/>
            <p:nvPr/>
          </p:nvSpPr>
          <p:spPr>
            <a:xfrm>
              <a:off x="7918333" y="3847522"/>
              <a:ext cx="828486" cy="73517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9"/>
          <p:cNvGrpSpPr/>
          <p:nvPr/>
        </p:nvGrpSpPr>
        <p:grpSpPr>
          <a:xfrm rot="-3103205">
            <a:off x="1083144" y="3891662"/>
            <a:ext cx="1308372" cy="1327896"/>
            <a:chOff x="7813326" y="3683558"/>
            <a:chExt cx="1089145" cy="1105398"/>
          </a:xfrm>
        </p:grpSpPr>
        <p:sp>
          <p:nvSpPr>
            <p:cNvPr id="984" name="Google Shape;984;p9"/>
            <p:cNvSpPr/>
            <p:nvPr/>
          </p:nvSpPr>
          <p:spPr>
            <a:xfrm rot="-3124464">
              <a:off x="7943650" y="3868666"/>
              <a:ext cx="828497" cy="735183"/>
            </a:xfrm>
            <a:custGeom>
              <a:avLst/>
              <a:gdLst/>
              <a:ahLst/>
              <a:cxnLst/>
              <a:rect l="l" t="t" r="r" b="b"/>
              <a:pathLst>
                <a:path w="25872" h="22958" extrusionOk="0">
                  <a:moveTo>
                    <a:pt x="12929" y="0"/>
                  </a:moveTo>
                  <a:cubicBezTo>
                    <a:pt x="11645" y="0"/>
                    <a:pt x="10339" y="218"/>
                    <a:pt x="9061" y="676"/>
                  </a:cubicBezTo>
                  <a:cubicBezTo>
                    <a:pt x="3095" y="2814"/>
                    <a:pt x="0" y="9382"/>
                    <a:pt x="2139" y="15348"/>
                  </a:cubicBezTo>
                  <a:cubicBezTo>
                    <a:pt x="3809" y="20035"/>
                    <a:pt x="8222" y="22958"/>
                    <a:pt x="12931" y="22958"/>
                  </a:cubicBezTo>
                  <a:cubicBezTo>
                    <a:pt x="14215" y="22958"/>
                    <a:pt x="15520" y="22740"/>
                    <a:pt x="16799" y="22282"/>
                  </a:cubicBezTo>
                  <a:cubicBezTo>
                    <a:pt x="22764" y="20144"/>
                    <a:pt x="25871" y="13576"/>
                    <a:pt x="23733" y="7610"/>
                  </a:cubicBezTo>
                  <a:cubicBezTo>
                    <a:pt x="22053" y="2923"/>
                    <a:pt x="17638" y="0"/>
                    <a:pt x="12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9"/>
            <p:cNvSpPr/>
            <p:nvPr/>
          </p:nvSpPr>
          <p:spPr>
            <a:xfrm>
              <a:off x="8550072" y="4285846"/>
              <a:ext cx="133566" cy="111054"/>
            </a:xfrm>
            <a:custGeom>
              <a:avLst/>
              <a:gdLst/>
              <a:ahLst/>
              <a:cxnLst/>
              <a:rect l="l" t="t" r="r" b="b"/>
              <a:pathLst>
                <a:path w="4171" h="3468" extrusionOk="0">
                  <a:moveTo>
                    <a:pt x="1397" y="0"/>
                  </a:moveTo>
                  <a:cubicBezTo>
                    <a:pt x="942" y="0"/>
                    <a:pt x="507" y="252"/>
                    <a:pt x="296" y="691"/>
                  </a:cubicBezTo>
                  <a:cubicBezTo>
                    <a:pt x="0" y="1306"/>
                    <a:pt x="260" y="2038"/>
                    <a:pt x="875" y="2345"/>
                  </a:cubicBezTo>
                  <a:lnTo>
                    <a:pt x="3190" y="3467"/>
                  </a:lnTo>
                  <a:cubicBezTo>
                    <a:pt x="3308" y="3243"/>
                    <a:pt x="3426" y="3030"/>
                    <a:pt x="3533" y="2806"/>
                  </a:cubicBezTo>
                  <a:cubicBezTo>
                    <a:pt x="3781" y="2286"/>
                    <a:pt x="3993" y="1743"/>
                    <a:pt x="4171" y="1199"/>
                  </a:cubicBezTo>
                  <a:lnTo>
                    <a:pt x="1938" y="124"/>
                  </a:lnTo>
                  <a:cubicBezTo>
                    <a:pt x="1763" y="40"/>
                    <a:pt x="1578" y="0"/>
                    <a:pt x="139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9"/>
            <p:cNvSpPr/>
            <p:nvPr/>
          </p:nvSpPr>
          <p:spPr>
            <a:xfrm>
              <a:off x="7992080" y="4008371"/>
              <a:ext cx="139618" cy="110830"/>
            </a:xfrm>
            <a:custGeom>
              <a:avLst/>
              <a:gdLst/>
              <a:ahLst/>
              <a:cxnLst/>
              <a:rect l="l" t="t" r="r" b="b"/>
              <a:pathLst>
                <a:path w="4360" h="3461" extrusionOk="0">
                  <a:moveTo>
                    <a:pt x="1159" y="0"/>
                  </a:moveTo>
                  <a:cubicBezTo>
                    <a:pt x="828" y="473"/>
                    <a:pt x="544" y="969"/>
                    <a:pt x="296" y="1489"/>
                  </a:cubicBezTo>
                  <a:cubicBezTo>
                    <a:pt x="178" y="1713"/>
                    <a:pt x="84" y="1949"/>
                    <a:pt x="1" y="2174"/>
                  </a:cubicBezTo>
                  <a:lnTo>
                    <a:pt x="2316" y="3296"/>
                  </a:lnTo>
                  <a:cubicBezTo>
                    <a:pt x="2510" y="3408"/>
                    <a:pt x="2722" y="3461"/>
                    <a:pt x="2932" y="3461"/>
                  </a:cubicBezTo>
                  <a:cubicBezTo>
                    <a:pt x="3388" y="3461"/>
                    <a:pt x="3834" y="3210"/>
                    <a:pt x="4053" y="2764"/>
                  </a:cubicBezTo>
                  <a:cubicBezTo>
                    <a:pt x="4360" y="2115"/>
                    <a:pt x="4053" y="1335"/>
                    <a:pt x="3391" y="1075"/>
                  </a:cubicBezTo>
                  <a:lnTo>
                    <a:pt x="3391" y="106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9"/>
            <p:cNvSpPr/>
            <p:nvPr/>
          </p:nvSpPr>
          <p:spPr>
            <a:xfrm>
              <a:off x="8168749" y="4018202"/>
              <a:ext cx="152107" cy="149481"/>
            </a:xfrm>
            <a:custGeom>
              <a:avLst/>
              <a:gdLst/>
              <a:ahLst/>
              <a:cxnLst/>
              <a:rect l="l" t="t" r="r" b="b"/>
              <a:pathLst>
                <a:path w="4750" h="4668" extrusionOk="0">
                  <a:moveTo>
                    <a:pt x="3239" y="0"/>
                  </a:moveTo>
                  <a:cubicBezTo>
                    <a:pt x="3193" y="0"/>
                    <a:pt x="3147" y="15"/>
                    <a:pt x="3108" y="48"/>
                  </a:cubicBezTo>
                  <a:lnTo>
                    <a:pt x="2021" y="898"/>
                  </a:lnTo>
                  <a:lnTo>
                    <a:pt x="698" y="473"/>
                  </a:lnTo>
                  <a:cubicBezTo>
                    <a:pt x="678" y="467"/>
                    <a:pt x="659" y="465"/>
                    <a:pt x="639" y="465"/>
                  </a:cubicBezTo>
                  <a:cubicBezTo>
                    <a:pt x="496" y="465"/>
                    <a:pt x="374" y="611"/>
                    <a:pt x="426" y="756"/>
                  </a:cubicBezTo>
                  <a:lnTo>
                    <a:pt x="899" y="2056"/>
                  </a:lnTo>
                  <a:lnTo>
                    <a:pt x="95" y="3178"/>
                  </a:lnTo>
                  <a:cubicBezTo>
                    <a:pt x="1" y="3320"/>
                    <a:pt x="107" y="3521"/>
                    <a:pt x="284" y="3521"/>
                  </a:cubicBezTo>
                  <a:lnTo>
                    <a:pt x="1666" y="3473"/>
                  </a:lnTo>
                  <a:lnTo>
                    <a:pt x="2481" y="4584"/>
                  </a:lnTo>
                  <a:cubicBezTo>
                    <a:pt x="2525" y="4641"/>
                    <a:pt x="2587" y="4668"/>
                    <a:pt x="2650" y="4668"/>
                  </a:cubicBezTo>
                  <a:cubicBezTo>
                    <a:pt x="2741" y="4668"/>
                    <a:pt x="2831" y="4611"/>
                    <a:pt x="2860" y="4513"/>
                  </a:cubicBezTo>
                  <a:lnTo>
                    <a:pt x="3249" y="3178"/>
                  </a:lnTo>
                  <a:lnTo>
                    <a:pt x="4549" y="2741"/>
                  </a:lnTo>
                  <a:cubicBezTo>
                    <a:pt x="4726" y="2682"/>
                    <a:pt x="4750" y="2457"/>
                    <a:pt x="4608" y="2363"/>
                  </a:cubicBezTo>
                  <a:lnTo>
                    <a:pt x="3462" y="1583"/>
                  </a:lnTo>
                  <a:lnTo>
                    <a:pt x="3450" y="201"/>
                  </a:lnTo>
                  <a:cubicBezTo>
                    <a:pt x="3442" y="78"/>
                    <a:pt x="3342" y="0"/>
                    <a:pt x="3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9"/>
            <p:cNvSpPr/>
            <p:nvPr/>
          </p:nvSpPr>
          <p:spPr>
            <a:xfrm>
              <a:off x="8415866" y="4137454"/>
              <a:ext cx="152011" cy="149513"/>
            </a:xfrm>
            <a:custGeom>
              <a:avLst/>
              <a:gdLst/>
              <a:ahLst/>
              <a:cxnLst/>
              <a:rect l="l" t="t" r="r" b="b"/>
              <a:pathLst>
                <a:path w="4747" h="4669" extrusionOk="0">
                  <a:moveTo>
                    <a:pt x="3229" y="0"/>
                  </a:moveTo>
                  <a:cubicBezTo>
                    <a:pt x="3186" y="0"/>
                    <a:pt x="3142" y="14"/>
                    <a:pt x="3105" y="45"/>
                  </a:cubicBezTo>
                  <a:lnTo>
                    <a:pt x="2018" y="895"/>
                  </a:lnTo>
                  <a:lnTo>
                    <a:pt x="695" y="482"/>
                  </a:lnTo>
                  <a:cubicBezTo>
                    <a:pt x="671" y="473"/>
                    <a:pt x="648" y="470"/>
                    <a:pt x="625" y="470"/>
                  </a:cubicBezTo>
                  <a:cubicBezTo>
                    <a:pt x="487" y="470"/>
                    <a:pt x="374" y="612"/>
                    <a:pt x="435" y="754"/>
                  </a:cubicBezTo>
                  <a:lnTo>
                    <a:pt x="896" y="2053"/>
                  </a:lnTo>
                  <a:lnTo>
                    <a:pt x="104" y="3175"/>
                  </a:lnTo>
                  <a:cubicBezTo>
                    <a:pt x="1" y="3324"/>
                    <a:pt x="98" y="3518"/>
                    <a:pt x="266" y="3518"/>
                  </a:cubicBezTo>
                  <a:cubicBezTo>
                    <a:pt x="271" y="3518"/>
                    <a:pt x="276" y="3518"/>
                    <a:pt x="281" y="3518"/>
                  </a:cubicBezTo>
                  <a:lnTo>
                    <a:pt x="1663" y="3471"/>
                  </a:lnTo>
                  <a:lnTo>
                    <a:pt x="2479" y="4581"/>
                  </a:lnTo>
                  <a:cubicBezTo>
                    <a:pt x="2523" y="4640"/>
                    <a:pt x="2588" y="4668"/>
                    <a:pt x="2652" y="4668"/>
                  </a:cubicBezTo>
                  <a:cubicBezTo>
                    <a:pt x="2741" y="4668"/>
                    <a:pt x="2829" y="4613"/>
                    <a:pt x="2857" y="4510"/>
                  </a:cubicBezTo>
                  <a:lnTo>
                    <a:pt x="3246" y="3187"/>
                  </a:lnTo>
                  <a:lnTo>
                    <a:pt x="4558" y="2738"/>
                  </a:lnTo>
                  <a:cubicBezTo>
                    <a:pt x="4723" y="2679"/>
                    <a:pt x="4747" y="2455"/>
                    <a:pt x="4605" y="2360"/>
                  </a:cubicBezTo>
                  <a:lnTo>
                    <a:pt x="3459" y="1592"/>
                  </a:lnTo>
                  <a:lnTo>
                    <a:pt x="3447" y="210"/>
                  </a:lnTo>
                  <a:cubicBezTo>
                    <a:pt x="3439" y="84"/>
                    <a:pt x="3335" y="0"/>
                    <a:pt x="3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9"/>
            <p:cNvSpPr/>
            <p:nvPr/>
          </p:nvSpPr>
          <p:spPr>
            <a:xfrm>
              <a:off x="8188058" y="4222057"/>
              <a:ext cx="212629" cy="159632"/>
            </a:xfrm>
            <a:custGeom>
              <a:avLst/>
              <a:gdLst/>
              <a:ahLst/>
              <a:cxnLst/>
              <a:rect l="l" t="t" r="r" b="b"/>
              <a:pathLst>
                <a:path w="6640" h="4985" extrusionOk="0">
                  <a:moveTo>
                    <a:pt x="1043" y="0"/>
                  </a:moveTo>
                  <a:cubicBezTo>
                    <a:pt x="891" y="0"/>
                    <a:pt x="730" y="121"/>
                    <a:pt x="674" y="309"/>
                  </a:cubicBezTo>
                  <a:cubicBezTo>
                    <a:pt x="0" y="2459"/>
                    <a:pt x="733" y="3971"/>
                    <a:pt x="2162" y="4656"/>
                  </a:cubicBezTo>
                  <a:cubicBezTo>
                    <a:pt x="2603" y="4871"/>
                    <a:pt x="3063" y="4985"/>
                    <a:pt x="3527" y="4985"/>
                  </a:cubicBezTo>
                  <a:cubicBezTo>
                    <a:pt x="4568" y="4985"/>
                    <a:pt x="5623" y="4411"/>
                    <a:pt x="6497" y="3120"/>
                  </a:cubicBezTo>
                  <a:cubicBezTo>
                    <a:pt x="6639" y="2919"/>
                    <a:pt x="6592" y="2660"/>
                    <a:pt x="6415" y="2565"/>
                  </a:cubicBezTo>
                  <a:lnTo>
                    <a:pt x="1158" y="25"/>
                  </a:lnTo>
                  <a:cubicBezTo>
                    <a:pt x="1122" y="8"/>
                    <a:pt x="1083" y="0"/>
                    <a:pt x="1043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9"/>
            <p:cNvSpPr/>
            <p:nvPr/>
          </p:nvSpPr>
          <p:spPr>
            <a:xfrm>
              <a:off x="8205446" y="4222057"/>
              <a:ext cx="195241" cy="112783"/>
            </a:xfrm>
            <a:custGeom>
              <a:avLst/>
              <a:gdLst/>
              <a:ahLst/>
              <a:cxnLst/>
              <a:rect l="l" t="t" r="r" b="b"/>
              <a:pathLst>
                <a:path w="6097" h="3522" extrusionOk="0">
                  <a:moveTo>
                    <a:pt x="500" y="0"/>
                  </a:moveTo>
                  <a:cubicBezTo>
                    <a:pt x="348" y="0"/>
                    <a:pt x="187" y="121"/>
                    <a:pt x="131" y="309"/>
                  </a:cubicBezTo>
                  <a:cubicBezTo>
                    <a:pt x="83" y="474"/>
                    <a:pt x="36" y="640"/>
                    <a:pt x="1" y="805"/>
                  </a:cubicBezTo>
                  <a:lnTo>
                    <a:pt x="5647" y="3522"/>
                  </a:lnTo>
                  <a:cubicBezTo>
                    <a:pt x="5754" y="3404"/>
                    <a:pt x="5860" y="3262"/>
                    <a:pt x="5954" y="3120"/>
                  </a:cubicBezTo>
                  <a:cubicBezTo>
                    <a:pt x="6096" y="2919"/>
                    <a:pt x="6049" y="2660"/>
                    <a:pt x="5872" y="2565"/>
                  </a:cubicBezTo>
                  <a:lnTo>
                    <a:pt x="615" y="25"/>
                  </a:lnTo>
                  <a:cubicBezTo>
                    <a:pt x="579" y="8"/>
                    <a:pt x="540" y="0"/>
                    <a:pt x="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9"/>
            <p:cNvSpPr/>
            <p:nvPr/>
          </p:nvSpPr>
          <p:spPr>
            <a:xfrm>
              <a:off x="8205446" y="4310599"/>
              <a:ext cx="131677" cy="70514"/>
            </a:xfrm>
            <a:custGeom>
              <a:avLst/>
              <a:gdLst/>
              <a:ahLst/>
              <a:cxnLst/>
              <a:rect l="l" t="t" r="r" b="b"/>
              <a:pathLst>
                <a:path w="4112" h="2202" extrusionOk="0">
                  <a:moveTo>
                    <a:pt x="1" y="1"/>
                  </a:moveTo>
                  <a:lnTo>
                    <a:pt x="1" y="1"/>
                  </a:lnTo>
                  <a:cubicBezTo>
                    <a:pt x="405" y="1352"/>
                    <a:pt x="1645" y="2202"/>
                    <a:pt x="2971" y="2202"/>
                  </a:cubicBezTo>
                  <a:cubicBezTo>
                    <a:pt x="3350" y="2202"/>
                    <a:pt x="3736" y="2133"/>
                    <a:pt x="4112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2" name="Google Shape;992;p9"/>
          <p:cNvSpPr txBox="1">
            <a:spLocks noGrp="1"/>
          </p:cNvSpPr>
          <p:nvPr>
            <p:ph type="title"/>
          </p:nvPr>
        </p:nvSpPr>
        <p:spPr>
          <a:xfrm>
            <a:off x="2727575" y="1110927"/>
            <a:ext cx="3688800" cy="23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93" name="Google Shape;993;p9"/>
          <p:cNvSpPr txBox="1">
            <a:spLocks noGrp="1"/>
          </p:cNvSpPr>
          <p:nvPr>
            <p:ph type="subTitle" idx="1"/>
          </p:nvPr>
        </p:nvSpPr>
        <p:spPr>
          <a:xfrm>
            <a:off x="2391875" y="3630755"/>
            <a:ext cx="4360200" cy="3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4" name="Google Shape;994;p9"/>
          <p:cNvGrpSpPr/>
          <p:nvPr/>
        </p:nvGrpSpPr>
        <p:grpSpPr>
          <a:xfrm>
            <a:off x="-369934" y="-95665"/>
            <a:ext cx="1533154" cy="5238627"/>
            <a:chOff x="-357420" y="-95665"/>
            <a:chExt cx="1533154" cy="5238627"/>
          </a:xfrm>
        </p:grpSpPr>
        <p:grpSp>
          <p:nvGrpSpPr>
            <p:cNvPr id="995" name="Google Shape;995;p9"/>
            <p:cNvGrpSpPr/>
            <p:nvPr/>
          </p:nvGrpSpPr>
          <p:grpSpPr>
            <a:xfrm>
              <a:off x="-115763" y="3474926"/>
              <a:ext cx="1026705" cy="935441"/>
              <a:chOff x="30262" y="3461651"/>
              <a:chExt cx="1026705" cy="935441"/>
            </a:xfrm>
          </p:grpSpPr>
          <p:sp>
            <p:nvSpPr>
              <p:cNvPr id="996" name="Google Shape;996;p9"/>
              <p:cNvSpPr/>
              <p:nvPr/>
            </p:nvSpPr>
            <p:spPr>
              <a:xfrm>
                <a:off x="30262" y="3461651"/>
                <a:ext cx="1026705" cy="935441"/>
              </a:xfrm>
              <a:custGeom>
                <a:avLst/>
                <a:gdLst/>
                <a:ahLst/>
                <a:cxnLst/>
                <a:rect l="l" t="t" r="r" b="b"/>
                <a:pathLst>
                  <a:path w="32062" h="29212" extrusionOk="0">
                    <a:moveTo>
                      <a:pt x="16026" y="0"/>
                    </a:moveTo>
                    <a:cubicBezTo>
                      <a:pt x="12289" y="0"/>
                      <a:pt x="8553" y="1427"/>
                      <a:pt x="5706" y="4280"/>
                    </a:cubicBezTo>
                    <a:cubicBezTo>
                      <a:pt x="0" y="9985"/>
                      <a:pt x="0" y="19235"/>
                      <a:pt x="5706" y="24941"/>
                    </a:cubicBezTo>
                    <a:cubicBezTo>
                      <a:pt x="8553" y="27788"/>
                      <a:pt x="12289" y="29211"/>
                      <a:pt x="16026" y="29211"/>
                    </a:cubicBezTo>
                    <a:cubicBezTo>
                      <a:pt x="19764" y="29211"/>
                      <a:pt x="23502" y="27788"/>
                      <a:pt x="26355" y="24941"/>
                    </a:cubicBezTo>
                    <a:cubicBezTo>
                      <a:pt x="32061" y="19235"/>
                      <a:pt x="32061" y="9985"/>
                      <a:pt x="26355" y="4280"/>
                    </a:cubicBezTo>
                    <a:cubicBezTo>
                      <a:pt x="23502" y="1427"/>
                      <a:pt x="19764" y="0"/>
                      <a:pt x="16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9"/>
              <p:cNvSpPr/>
              <p:nvPr/>
            </p:nvSpPr>
            <p:spPr>
              <a:xfrm>
                <a:off x="354810" y="3679052"/>
                <a:ext cx="167638" cy="168823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72" extrusionOk="0">
                    <a:moveTo>
                      <a:pt x="1312" y="0"/>
                    </a:moveTo>
                    <a:cubicBezTo>
                      <a:pt x="877" y="0"/>
                      <a:pt x="467" y="193"/>
                      <a:pt x="237" y="538"/>
                    </a:cubicBezTo>
                    <a:cubicBezTo>
                      <a:pt x="60" y="786"/>
                      <a:pt x="1" y="1094"/>
                      <a:pt x="60" y="1389"/>
                    </a:cubicBezTo>
                    <a:cubicBezTo>
                      <a:pt x="60" y="1424"/>
                      <a:pt x="72" y="1448"/>
                      <a:pt x="72" y="1483"/>
                    </a:cubicBezTo>
                    <a:lnTo>
                      <a:pt x="804" y="4921"/>
                    </a:lnTo>
                    <a:cubicBezTo>
                      <a:pt x="865" y="5138"/>
                      <a:pt x="1059" y="5272"/>
                      <a:pt x="1265" y="5272"/>
                    </a:cubicBezTo>
                    <a:cubicBezTo>
                      <a:pt x="1340" y="5272"/>
                      <a:pt x="1417" y="5254"/>
                      <a:pt x="1489" y="5216"/>
                    </a:cubicBezTo>
                    <a:lnTo>
                      <a:pt x="4513" y="3421"/>
                    </a:lnTo>
                    <a:cubicBezTo>
                      <a:pt x="4537" y="3409"/>
                      <a:pt x="4561" y="3397"/>
                      <a:pt x="4596" y="3374"/>
                    </a:cubicBezTo>
                    <a:lnTo>
                      <a:pt x="4596" y="3374"/>
                    </a:lnTo>
                    <a:lnTo>
                      <a:pt x="4584" y="3385"/>
                    </a:lnTo>
                    <a:cubicBezTo>
                      <a:pt x="4844" y="3232"/>
                      <a:pt x="5033" y="2972"/>
                      <a:pt x="5104" y="2677"/>
                    </a:cubicBezTo>
                    <a:cubicBezTo>
                      <a:pt x="5234" y="2145"/>
                      <a:pt x="4951" y="1554"/>
                      <a:pt x="4431" y="1247"/>
                    </a:cubicBezTo>
                    <a:cubicBezTo>
                      <a:pt x="4183" y="1088"/>
                      <a:pt x="3905" y="1008"/>
                      <a:pt x="3627" y="1008"/>
                    </a:cubicBezTo>
                    <a:cubicBezTo>
                      <a:pt x="3350" y="1008"/>
                      <a:pt x="3072" y="1088"/>
                      <a:pt x="2824" y="1247"/>
                    </a:cubicBezTo>
                    <a:cubicBezTo>
                      <a:pt x="2730" y="668"/>
                      <a:pt x="2316" y="208"/>
                      <a:pt x="1749" y="66"/>
                    </a:cubicBezTo>
                    <a:cubicBezTo>
                      <a:pt x="1604" y="22"/>
                      <a:pt x="1457" y="0"/>
                      <a:pt x="1312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9"/>
              <p:cNvSpPr/>
              <p:nvPr/>
            </p:nvSpPr>
            <p:spPr>
              <a:xfrm>
                <a:off x="674459" y="3819438"/>
                <a:ext cx="167638" cy="16917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283" extrusionOk="0">
                    <a:moveTo>
                      <a:pt x="1326" y="0"/>
                    </a:moveTo>
                    <a:cubicBezTo>
                      <a:pt x="883" y="0"/>
                      <a:pt x="469" y="198"/>
                      <a:pt x="237" y="537"/>
                    </a:cubicBezTo>
                    <a:cubicBezTo>
                      <a:pt x="72" y="785"/>
                      <a:pt x="1" y="1104"/>
                      <a:pt x="60" y="1399"/>
                    </a:cubicBezTo>
                    <a:cubicBezTo>
                      <a:pt x="72" y="1423"/>
                      <a:pt x="72" y="1458"/>
                      <a:pt x="84" y="1482"/>
                    </a:cubicBezTo>
                    <a:lnTo>
                      <a:pt x="804" y="4932"/>
                    </a:lnTo>
                    <a:cubicBezTo>
                      <a:pt x="865" y="5148"/>
                      <a:pt x="1059" y="5282"/>
                      <a:pt x="1266" y="5282"/>
                    </a:cubicBezTo>
                    <a:cubicBezTo>
                      <a:pt x="1341" y="5282"/>
                      <a:pt x="1417" y="5265"/>
                      <a:pt x="1489" y="5227"/>
                    </a:cubicBezTo>
                    <a:lnTo>
                      <a:pt x="4514" y="3431"/>
                    </a:lnTo>
                    <a:lnTo>
                      <a:pt x="4596" y="3384"/>
                    </a:lnTo>
                    <a:lnTo>
                      <a:pt x="4596" y="3396"/>
                    </a:lnTo>
                    <a:cubicBezTo>
                      <a:pt x="4856" y="3230"/>
                      <a:pt x="5045" y="2982"/>
                      <a:pt x="5104" y="2675"/>
                    </a:cubicBezTo>
                    <a:cubicBezTo>
                      <a:pt x="5234" y="2155"/>
                      <a:pt x="4963" y="1553"/>
                      <a:pt x="4431" y="1246"/>
                    </a:cubicBezTo>
                    <a:cubicBezTo>
                      <a:pt x="4189" y="1086"/>
                      <a:pt x="3911" y="1007"/>
                      <a:pt x="3634" y="1007"/>
                    </a:cubicBezTo>
                    <a:cubicBezTo>
                      <a:pt x="3356" y="1007"/>
                      <a:pt x="3078" y="1086"/>
                      <a:pt x="2836" y="1246"/>
                    </a:cubicBezTo>
                    <a:cubicBezTo>
                      <a:pt x="2730" y="679"/>
                      <a:pt x="2316" y="218"/>
                      <a:pt x="1761" y="65"/>
                    </a:cubicBezTo>
                    <a:cubicBezTo>
                      <a:pt x="1617" y="21"/>
                      <a:pt x="1470" y="0"/>
                      <a:pt x="1326" y="0"/>
                    </a:cubicBezTo>
                    <a:close/>
                  </a:path>
                </a:pathLst>
              </a:custGeom>
              <a:solidFill>
                <a:srgbClr val="E542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9"/>
              <p:cNvSpPr/>
              <p:nvPr/>
            </p:nvSpPr>
            <p:spPr>
              <a:xfrm>
                <a:off x="247631" y="3873332"/>
                <a:ext cx="533943" cy="297361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9286" extrusionOk="0">
                    <a:moveTo>
                      <a:pt x="361" y="0"/>
                    </a:moveTo>
                    <a:cubicBezTo>
                      <a:pt x="181" y="0"/>
                      <a:pt x="1" y="148"/>
                      <a:pt x="64" y="378"/>
                    </a:cubicBezTo>
                    <a:cubicBezTo>
                      <a:pt x="1044" y="4241"/>
                      <a:pt x="3312" y="7194"/>
                      <a:pt x="6277" y="8505"/>
                    </a:cubicBezTo>
                    <a:cubicBezTo>
                      <a:pt x="7480" y="9014"/>
                      <a:pt x="8763" y="9285"/>
                      <a:pt x="10069" y="9285"/>
                    </a:cubicBezTo>
                    <a:cubicBezTo>
                      <a:pt x="10097" y="9285"/>
                      <a:pt x="10124" y="9285"/>
                      <a:pt x="10152" y="9285"/>
                    </a:cubicBezTo>
                    <a:cubicBezTo>
                      <a:pt x="12208" y="9285"/>
                      <a:pt x="14370" y="8706"/>
                      <a:pt x="16472" y="7584"/>
                    </a:cubicBezTo>
                    <a:cubicBezTo>
                      <a:pt x="16626" y="7501"/>
                      <a:pt x="16673" y="7324"/>
                      <a:pt x="16602" y="7170"/>
                    </a:cubicBezTo>
                    <a:cubicBezTo>
                      <a:pt x="16545" y="7073"/>
                      <a:pt x="16438" y="7015"/>
                      <a:pt x="16331" y="7015"/>
                    </a:cubicBezTo>
                    <a:cubicBezTo>
                      <a:pt x="16282" y="7015"/>
                      <a:pt x="16233" y="7027"/>
                      <a:pt x="16189" y="7052"/>
                    </a:cubicBezTo>
                    <a:cubicBezTo>
                      <a:pt x="14180" y="8131"/>
                      <a:pt x="12108" y="8677"/>
                      <a:pt x="10166" y="8677"/>
                    </a:cubicBezTo>
                    <a:cubicBezTo>
                      <a:pt x="8876" y="8677"/>
                      <a:pt x="7643" y="8436"/>
                      <a:pt x="6526" y="7950"/>
                    </a:cubicBezTo>
                    <a:cubicBezTo>
                      <a:pt x="3738" y="6733"/>
                      <a:pt x="1588" y="3910"/>
                      <a:pt x="654" y="236"/>
                    </a:cubicBezTo>
                    <a:cubicBezTo>
                      <a:pt x="611" y="72"/>
                      <a:pt x="486" y="0"/>
                      <a:pt x="3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9"/>
              <p:cNvSpPr/>
              <p:nvPr/>
            </p:nvSpPr>
            <p:spPr>
              <a:xfrm>
                <a:off x="749007" y="4061881"/>
                <a:ext cx="61707" cy="84251"/>
              </a:xfrm>
              <a:custGeom>
                <a:avLst/>
                <a:gdLst/>
                <a:ahLst/>
                <a:cxnLst/>
                <a:rect l="l" t="t" r="r" b="b"/>
                <a:pathLst>
                  <a:path w="1927" h="2631" extrusionOk="0">
                    <a:moveTo>
                      <a:pt x="671" y="0"/>
                    </a:moveTo>
                    <a:cubicBezTo>
                      <a:pt x="566" y="0"/>
                      <a:pt x="460" y="55"/>
                      <a:pt x="402" y="184"/>
                    </a:cubicBezTo>
                    <a:cubicBezTo>
                      <a:pt x="0" y="1117"/>
                      <a:pt x="425" y="2192"/>
                      <a:pt x="1347" y="2606"/>
                    </a:cubicBezTo>
                    <a:cubicBezTo>
                      <a:pt x="1382" y="2629"/>
                      <a:pt x="1430" y="2629"/>
                      <a:pt x="1465" y="2629"/>
                    </a:cubicBezTo>
                    <a:cubicBezTo>
                      <a:pt x="1477" y="2630"/>
                      <a:pt x="1489" y="2631"/>
                      <a:pt x="1501" y="2631"/>
                    </a:cubicBezTo>
                    <a:cubicBezTo>
                      <a:pt x="1838" y="2631"/>
                      <a:pt x="1926" y="2153"/>
                      <a:pt x="1595" y="2050"/>
                    </a:cubicBezTo>
                    <a:cubicBezTo>
                      <a:pt x="969" y="1779"/>
                      <a:pt x="685" y="1046"/>
                      <a:pt x="957" y="420"/>
                    </a:cubicBezTo>
                    <a:cubicBezTo>
                      <a:pt x="1056" y="183"/>
                      <a:pt x="864" y="0"/>
                      <a:pt x="67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9"/>
              <p:cNvSpPr/>
              <p:nvPr/>
            </p:nvSpPr>
            <p:spPr>
              <a:xfrm>
                <a:off x="206066" y="3848643"/>
                <a:ext cx="90976" cy="48898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527" extrusionOk="0">
                    <a:moveTo>
                      <a:pt x="2446" y="0"/>
                    </a:moveTo>
                    <a:cubicBezTo>
                      <a:pt x="2343" y="0"/>
                      <a:pt x="2242" y="53"/>
                      <a:pt x="2189" y="180"/>
                    </a:cubicBezTo>
                    <a:cubicBezTo>
                      <a:pt x="1978" y="645"/>
                      <a:pt x="1526" y="921"/>
                      <a:pt x="1052" y="921"/>
                    </a:cubicBezTo>
                    <a:cubicBezTo>
                      <a:pt x="887" y="921"/>
                      <a:pt x="720" y="888"/>
                      <a:pt x="558" y="818"/>
                    </a:cubicBezTo>
                    <a:cubicBezTo>
                      <a:pt x="514" y="799"/>
                      <a:pt x="471" y="791"/>
                      <a:pt x="431" y="791"/>
                    </a:cubicBezTo>
                    <a:cubicBezTo>
                      <a:pt x="144" y="791"/>
                      <a:pt x="0" y="1228"/>
                      <a:pt x="322" y="1373"/>
                    </a:cubicBezTo>
                    <a:cubicBezTo>
                      <a:pt x="547" y="1480"/>
                      <a:pt x="807" y="1527"/>
                      <a:pt x="1055" y="1527"/>
                    </a:cubicBezTo>
                    <a:cubicBezTo>
                      <a:pt x="1787" y="1527"/>
                      <a:pt x="2437" y="1090"/>
                      <a:pt x="2732" y="428"/>
                    </a:cubicBezTo>
                    <a:cubicBezTo>
                      <a:pt x="2840" y="189"/>
                      <a:pt x="2641" y="0"/>
                      <a:pt x="244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9"/>
              <p:cNvSpPr/>
              <p:nvPr/>
            </p:nvSpPr>
            <p:spPr>
              <a:xfrm>
                <a:off x="825797" y="4006065"/>
                <a:ext cx="169879" cy="138497"/>
              </a:xfrm>
              <a:custGeom>
                <a:avLst/>
                <a:gdLst/>
                <a:ahLst/>
                <a:cxnLst/>
                <a:rect l="l" t="t" r="r" b="b"/>
                <a:pathLst>
                  <a:path w="5305" h="4325" extrusionOk="0">
                    <a:moveTo>
                      <a:pt x="1788" y="1"/>
                    </a:moveTo>
                    <a:cubicBezTo>
                      <a:pt x="1181" y="1"/>
                      <a:pt x="609" y="347"/>
                      <a:pt x="355" y="935"/>
                    </a:cubicBezTo>
                    <a:cubicBezTo>
                      <a:pt x="0" y="1726"/>
                      <a:pt x="366" y="2659"/>
                      <a:pt x="1158" y="3002"/>
                    </a:cubicBezTo>
                    <a:lnTo>
                      <a:pt x="4159" y="4325"/>
                    </a:lnTo>
                    <a:cubicBezTo>
                      <a:pt x="4312" y="4041"/>
                      <a:pt x="4442" y="3758"/>
                      <a:pt x="4572" y="3474"/>
                    </a:cubicBezTo>
                    <a:cubicBezTo>
                      <a:pt x="4867" y="2801"/>
                      <a:pt x="5115" y="2104"/>
                      <a:pt x="5304" y="1395"/>
                    </a:cubicBezTo>
                    <a:lnTo>
                      <a:pt x="2422" y="131"/>
                    </a:lnTo>
                    <a:cubicBezTo>
                      <a:pt x="2215" y="43"/>
                      <a:pt x="1999" y="1"/>
                      <a:pt x="1788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9"/>
              <p:cNvSpPr/>
              <p:nvPr/>
            </p:nvSpPr>
            <p:spPr>
              <a:xfrm>
                <a:off x="104010" y="3678860"/>
                <a:ext cx="173658" cy="136992"/>
              </a:xfrm>
              <a:custGeom>
                <a:avLst/>
                <a:gdLst/>
                <a:ahLst/>
                <a:cxnLst/>
                <a:rect l="l" t="t" r="r" b="b"/>
                <a:pathLst>
                  <a:path w="5423" h="4278" extrusionOk="0">
                    <a:moveTo>
                      <a:pt x="1383" y="1"/>
                    </a:moveTo>
                    <a:cubicBezTo>
                      <a:pt x="993" y="627"/>
                      <a:pt x="650" y="1277"/>
                      <a:pt x="355" y="1950"/>
                    </a:cubicBezTo>
                    <a:cubicBezTo>
                      <a:pt x="225" y="2245"/>
                      <a:pt x="107" y="2541"/>
                      <a:pt x="1" y="2824"/>
                    </a:cubicBezTo>
                    <a:lnTo>
                      <a:pt x="3001" y="4147"/>
                    </a:lnTo>
                    <a:cubicBezTo>
                      <a:pt x="3208" y="4236"/>
                      <a:pt x="3423" y="4278"/>
                      <a:pt x="3634" y="4278"/>
                    </a:cubicBezTo>
                    <a:cubicBezTo>
                      <a:pt x="4242" y="4278"/>
                      <a:pt x="4817" y="3929"/>
                      <a:pt x="5080" y="3332"/>
                    </a:cubicBezTo>
                    <a:cubicBezTo>
                      <a:pt x="5423" y="2541"/>
                      <a:pt x="5069" y="1619"/>
                      <a:pt x="4265" y="1265"/>
                    </a:cubicBezTo>
                    <a:lnTo>
                      <a:pt x="138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9"/>
            <p:cNvGrpSpPr/>
            <p:nvPr/>
          </p:nvGrpSpPr>
          <p:grpSpPr>
            <a:xfrm>
              <a:off x="-17100" y="-95665"/>
              <a:ext cx="684353" cy="725246"/>
              <a:chOff x="-17100" y="-95665"/>
              <a:chExt cx="684353" cy="725246"/>
            </a:xfrm>
          </p:grpSpPr>
          <p:sp>
            <p:nvSpPr>
              <p:cNvPr id="1005" name="Google Shape;1005;p9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9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9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9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9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9"/>
            <p:cNvGrpSpPr/>
            <p:nvPr/>
          </p:nvGrpSpPr>
          <p:grpSpPr>
            <a:xfrm>
              <a:off x="-357420" y="1645854"/>
              <a:ext cx="997981" cy="881740"/>
              <a:chOff x="158480" y="1731379"/>
              <a:chExt cx="997981" cy="881740"/>
            </a:xfrm>
          </p:grpSpPr>
          <p:sp>
            <p:nvSpPr>
              <p:cNvPr id="1011" name="Google Shape;1011;p9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9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9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9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9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9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9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9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9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9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9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9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9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4" name="Google Shape;1024;p9"/>
            <p:cNvGrpSpPr/>
            <p:nvPr/>
          </p:nvGrpSpPr>
          <p:grpSpPr>
            <a:xfrm>
              <a:off x="483056" y="405009"/>
              <a:ext cx="692679" cy="652747"/>
              <a:chOff x="721756" y="911059"/>
              <a:chExt cx="692679" cy="652747"/>
            </a:xfrm>
          </p:grpSpPr>
          <p:sp>
            <p:nvSpPr>
              <p:cNvPr id="1025" name="Google Shape;1025;p9"/>
              <p:cNvSpPr/>
              <p:nvPr/>
            </p:nvSpPr>
            <p:spPr>
              <a:xfrm>
                <a:off x="721756" y="911059"/>
                <a:ext cx="692679" cy="652747"/>
              </a:xfrm>
              <a:custGeom>
                <a:avLst/>
                <a:gdLst/>
                <a:ahLst/>
                <a:cxnLst/>
                <a:rect l="l" t="t" r="r" b="b"/>
                <a:pathLst>
                  <a:path w="21631" h="20384" extrusionOk="0">
                    <a:moveTo>
                      <a:pt x="10809" y="0"/>
                    </a:moveTo>
                    <a:cubicBezTo>
                      <a:pt x="5740" y="0"/>
                      <a:pt x="1341" y="3769"/>
                      <a:pt x="698" y="8928"/>
                    </a:cubicBezTo>
                    <a:cubicBezTo>
                      <a:pt x="1" y="14515"/>
                      <a:pt x="3970" y="19607"/>
                      <a:pt x="9558" y="20304"/>
                    </a:cubicBezTo>
                    <a:cubicBezTo>
                      <a:pt x="9987" y="20357"/>
                      <a:pt x="10413" y="20383"/>
                      <a:pt x="10834" y="20383"/>
                    </a:cubicBezTo>
                    <a:cubicBezTo>
                      <a:pt x="15901" y="20383"/>
                      <a:pt x="20290" y="16614"/>
                      <a:pt x="20934" y="11456"/>
                    </a:cubicBezTo>
                    <a:cubicBezTo>
                      <a:pt x="21631" y="5868"/>
                      <a:pt x="17673" y="777"/>
                      <a:pt x="12086" y="80"/>
                    </a:cubicBezTo>
                    <a:cubicBezTo>
                      <a:pt x="11656" y="26"/>
                      <a:pt x="11230" y="0"/>
                      <a:pt x="108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9"/>
              <p:cNvSpPr/>
              <p:nvPr/>
            </p:nvSpPr>
            <p:spPr>
              <a:xfrm>
                <a:off x="1245676" y="1048275"/>
                <a:ext cx="122998" cy="106731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3333" extrusionOk="0">
                    <a:moveTo>
                      <a:pt x="2765" y="0"/>
                    </a:moveTo>
                    <a:lnTo>
                      <a:pt x="639" y="1323"/>
                    </a:lnTo>
                    <a:cubicBezTo>
                      <a:pt x="143" y="1654"/>
                      <a:pt x="1" y="2316"/>
                      <a:pt x="320" y="2824"/>
                    </a:cubicBezTo>
                    <a:cubicBezTo>
                      <a:pt x="530" y="3150"/>
                      <a:pt x="887" y="3333"/>
                      <a:pt x="1252" y="3333"/>
                    </a:cubicBezTo>
                    <a:cubicBezTo>
                      <a:pt x="1442" y="3333"/>
                      <a:pt x="1634" y="3283"/>
                      <a:pt x="1808" y="3178"/>
                    </a:cubicBezTo>
                    <a:lnTo>
                      <a:pt x="3840" y="1914"/>
                    </a:lnTo>
                    <a:cubicBezTo>
                      <a:pt x="3628" y="1418"/>
                      <a:pt x="3380" y="945"/>
                      <a:pt x="3096" y="485"/>
                    </a:cubicBezTo>
                    <a:cubicBezTo>
                      <a:pt x="2990" y="319"/>
                      <a:pt x="2872" y="154"/>
                      <a:pt x="2765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9"/>
              <p:cNvSpPr/>
              <p:nvPr/>
            </p:nvSpPr>
            <p:spPr>
              <a:xfrm>
                <a:off x="782279" y="1346693"/>
                <a:ext cx="126393" cy="105610"/>
              </a:xfrm>
              <a:custGeom>
                <a:avLst/>
                <a:gdLst/>
                <a:ahLst/>
                <a:cxnLst/>
                <a:rect l="l" t="t" r="r" b="b"/>
                <a:pathLst>
                  <a:path w="3947" h="3298" extrusionOk="0">
                    <a:moveTo>
                      <a:pt x="2701" y="1"/>
                    </a:moveTo>
                    <a:cubicBezTo>
                      <a:pt x="2502" y="1"/>
                      <a:pt x="2299" y="55"/>
                      <a:pt x="2115" y="167"/>
                    </a:cubicBezTo>
                    <a:lnTo>
                      <a:pt x="1" y="1502"/>
                    </a:lnTo>
                    <a:cubicBezTo>
                      <a:pt x="95" y="1667"/>
                      <a:pt x="190" y="1833"/>
                      <a:pt x="296" y="2010"/>
                    </a:cubicBezTo>
                    <a:cubicBezTo>
                      <a:pt x="580" y="2459"/>
                      <a:pt x="899" y="2896"/>
                      <a:pt x="1253" y="3298"/>
                    </a:cubicBezTo>
                    <a:lnTo>
                      <a:pt x="3285" y="2022"/>
                    </a:lnTo>
                    <a:cubicBezTo>
                      <a:pt x="3793" y="1703"/>
                      <a:pt x="3946" y="1030"/>
                      <a:pt x="3627" y="510"/>
                    </a:cubicBezTo>
                    <a:cubicBezTo>
                      <a:pt x="3421" y="181"/>
                      <a:pt x="3066" y="1"/>
                      <a:pt x="270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9"/>
              <p:cNvSpPr/>
              <p:nvPr/>
            </p:nvSpPr>
            <p:spPr>
              <a:xfrm>
                <a:off x="870949" y="1208003"/>
                <a:ext cx="114897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2749" extrusionOk="0">
                    <a:moveTo>
                      <a:pt x="3319" y="0"/>
                    </a:moveTo>
                    <a:cubicBezTo>
                      <a:pt x="3197" y="0"/>
                      <a:pt x="3073" y="98"/>
                      <a:pt x="3115" y="257"/>
                    </a:cubicBezTo>
                    <a:cubicBezTo>
                      <a:pt x="3443" y="1414"/>
                      <a:pt x="2522" y="2356"/>
                      <a:pt x="1528" y="2356"/>
                    </a:cubicBezTo>
                    <a:cubicBezTo>
                      <a:pt x="1161" y="2356"/>
                      <a:pt x="785" y="2228"/>
                      <a:pt x="457" y="1935"/>
                    </a:cubicBezTo>
                    <a:cubicBezTo>
                      <a:pt x="408" y="1888"/>
                      <a:pt x="356" y="1869"/>
                      <a:pt x="307" y="1869"/>
                    </a:cubicBezTo>
                    <a:cubicBezTo>
                      <a:pt x="133" y="1869"/>
                      <a:pt x="1" y="2115"/>
                      <a:pt x="185" y="2254"/>
                    </a:cubicBezTo>
                    <a:cubicBezTo>
                      <a:pt x="572" y="2580"/>
                      <a:pt x="1056" y="2749"/>
                      <a:pt x="1543" y="2749"/>
                    </a:cubicBezTo>
                    <a:cubicBezTo>
                      <a:pt x="1919" y="2749"/>
                      <a:pt x="2296" y="2648"/>
                      <a:pt x="2630" y="2443"/>
                    </a:cubicBezTo>
                    <a:cubicBezTo>
                      <a:pt x="3174" y="2100"/>
                      <a:pt x="3528" y="1509"/>
                      <a:pt x="3575" y="872"/>
                    </a:cubicBezTo>
                    <a:cubicBezTo>
                      <a:pt x="3587" y="635"/>
                      <a:pt x="3575" y="387"/>
                      <a:pt x="3516" y="163"/>
                    </a:cubicBezTo>
                    <a:cubicBezTo>
                      <a:pt x="3492" y="50"/>
                      <a:pt x="3406" y="0"/>
                      <a:pt x="33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9"/>
              <p:cNvSpPr/>
              <p:nvPr/>
            </p:nvSpPr>
            <p:spPr>
              <a:xfrm>
                <a:off x="1077686" y="1078633"/>
                <a:ext cx="114705" cy="88030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2749" extrusionOk="0">
                    <a:moveTo>
                      <a:pt x="3307" y="0"/>
                    </a:moveTo>
                    <a:cubicBezTo>
                      <a:pt x="3185" y="0"/>
                      <a:pt x="3062" y="98"/>
                      <a:pt x="3097" y="257"/>
                    </a:cubicBezTo>
                    <a:cubicBezTo>
                      <a:pt x="3433" y="1404"/>
                      <a:pt x="2517" y="2349"/>
                      <a:pt x="1520" y="2349"/>
                    </a:cubicBezTo>
                    <a:cubicBezTo>
                      <a:pt x="1151" y="2349"/>
                      <a:pt x="771" y="2220"/>
                      <a:pt x="439" y="1923"/>
                    </a:cubicBezTo>
                    <a:cubicBezTo>
                      <a:pt x="395" y="1886"/>
                      <a:pt x="349" y="1871"/>
                      <a:pt x="305" y="1871"/>
                    </a:cubicBezTo>
                    <a:cubicBezTo>
                      <a:pt x="136" y="1871"/>
                      <a:pt x="1" y="2103"/>
                      <a:pt x="179" y="2254"/>
                    </a:cubicBezTo>
                    <a:cubicBezTo>
                      <a:pt x="566" y="2580"/>
                      <a:pt x="1047" y="2749"/>
                      <a:pt x="1530" y="2749"/>
                    </a:cubicBezTo>
                    <a:cubicBezTo>
                      <a:pt x="1903" y="2749"/>
                      <a:pt x="2278" y="2648"/>
                      <a:pt x="2613" y="2443"/>
                    </a:cubicBezTo>
                    <a:cubicBezTo>
                      <a:pt x="3168" y="2088"/>
                      <a:pt x="3510" y="1509"/>
                      <a:pt x="3558" y="860"/>
                    </a:cubicBezTo>
                    <a:cubicBezTo>
                      <a:pt x="3581" y="623"/>
                      <a:pt x="3558" y="387"/>
                      <a:pt x="3510" y="163"/>
                    </a:cubicBezTo>
                    <a:cubicBezTo>
                      <a:pt x="3481" y="50"/>
                      <a:pt x="3394" y="0"/>
                      <a:pt x="330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9"/>
              <p:cNvSpPr/>
              <p:nvPr/>
            </p:nvSpPr>
            <p:spPr>
              <a:xfrm>
                <a:off x="815230" y="1115619"/>
                <a:ext cx="93826" cy="68112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2127" extrusionOk="0">
                    <a:moveTo>
                      <a:pt x="1896" y="0"/>
                    </a:moveTo>
                    <a:cubicBezTo>
                      <a:pt x="902" y="0"/>
                      <a:pt x="1" y="850"/>
                      <a:pt x="118" y="1973"/>
                    </a:cubicBezTo>
                    <a:cubicBezTo>
                      <a:pt x="129" y="2067"/>
                      <a:pt x="200" y="2126"/>
                      <a:pt x="295" y="2126"/>
                    </a:cubicBezTo>
                    <a:cubicBezTo>
                      <a:pt x="378" y="2114"/>
                      <a:pt x="448" y="2032"/>
                      <a:pt x="437" y="1949"/>
                    </a:cubicBezTo>
                    <a:cubicBezTo>
                      <a:pt x="347" y="1023"/>
                      <a:pt x="1092" y="322"/>
                      <a:pt x="1912" y="322"/>
                    </a:cubicBezTo>
                    <a:cubicBezTo>
                      <a:pt x="2169" y="322"/>
                      <a:pt x="2433" y="391"/>
                      <a:pt x="2681" y="543"/>
                    </a:cubicBezTo>
                    <a:cubicBezTo>
                      <a:pt x="2706" y="560"/>
                      <a:pt x="2734" y="568"/>
                      <a:pt x="2762" y="568"/>
                    </a:cubicBezTo>
                    <a:cubicBezTo>
                      <a:pt x="2813" y="568"/>
                      <a:pt x="2863" y="542"/>
                      <a:pt x="2894" y="496"/>
                    </a:cubicBezTo>
                    <a:cubicBezTo>
                      <a:pt x="2906" y="472"/>
                      <a:pt x="2917" y="449"/>
                      <a:pt x="2917" y="425"/>
                    </a:cubicBezTo>
                    <a:cubicBezTo>
                      <a:pt x="2929" y="354"/>
                      <a:pt x="2894" y="295"/>
                      <a:pt x="2835" y="272"/>
                    </a:cubicBezTo>
                    <a:cubicBezTo>
                      <a:pt x="2532" y="85"/>
                      <a:pt x="2209" y="0"/>
                      <a:pt x="189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9"/>
              <p:cNvSpPr/>
              <p:nvPr/>
            </p:nvSpPr>
            <p:spPr>
              <a:xfrm>
                <a:off x="1032759" y="979107"/>
                <a:ext cx="93410" cy="67728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2115" extrusionOk="0">
                    <a:moveTo>
                      <a:pt x="1900" y="0"/>
                    </a:moveTo>
                    <a:cubicBezTo>
                      <a:pt x="904" y="0"/>
                      <a:pt x="0" y="856"/>
                      <a:pt x="117" y="1971"/>
                    </a:cubicBezTo>
                    <a:cubicBezTo>
                      <a:pt x="128" y="2058"/>
                      <a:pt x="198" y="2114"/>
                      <a:pt x="273" y="2114"/>
                    </a:cubicBezTo>
                    <a:cubicBezTo>
                      <a:pt x="280" y="2114"/>
                      <a:pt x="287" y="2114"/>
                      <a:pt x="294" y="2113"/>
                    </a:cubicBezTo>
                    <a:cubicBezTo>
                      <a:pt x="377" y="2113"/>
                      <a:pt x="448" y="2030"/>
                      <a:pt x="436" y="1948"/>
                    </a:cubicBezTo>
                    <a:cubicBezTo>
                      <a:pt x="346" y="1021"/>
                      <a:pt x="1092" y="321"/>
                      <a:pt x="1911" y="321"/>
                    </a:cubicBezTo>
                    <a:cubicBezTo>
                      <a:pt x="2168" y="321"/>
                      <a:pt x="2433" y="390"/>
                      <a:pt x="2681" y="542"/>
                    </a:cubicBezTo>
                    <a:cubicBezTo>
                      <a:pt x="2705" y="558"/>
                      <a:pt x="2732" y="566"/>
                      <a:pt x="2759" y="566"/>
                    </a:cubicBezTo>
                    <a:cubicBezTo>
                      <a:pt x="2811" y="566"/>
                      <a:pt x="2862" y="537"/>
                      <a:pt x="2893" y="483"/>
                    </a:cubicBezTo>
                    <a:cubicBezTo>
                      <a:pt x="2905" y="459"/>
                      <a:pt x="2917" y="435"/>
                      <a:pt x="2917" y="412"/>
                    </a:cubicBezTo>
                    <a:cubicBezTo>
                      <a:pt x="2917" y="353"/>
                      <a:pt x="2893" y="294"/>
                      <a:pt x="2834" y="270"/>
                    </a:cubicBezTo>
                    <a:cubicBezTo>
                      <a:pt x="2533" y="84"/>
                      <a:pt x="2212" y="0"/>
                      <a:pt x="190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9"/>
              <p:cNvSpPr/>
              <p:nvPr/>
            </p:nvSpPr>
            <p:spPr>
              <a:xfrm>
                <a:off x="1037242" y="1243997"/>
                <a:ext cx="172537" cy="162770"/>
              </a:xfrm>
              <a:custGeom>
                <a:avLst/>
                <a:gdLst/>
                <a:ahLst/>
                <a:cxnLst/>
                <a:rect l="l" t="t" r="r" b="b"/>
                <a:pathLst>
                  <a:path w="5388" h="5083" extrusionOk="0">
                    <a:moveTo>
                      <a:pt x="2356" y="1"/>
                    </a:moveTo>
                    <a:cubicBezTo>
                      <a:pt x="1981" y="1"/>
                      <a:pt x="1614" y="98"/>
                      <a:pt x="1288" y="303"/>
                    </a:cubicBezTo>
                    <a:cubicBezTo>
                      <a:pt x="225" y="976"/>
                      <a:pt x="1" y="2512"/>
                      <a:pt x="781" y="3752"/>
                    </a:cubicBezTo>
                    <a:cubicBezTo>
                      <a:pt x="1319" y="4600"/>
                      <a:pt x="2194" y="5082"/>
                      <a:pt x="3031" y="5082"/>
                    </a:cubicBezTo>
                    <a:cubicBezTo>
                      <a:pt x="3406" y="5082"/>
                      <a:pt x="3774" y="4985"/>
                      <a:pt x="4100" y="4780"/>
                    </a:cubicBezTo>
                    <a:cubicBezTo>
                      <a:pt x="5163" y="4118"/>
                      <a:pt x="5388" y="2583"/>
                      <a:pt x="4608" y="1342"/>
                    </a:cubicBezTo>
                    <a:cubicBezTo>
                      <a:pt x="4070" y="486"/>
                      <a:pt x="3193" y="1"/>
                      <a:pt x="2356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9"/>
              <p:cNvSpPr/>
              <p:nvPr/>
            </p:nvSpPr>
            <p:spPr>
              <a:xfrm>
                <a:off x="1047073" y="1243901"/>
                <a:ext cx="100679" cy="71858"/>
              </a:xfrm>
              <a:custGeom>
                <a:avLst/>
                <a:gdLst/>
                <a:ahLst/>
                <a:cxnLst/>
                <a:rect l="l" t="t" r="r" b="b"/>
                <a:pathLst>
                  <a:path w="3144" h="2244" extrusionOk="0">
                    <a:moveTo>
                      <a:pt x="2049" y="0"/>
                    </a:moveTo>
                    <a:cubicBezTo>
                      <a:pt x="1675" y="0"/>
                      <a:pt x="1309" y="97"/>
                      <a:pt x="981" y="306"/>
                    </a:cubicBezTo>
                    <a:cubicBezTo>
                      <a:pt x="332" y="707"/>
                      <a:pt x="1" y="1452"/>
                      <a:pt x="13" y="2243"/>
                    </a:cubicBezTo>
                    <a:lnTo>
                      <a:pt x="3143" y="270"/>
                    </a:lnTo>
                    <a:cubicBezTo>
                      <a:pt x="2792" y="94"/>
                      <a:pt x="2417" y="0"/>
                      <a:pt x="20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9"/>
              <p:cNvSpPr/>
              <p:nvPr/>
            </p:nvSpPr>
            <p:spPr>
              <a:xfrm>
                <a:off x="1110637" y="1347493"/>
                <a:ext cx="88190" cy="59626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1862" extrusionOk="0">
                    <a:moveTo>
                      <a:pt x="2753" y="0"/>
                    </a:moveTo>
                    <a:lnTo>
                      <a:pt x="1" y="1725"/>
                    </a:lnTo>
                    <a:cubicBezTo>
                      <a:pt x="243" y="1818"/>
                      <a:pt x="489" y="1861"/>
                      <a:pt x="729" y="1861"/>
                    </a:cubicBezTo>
                    <a:cubicBezTo>
                      <a:pt x="1744" y="1861"/>
                      <a:pt x="2658" y="1089"/>
                      <a:pt x="27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5" name="Google Shape;1035;p9"/>
            <p:cNvGrpSpPr/>
            <p:nvPr/>
          </p:nvGrpSpPr>
          <p:grpSpPr>
            <a:xfrm>
              <a:off x="-5828" y="810796"/>
              <a:ext cx="488872" cy="695337"/>
              <a:chOff x="-5828" y="810796"/>
              <a:chExt cx="488872" cy="695337"/>
            </a:xfrm>
          </p:grpSpPr>
          <p:sp>
            <p:nvSpPr>
              <p:cNvPr id="1036" name="Google Shape;1036;p9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9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9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9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9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9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9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3" name="Google Shape;1043;p9"/>
            <p:cNvGrpSpPr/>
            <p:nvPr/>
          </p:nvGrpSpPr>
          <p:grpSpPr>
            <a:xfrm>
              <a:off x="2898" y="2667333"/>
              <a:ext cx="277315" cy="862910"/>
              <a:chOff x="2898" y="2667333"/>
              <a:chExt cx="277315" cy="862910"/>
            </a:xfrm>
          </p:grpSpPr>
          <p:sp>
            <p:nvSpPr>
              <p:cNvPr id="1044" name="Google Shape;1044;p9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rgbClr val="FF5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9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6" name="Google Shape;1046;p9"/>
            <p:cNvGrpSpPr/>
            <p:nvPr/>
          </p:nvGrpSpPr>
          <p:grpSpPr>
            <a:xfrm>
              <a:off x="1" y="4659199"/>
              <a:ext cx="635935" cy="483764"/>
              <a:chOff x="1" y="4659199"/>
              <a:chExt cx="635935" cy="483764"/>
            </a:xfrm>
          </p:grpSpPr>
          <p:sp>
            <p:nvSpPr>
              <p:cNvPr id="1047" name="Google Shape;1047;p9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rgbClr val="B97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9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9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9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9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10"/>
          <p:cNvGrpSpPr/>
          <p:nvPr/>
        </p:nvGrpSpPr>
        <p:grpSpPr>
          <a:xfrm rot="-4518134" flipH="1">
            <a:off x="8167106" y="4004418"/>
            <a:ext cx="525447" cy="512767"/>
            <a:chOff x="7998517" y="657985"/>
            <a:chExt cx="525489" cy="512808"/>
          </a:xfrm>
        </p:grpSpPr>
        <p:sp>
          <p:nvSpPr>
            <p:cNvPr id="1054" name="Google Shape;1054;p10"/>
            <p:cNvSpPr/>
            <p:nvPr/>
          </p:nvSpPr>
          <p:spPr>
            <a:xfrm>
              <a:off x="7998517" y="657985"/>
              <a:ext cx="525489" cy="512808"/>
            </a:xfrm>
            <a:custGeom>
              <a:avLst/>
              <a:gdLst/>
              <a:ahLst/>
              <a:cxnLst/>
              <a:rect l="l" t="t" r="r" b="b"/>
              <a:pathLst>
                <a:path w="16410" h="16014" extrusionOk="0">
                  <a:moveTo>
                    <a:pt x="8207" y="0"/>
                  </a:moveTo>
                  <a:cubicBezTo>
                    <a:pt x="3952" y="0"/>
                    <a:pt x="409" y="3346"/>
                    <a:pt x="213" y="7640"/>
                  </a:cubicBezTo>
                  <a:cubicBezTo>
                    <a:pt x="1" y="12058"/>
                    <a:pt x="3427" y="15803"/>
                    <a:pt x="7845" y="16004"/>
                  </a:cubicBezTo>
                  <a:cubicBezTo>
                    <a:pt x="7975" y="16010"/>
                    <a:pt x="8105" y="16013"/>
                    <a:pt x="8234" y="16013"/>
                  </a:cubicBezTo>
                  <a:cubicBezTo>
                    <a:pt x="12481" y="16013"/>
                    <a:pt x="16014" y="12660"/>
                    <a:pt x="16208" y="8373"/>
                  </a:cubicBezTo>
                  <a:cubicBezTo>
                    <a:pt x="16409" y="3954"/>
                    <a:pt x="12995" y="210"/>
                    <a:pt x="8577" y="9"/>
                  </a:cubicBezTo>
                  <a:cubicBezTo>
                    <a:pt x="8453" y="3"/>
                    <a:pt x="8330" y="0"/>
                    <a:pt x="82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0"/>
            <p:cNvSpPr/>
            <p:nvPr/>
          </p:nvSpPr>
          <p:spPr>
            <a:xfrm>
              <a:off x="8387270" y="725969"/>
              <a:ext cx="84155" cy="72691"/>
            </a:xfrm>
            <a:custGeom>
              <a:avLst/>
              <a:gdLst/>
              <a:ahLst/>
              <a:cxnLst/>
              <a:rect l="l" t="t" r="r" b="b"/>
              <a:pathLst>
                <a:path w="2628" h="2270" extrusionOk="0">
                  <a:moveTo>
                    <a:pt x="1493" y="0"/>
                  </a:moveTo>
                  <a:lnTo>
                    <a:pt x="666" y="756"/>
                  </a:lnTo>
                  <a:cubicBezTo>
                    <a:pt x="1" y="1357"/>
                    <a:pt x="565" y="2269"/>
                    <a:pt x="1250" y="2269"/>
                  </a:cubicBezTo>
                  <a:cubicBezTo>
                    <a:pt x="1440" y="2269"/>
                    <a:pt x="1639" y="2199"/>
                    <a:pt x="1824" y="2032"/>
                  </a:cubicBezTo>
                  <a:lnTo>
                    <a:pt x="2627" y="1288"/>
                  </a:lnTo>
                  <a:cubicBezTo>
                    <a:pt x="2426" y="1004"/>
                    <a:pt x="2214" y="745"/>
                    <a:pt x="1989" y="485"/>
                  </a:cubicBezTo>
                  <a:cubicBezTo>
                    <a:pt x="1824" y="319"/>
                    <a:pt x="1670" y="154"/>
                    <a:pt x="149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0"/>
            <p:cNvSpPr/>
            <p:nvPr/>
          </p:nvSpPr>
          <p:spPr>
            <a:xfrm>
              <a:off x="8057150" y="1037644"/>
              <a:ext cx="84924" cy="72307"/>
            </a:xfrm>
            <a:custGeom>
              <a:avLst/>
              <a:gdLst/>
              <a:ahLst/>
              <a:cxnLst/>
              <a:rect l="l" t="t" r="r" b="b"/>
              <a:pathLst>
                <a:path w="2652" h="2258" extrusionOk="0">
                  <a:moveTo>
                    <a:pt x="1402" y="0"/>
                  </a:moveTo>
                  <a:cubicBezTo>
                    <a:pt x="1212" y="0"/>
                    <a:pt x="1013" y="71"/>
                    <a:pt x="828" y="238"/>
                  </a:cubicBezTo>
                  <a:lnTo>
                    <a:pt x="840" y="249"/>
                  </a:lnTo>
                  <a:lnTo>
                    <a:pt x="1" y="1006"/>
                  </a:lnTo>
                  <a:cubicBezTo>
                    <a:pt x="154" y="1183"/>
                    <a:pt x="284" y="1372"/>
                    <a:pt x="450" y="1537"/>
                  </a:cubicBezTo>
                  <a:cubicBezTo>
                    <a:pt x="674" y="1797"/>
                    <a:pt x="922" y="2033"/>
                    <a:pt x="1182" y="2258"/>
                  </a:cubicBezTo>
                  <a:lnTo>
                    <a:pt x="1985" y="1513"/>
                  </a:lnTo>
                  <a:cubicBezTo>
                    <a:pt x="2651" y="913"/>
                    <a:pt x="2087" y="0"/>
                    <a:pt x="140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0"/>
            <p:cNvSpPr/>
            <p:nvPr/>
          </p:nvSpPr>
          <p:spPr>
            <a:xfrm>
              <a:off x="8244674" y="907088"/>
              <a:ext cx="112879" cy="103721"/>
            </a:xfrm>
            <a:custGeom>
              <a:avLst/>
              <a:gdLst/>
              <a:ahLst/>
              <a:cxnLst/>
              <a:rect l="l" t="t" r="r" b="b"/>
              <a:pathLst>
                <a:path w="3525" h="3239" extrusionOk="0">
                  <a:moveTo>
                    <a:pt x="2973" y="1"/>
                  </a:moveTo>
                  <a:cubicBezTo>
                    <a:pt x="2883" y="1"/>
                    <a:pt x="2794" y="109"/>
                    <a:pt x="2863" y="204"/>
                  </a:cubicBezTo>
                  <a:cubicBezTo>
                    <a:pt x="3371" y="936"/>
                    <a:pt x="3253" y="1917"/>
                    <a:pt x="2603" y="2507"/>
                  </a:cubicBezTo>
                  <a:cubicBezTo>
                    <a:pt x="2261" y="2819"/>
                    <a:pt x="1830" y="2976"/>
                    <a:pt x="1400" y="2976"/>
                  </a:cubicBezTo>
                  <a:cubicBezTo>
                    <a:pt x="1000" y="2976"/>
                    <a:pt x="601" y="2840"/>
                    <a:pt x="276" y="2566"/>
                  </a:cubicBezTo>
                  <a:cubicBezTo>
                    <a:pt x="247" y="2537"/>
                    <a:pt x="216" y="2526"/>
                    <a:pt x="186" y="2526"/>
                  </a:cubicBezTo>
                  <a:cubicBezTo>
                    <a:pt x="83" y="2526"/>
                    <a:pt x="0" y="2673"/>
                    <a:pt x="110" y="2755"/>
                  </a:cubicBezTo>
                  <a:cubicBezTo>
                    <a:pt x="498" y="3086"/>
                    <a:pt x="960" y="3239"/>
                    <a:pt x="1413" y="3239"/>
                  </a:cubicBezTo>
                  <a:cubicBezTo>
                    <a:pt x="2272" y="3239"/>
                    <a:pt x="3104" y="2691"/>
                    <a:pt x="3359" y="1763"/>
                  </a:cubicBezTo>
                  <a:cubicBezTo>
                    <a:pt x="3525" y="1184"/>
                    <a:pt x="3418" y="546"/>
                    <a:pt x="3064" y="50"/>
                  </a:cubicBezTo>
                  <a:cubicBezTo>
                    <a:pt x="3038" y="15"/>
                    <a:pt x="3005" y="1"/>
                    <a:pt x="29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0"/>
            <p:cNvSpPr/>
            <p:nvPr/>
          </p:nvSpPr>
          <p:spPr>
            <a:xfrm>
              <a:off x="8081135" y="862353"/>
              <a:ext cx="70994" cy="60298"/>
            </a:xfrm>
            <a:custGeom>
              <a:avLst/>
              <a:gdLst/>
              <a:ahLst/>
              <a:cxnLst/>
              <a:rect l="l" t="t" r="r" b="b"/>
              <a:pathLst>
                <a:path w="2217" h="1883" extrusionOk="0">
                  <a:moveTo>
                    <a:pt x="1616" y="1"/>
                  </a:moveTo>
                  <a:cubicBezTo>
                    <a:pt x="731" y="1"/>
                    <a:pt x="0" y="859"/>
                    <a:pt x="268" y="1802"/>
                  </a:cubicBezTo>
                  <a:cubicBezTo>
                    <a:pt x="291" y="1857"/>
                    <a:pt x="338" y="1882"/>
                    <a:pt x="385" y="1882"/>
                  </a:cubicBezTo>
                  <a:cubicBezTo>
                    <a:pt x="456" y="1882"/>
                    <a:pt x="525" y="1824"/>
                    <a:pt x="504" y="1731"/>
                  </a:cubicBezTo>
                  <a:cubicBezTo>
                    <a:pt x="286" y="959"/>
                    <a:pt x="890" y="253"/>
                    <a:pt x="1612" y="253"/>
                  </a:cubicBezTo>
                  <a:cubicBezTo>
                    <a:pt x="1752" y="253"/>
                    <a:pt x="1896" y="279"/>
                    <a:pt x="2040" y="337"/>
                  </a:cubicBezTo>
                  <a:cubicBezTo>
                    <a:pt x="2055" y="342"/>
                    <a:pt x="2070" y="344"/>
                    <a:pt x="2085" y="344"/>
                  </a:cubicBezTo>
                  <a:cubicBezTo>
                    <a:pt x="2139" y="344"/>
                    <a:pt x="2187" y="312"/>
                    <a:pt x="2205" y="266"/>
                  </a:cubicBezTo>
                  <a:lnTo>
                    <a:pt x="2205" y="254"/>
                  </a:lnTo>
                  <a:cubicBezTo>
                    <a:pt x="2217" y="195"/>
                    <a:pt x="2193" y="136"/>
                    <a:pt x="2134" y="100"/>
                  </a:cubicBezTo>
                  <a:cubicBezTo>
                    <a:pt x="1960" y="32"/>
                    <a:pt x="1785" y="1"/>
                    <a:pt x="161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0"/>
            <p:cNvSpPr/>
            <p:nvPr/>
          </p:nvSpPr>
          <p:spPr>
            <a:xfrm>
              <a:off x="8207528" y="732982"/>
              <a:ext cx="71346" cy="60555"/>
            </a:xfrm>
            <a:custGeom>
              <a:avLst/>
              <a:gdLst/>
              <a:ahLst/>
              <a:cxnLst/>
              <a:rect l="l" t="t" r="r" b="b"/>
              <a:pathLst>
                <a:path w="2228" h="1891" extrusionOk="0">
                  <a:moveTo>
                    <a:pt x="1625" y="1"/>
                  </a:moveTo>
                  <a:cubicBezTo>
                    <a:pt x="738" y="1"/>
                    <a:pt x="1" y="859"/>
                    <a:pt x="278" y="1801"/>
                  </a:cubicBezTo>
                  <a:cubicBezTo>
                    <a:pt x="292" y="1863"/>
                    <a:pt x="341" y="1890"/>
                    <a:pt x="391" y="1890"/>
                  </a:cubicBezTo>
                  <a:cubicBezTo>
                    <a:pt x="465" y="1890"/>
                    <a:pt x="543" y="1830"/>
                    <a:pt x="514" y="1731"/>
                  </a:cubicBezTo>
                  <a:cubicBezTo>
                    <a:pt x="287" y="958"/>
                    <a:pt x="889" y="253"/>
                    <a:pt x="1618" y="253"/>
                  </a:cubicBezTo>
                  <a:cubicBezTo>
                    <a:pt x="1759" y="253"/>
                    <a:pt x="1905" y="279"/>
                    <a:pt x="2050" y="337"/>
                  </a:cubicBezTo>
                  <a:cubicBezTo>
                    <a:pt x="2063" y="342"/>
                    <a:pt x="2076" y="344"/>
                    <a:pt x="2089" y="344"/>
                  </a:cubicBezTo>
                  <a:cubicBezTo>
                    <a:pt x="2138" y="344"/>
                    <a:pt x="2188" y="312"/>
                    <a:pt x="2216" y="266"/>
                  </a:cubicBezTo>
                  <a:lnTo>
                    <a:pt x="2216" y="254"/>
                  </a:lnTo>
                  <a:cubicBezTo>
                    <a:pt x="2227" y="195"/>
                    <a:pt x="2192" y="124"/>
                    <a:pt x="2145" y="100"/>
                  </a:cubicBezTo>
                  <a:cubicBezTo>
                    <a:pt x="1970" y="32"/>
                    <a:pt x="1795" y="1"/>
                    <a:pt x="1625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0"/>
            <p:cNvSpPr/>
            <p:nvPr/>
          </p:nvSpPr>
          <p:spPr>
            <a:xfrm>
              <a:off x="8186905" y="840001"/>
              <a:ext cx="73267" cy="66255"/>
            </a:xfrm>
            <a:custGeom>
              <a:avLst/>
              <a:gdLst/>
              <a:ahLst/>
              <a:cxnLst/>
              <a:rect l="l" t="t" r="r" b="b"/>
              <a:pathLst>
                <a:path w="2288" h="2069" extrusionOk="0">
                  <a:moveTo>
                    <a:pt x="2114" y="0"/>
                  </a:moveTo>
                  <a:cubicBezTo>
                    <a:pt x="2099" y="0"/>
                    <a:pt x="2084" y="2"/>
                    <a:pt x="2068" y="7"/>
                  </a:cubicBezTo>
                  <a:cubicBezTo>
                    <a:pt x="1147" y="279"/>
                    <a:pt x="402" y="952"/>
                    <a:pt x="36" y="1850"/>
                  </a:cubicBezTo>
                  <a:cubicBezTo>
                    <a:pt x="1" y="1932"/>
                    <a:pt x="48" y="2027"/>
                    <a:pt x="131" y="2062"/>
                  </a:cubicBezTo>
                  <a:cubicBezTo>
                    <a:pt x="147" y="2067"/>
                    <a:pt x="164" y="2069"/>
                    <a:pt x="180" y="2069"/>
                  </a:cubicBezTo>
                  <a:cubicBezTo>
                    <a:pt x="256" y="2069"/>
                    <a:pt x="324" y="2024"/>
                    <a:pt x="343" y="1956"/>
                  </a:cubicBezTo>
                  <a:cubicBezTo>
                    <a:pt x="674" y="1176"/>
                    <a:pt x="1336" y="574"/>
                    <a:pt x="2139" y="326"/>
                  </a:cubicBezTo>
                  <a:cubicBezTo>
                    <a:pt x="2198" y="302"/>
                    <a:pt x="2245" y="267"/>
                    <a:pt x="2257" y="208"/>
                  </a:cubicBezTo>
                  <a:cubicBezTo>
                    <a:pt x="2288" y="95"/>
                    <a:pt x="2212" y="0"/>
                    <a:pt x="2114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0"/>
            <p:cNvSpPr/>
            <p:nvPr/>
          </p:nvSpPr>
          <p:spPr>
            <a:xfrm>
              <a:off x="8014528" y="979043"/>
              <a:ext cx="73300" cy="32343"/>
            </a:xfrm>
            <a:custGeom>
              <a:avLst/>
              <a:gdLst/>
              <a:ahLst/>
              <a:cxnLst/>
              <a:rect l="l" t="t" r="r" b="b"/>
              <a:pathLst>
                <a:path w="2289" h="1010" extrusionOk="0">
                  <a:moveTo>
                    <a:pt x="2122" y="0"/>
                  </a:moveTo>
                  <a:cubicBezTo>
                    <a:pt x="2103" y="0"/>
                    <a:pt x="2083" y="4"/>
                    <a:pt x="2064" y="12"/>
                  </a:cubicBezTo>
                  <a:lnTo>
                    <a:pt x="198" y="686"/>
                  </a:lnTo>
                  <a:cubicBezTo>
                    <a:pt x="0" y="738"/>
                    <a:pt x="68" y="1009"/>
                    <a:pt x="240" y="1009"/>
                  </a:cubicBezTo>
                  <a:cubicBezTo>
                    <a:pt x="264" y="1009"/>
                    <a:pt x="289" y="1004"/>
                    <a:pt x="316" y="993"/>
                  </a:cubicBezTo>
                  <a:lnTo>
                    <a:pt x="2171" y="319"/>
                  </a:lnTo>
                  <a:cubicBezTo>
                    <a:pt x="2230" y="296"/>
                    <a:pt x="2265" y="260"/>
                    <a:pt x="2277" y="201"/>
                  </a:cubicBezTo>
                  <a:cubicBezTo>
                    <a:pt x="2289" y="178"/>
                    <a:pt x="2289" y="142"/>
                    <a:pt x="2277" y="107"/>
                  </a:cubicBezTo>
                  <a:cubicBezTo>
                    <a:pt x="2250" y="43"/>
                    <a:pt x="2187" y="0"/>
                    <a:pt x="2122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0"/>
            <p:cNvSpPr/>
            <p:nvPr/>
          </p:nvSpPr>
          <p:spPr>
            <a:xfrm>
              <a:off x="8068902" y="882014"/>
              <a:ext cx="170616" cy="150954"/>
            </a:xfrm>
            <a:custGeom>
              <a:avLst/>
              <a:gdLst/>
              <a:ahLst/>
              <a:cxnLst/>
              <a:rect l="l" t="t" r="r" b="b"/>
              <a:pathLst>
                <a:path w="5328" h="4714" extrusionOk="0">
                  <a:moveTo>
                    <a:pt x="3434" y="1"/>
                  </a:moveTo>
                  <a:cubicBezTo>
                    <a:pt x="3213" y="1"/>
                    <a:pt x="2990" y="81"/>
                    <a:pt x="2812" y="242"/>
                  </a:cubicBezTo>
                  <a:lnTo>
                    <a:pt x="992" y="1896"/>
                  </a:lnTo>
                  <a:lnTo>
                    <a:pt x="95" y="2711"/>
                  </a:lnTo>
                  <a:cubicBezTo>
                    <a:pt x="0" y="2794"/>
                    <a:pt x="0" y="2936"/>
                    <a:pt x="83" y="3030"/>
                  </a:cubicBezTo>
                  <a:lnTo>
                    <a:pt x="532" y="3527"/>
                  </a:lnTo>
                  <a:cubicBezTo>
                    <a:pt x="567" y="3562"/>
                    <a:pt x="614" y="3586"/>
                    <a:pt x="662" y="3597"/>
                  </a:cubicBezTo>
                  <a:lnTo>
                    <a:pt x="1406" y="3727"/>
                  </a:lnTo>
                  <a:lnTo>
                    <a:pt x="2020" y="4413"/>
                  </a:lnTo>
                  <a:cubicBezTo>
                    <a:pt x="2207" y="4612"/>
                    <a:pt x="2458" y="4713"/>
                    <a:pt x="2708" y="4713"/>
                  </a:cubicBezTo>
                  <a:cubicBezTo>
                    <a:pt x="2930" y="4713"/>
                    <a:pt x="3153" y="4633"/>
                    <a:pt x="3331" y="4472"/>
                  </a:cubicBezTo>
                  <a:lnTo>
                    <a:pt x="4607" y="3314"/>
                  </a:lnTo>
                  <a:cubicBezTo>
                    <a:pt x="5281" y="2688"/>
                    <a:pt x="5328" y="1648"/>
                    <a:pt x="4713" y="963"/>
                  </a:cubicBezTo>
                  <a:lnTo>
                    <a:pt x="4111" y="302"/>
                  </a:lnTo>
                  <a:cubicBezTo>
                    <a:pt x="3930" y="102"/>
                    <a:pt x="3683" y="1"/>
                    <a:pt x="3434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0"/>
            <p:cNvSpPr/>
            <p:nvPr/>
          </p:nvSpPr>
          <p:spPr>
            <a:xfrm>
              <a:off x="8102174" y="898634"/>
              <a:ext cx="122230" cy="117362"/>
            </a:xfrm>
            <a:custGeom>
              <a:avLst/>
              <a:gdLst/>
              <a:ahLst/>
              <a:cxnLst/>
              <a:rect l="l" t="t" r="r" b="b"/>
              <a:pathLst>
                <a:path w="3817" h="3665" extrusionOk="0">
                  <a:moveTo>
                    <a:pt x="2387" y="1"/>
                  </a:moveTo>
                  <a:cubicBezTo>
                    <a:pt x="2208" y="1"/>
                    <a:pt x="2030" y="69"/>
                    <a:pt x="1891" y="208"/>
                  </a:cubicBezTo>
                  <a:lnTo>
                    <a:pt x="166" y="1767"/>
                  </a:lnTo>
                  <a:cubicBezTo>
                    <a:pt x="12" y="1909"/>
                    <a:pt x="1" y="2157"/>
                    <a:pt x="142" y="2311"/>
                  </a:cubicBezTo>
                  <a:lnTo>
                    <a:pt x="709" y="2937"/>
                  </a:lnTo>
                  <a:lnTo>
                    <a:pt x="1170" y="3445"/>
                  </a:lnTo>
                  <a:cubicBezTo>
                    <a:pt x="1316" y="3591"/>
                    <a:pt x="1507" y="3665"/>
                    <a:pt x="1696" y="3665"/>
                  </a:cubicBezTo>
                  <a:cubicBezTo>
                    <a:pt x="1873" y="3665"/>
                    <a:pt x="2049" y="3600"/>
                    <a:pt x="2186" y="3468"/>
                  </a:cubicBezTo>
                  <a:lnTo>
                    <a:pt x="3214" y="2535"/>
                  </a:lnTo>
                  <a:cubicBezTo>
                    <a:pt x="3745" y="2039"/>
                    <a:pt x="3816" y="1224"/>
                    <a:pt x="3356" y="716"/>
                  </a:cubicBezTo>
                  <a:lnTo>
                    <a:pt x="2907" y="220"/>
                  </a:lnTo>
                  <a:cubicBezTo>
                    <a:pt x="2762" y="75"/>
                    <a:pt x="2574" y="1"/>
                    <a:pt x="238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0"/>
            <p:cNvSpPr/>
            <p:nvPr/>
          </p:nvSpPr>
          <p:spPr>
            <a:xfrm>
              <a:off x="8102174" y="923067"/>
              <a:ext cx="40508" cy="84764"/>
            </a:xfrm>
            <a:custGeom>
              <a:avLst/>
              <a:gdLst/>
              <a:ahLst/>
              <a:cxnLst/>
              <a:rect l="l" t="t" r="r" b="b"/>
              <a:pathLst>
                <a:path w="1265" h="2647" extrusionOk="0">
                  <a:moveTo>
                    <a:pt x="1265" y="0"/>
                  </a:moveTo>
                  <a:lnTo>
                    <a:pt x="166" y="1004"/>
                  </a:lnTo>
                  <a:cubicBezTo>
                    <a:pt x="12" y="1146"/>
                    <a:pt x="1" y="1394"/>
                    <a:pt x="142" y="1548"/>
                  </a:cubicBezTo>
                  <a:lnTo>
                    <a:pt x="1146" y="2646"/>
                  </a:lnTo>
                  <a:lnTo>
                    <a:pt x="1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0"/>
            <p:cNvSpPr/>
            <p:nvPr/>
          </p:nvSpPr>
          <p:spPr>
            <a:xfrm>
              <a:off x="8182742" y="900363"/>
              <a:ext cx="14794" cy="99526"/>
            </a:xfrm>
            <a:custGeom>
              <a:avLst/>
              <a:gdLst/>
              <a:ahLst/>
              <a:cxnLst/>
              <a:rect l="l" t="t" r="r" b="b"/>
              <a:pathLst>
                <a:path w="462" h="3108" extrusionOk="0">
                  <a:moveTo>
                    <a:pt x="154" y="0"/>
                  </a:moveTo>
                  <a:lnTo>
                    <a:pt x="1" y="3107"/>
                  </a:lnTo>
                  <a:lnTo>
                    <a:pt x="343" y="2800"/>
                  </a:lnTo>
                  <a:lnTo>
                    <a:pt x="462" y="248"/>
                  </a:lnTo>
                  <a:lnTo>
                    <a:pt x="391" y="166"/>
                  </a:lnTo>
                  <a:cubicBezTo>
                    <a:pt x="320" y="95"/>
                    <a:pt x="237" y="36"/>
                    <a:pt x="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0"/>
            <p:cNvSpPr/>
            <p:nvPr/>
          </p:nvSpPr>
          <p:spPr>
            <a:xfrm>
              <a:off x="8210378" y="925309"/>
              <a:ext cx="12137" cy="48834"/>
            </a:xfrm>
            <a:custGeom>
              <a:avLst/>
              <a:gdLst/>
              <a:ahLst/>
              <a:cxnLst/>
              <a:rect l="l" t="t" r="r" b="b"/>
              <a:pathLst>
                <a:path w="379" h="1525" extrusionOk="0">
                  <a:moveTo>
                    <a:pt x="71" y="1"/>
                  </a:moveTo>
                  <a:lnTo>
                    <a:pt x="0" y="1525"/>
                  </a:lnTo>
                  <a:cubicBezTo>
                    <a:pt x="343" y="1088"/>
                    <a:pt x="378" y="473"/>
                    <a:pt x="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0"/>
            <p:cNvSpPr/>
            <p:nvPr/>
          </p:nvSpPr>
          <p:spPr>
            <a:xfrm>
              <a:off x="8153986" y="899979"/>
              <a:ext cx="17837" cy="115889"/>
            </a:xfrm>
            <a:custGeom>
              <a:avLst/>
              <a:gdLst/>
              <a:ahLst/>
              <a:cxnLst/>
              <a:rect l="l" t="t" r="r" b="b"/>
              <a:pathLst>
                <a:path w="557" h="3619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38" y="24"/>
                    <a:pt x="344" y="83"/>
                    <a:pt x="261" y="166"/>
                  </a:cubicBezTo>
                  <a:lnTo>
                    <a:pt x="155" y="260"/>
                  </a:lnTo>
                  <a:lnTo>
                    <a:pt x="1" y="3615"/>
                  </a:lnTo>
                  <a:cubicBezTo>
                    <a:pt x="23" y="3617"/>
                    <a:pt x="44" y="3618"/>
                    <a:pt x="66" y="3618"/>
                  </a:cubicBezTo>
                  <a:cubicBezTo>
                    <a:pt x="174" y="3618"/>
                    <a:pt x="281" y="3594"/>
                    <a:pt x="379" y="3544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0"/>
            <p:cNvSpPr/>
            <p:nvPr/>
          </p:nvSpPr>
          <p:spPr>
            <a:xfrm>
              <a:off x="8341638" y="680209"/>
              <a:ext cx="39196" cy="67856"/>
            </a:xfrm>
            <a:custGeom>
              <a:avLst/>
              <a:gdLst/>
              <a:ahLst/>
              <a:cxnLst/>
              <a:rect l="l" t="t" r="r" b="b"/>
              <a:pathLst>
                <a:path w="1224" h="2119" extrusionOk="0">
                  <a:moveTo>
                    <a:pt x="1029" y="1"/>
                  </a:moveTo>
                  <a:cubicBezTo>
                    <a:pt x="973" y="1"/>
                    <a:pt x="917" y="29"/>
                    <a:pt x="886" y="94"/>
                  </a:cubicBezTo>
                  <a:lnTo>
                    <a:pt x="36" y="1890"/>
                  </a:lnTo>
                  <a:cubicBezTo>
                    <a:pt x="0" y="1973"/>
                    <a:pt x="36" y="2067"/>
                    <a:pt x="118" y="2103"/>
                  </a:cubicBezTo>
                  <a:cubicBezTo>
                    <a:pt x="143" y="2113"/>
                    <a:pt x="169" y="2119"/>
                    <a:pt x="194" y="2119"/>
                  </a:cubicBezTo>
                  <a:cubicBezTo>
                    <a:pt x="253" y="2119"/>
                    <a:pt x="306" y="2090"/>
                    <a:pt x="331" y="2032"/>
                  </a:cubicBezTo>
                  <a:lnTo>
                    <a:pt x="1182" y="236"/>
                  </a:lnTo>
                  <a:cubicBezTo>
                    <a:pt x="1182" y="224"/>
                    <a:pt x="1193" y="213"/>
                    <a:pt x="1193" y="213"/>
                  </a:cubicBezTo>
                  <a:cubicBezTo>
                    <a:pt x="1223" y="85"/>
                    <a:pt x="1126" y="1"/>
                    <a:pt x="102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0"/>
            <p:cNvSpPr/>
            <p:nvPr/>
          </p:nvSpPr>
          <p:spPr>
            <a:xfrm>
              <a:off x="8233050" y="729171"/>
              <a:ext cx="158928" cy="161201"/>
            </a:xfrm>
            <a:custGeom>
              <a:avLst/>
              <a:gdLst/>
              <a:ahLst/>
              <a:cxnLst/>
              <a:rect l="l" t="t" r="r" b="b"/>
              <a:pathLst>
                <a:path w="4963" h="5034" extrusionOk="0">
                  <a:moveTo>
                    <a:pt x="3273" y="0"/>
                  </a:moveTo>
                  <a:cubicBezTo>
                    <a:pt x="3219" y="0"/>
                    <a:pt x="3164" y="21"/>
                    <a:pt x="3120" y="66"/>
                  </a:cubicBezTo>
                  <a:lnTo>
                    <a:pt x="2234" y="869"/>
                  </a:lnTo>
                  <a:lnTo>
                    <a:pt x="414" y="2523"/>
                  </a:lnTo>
                  <a:cubicBezTo>
                    <a:pt x="36" y="2865"/>
                    <a:pt x="1" y="3456"/>
                    <a:pt x="344" y="3834"/>
                  </a:cubicBezTo>
                  <a:lnTo>
                    <a:pt x="946" y="4496"/>
                  </a:lnTo>
                  <a:cubicBezTo>
                    <a:pt x="1271" y="4852"/>
                    <a:pt x="1720" y="5033"/>
                    <a:pt x="2169" y="5033"/>
                  </a:cubicBezTo>
                  <a:cubicBezTo>
                    <a:pt x="2568" y="5033"/>
                    <a:pt x="2968" y="4891"/>
                    <a:pt x="3285" y="4602"/>
                  </a:cubicBezTo>
                  <a:lnTo>
                    <a:pt x="4561" y="3444"/>
                  </a:lnTo>
                  <a:cubicBezTo>
                    <a:pt x="4939" y="3102"/>
                    <a:pt x="4963" y="2523"/>
                    <a:pt x="4620" y="2145"/>
                  </a:cubicBezTo>
                  <a:lnTo>
                    <a:pt x="4006" y="1460"/>
                  </a:lnTo>
                  <a:lnTo>
                    <a:pt x="3947" y="704"/>
                  </a:lnTo>
                  <a:cubicBezTo>
                    <a:pt x="3947" y="656"/>
                    <a:pt x="3923" y="609"/>
                    <a:pt x="3888" y="574"/>
                  </a:cubicBezTo>
                  <a:lnTo>
                    <a:pt x="3439" y="78"/>
                  </a:lnTo>
                  <a:cubicBezTo>
                    <a:pt x="3395" y="27"/>
                    <a:pt x="3334" y="0"/>
                    <a:pt x="3273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0"/>
            <p:cNvSpPr/>
            <p:nvPr/>
          </p:nvSpPr>
          <p:spPr>
            <a:xfrm>
              <a:off x="8250470" y="761738"/>
              <a:ext cx="124471" cy="114384"/>
            </a:xfrm>
            <a:custGeom>
              <a:avLst/>
              <a:gdLst/>
              <a:ahLst/>
              <a:cxnLst/>
              <a:rect l="l" t="t" r="r" b="b"/>
              <a:pathLst>
                <a:path w="3887" h="3572" extrusionOk="0">
                  <a:moveTo>
                    <a:pt x="2319" y="1"/>
                  </a:moveTo>
                  <a:cubicBezTo>
                    <a:pt x="2227" y="1"/>
                    <a:pt x="2134" y="33"/>
                    <a:pt x="2056" y="100"/>
                  </a:cubicBezTo>
                  <a:lnTo>
                    <a:pt x="343" y="1671"/>
                  </a:lnTo>
                  <a:cubicBezTo>
                    <a:pt x="36" y="1931"/>
                    <a:pt x="0" y="2380"/>
                    <a:pt x="260" y="2687"/>
                  </a:cubicBezTo>
                  <a:lnTo>
                    <a:pt x="709" y="3183"/>
                  </a:lnTo>
                  <a:cubicBezTo>
                    <a:pt x="962" y="3442"/>
                    <a:pt x="1297" y="3572"/>
                    <a:pt x="1633" y="3572"/>
                  </a:cubicBezTo>
                  <a:cubicBezTo>
                    <a:pt x="1958" y="3572"/>
                    <a:pt x="2285" y="3451"/>
                    <a:pt x="2540" y="3207"/>
                  </a:cubicBezTo>
                  <a:lnTo>
                    <a:pt x="3556" y="2286"/>
                  </a:lnTo>
                  <a:cubicBezTo>
                    <a:pt x="3851" y="2026"/>
                    <a:pt x="3887" y="1565"/>
                    <a:pt x="3639" y="1270"/>
                  </a:cubicBezTo>
                  <a:lnTo>
                    <a:pt x="3166" y="762"/>
                  </a:lnTo>
                  <a:lnTo>
                    <a:pt x="2599" y="124"/>
                  </a:lnTo>
                  <a:cubicBezTo>
                    <a:pt x="2524" y="42"/>
                    <a:pt x="2422" y="1"/>
                    <a:pt x="231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0"/>
            <p:cNvSpPr/>
            <p:nvPr/>
          </p:nvSpPr>
          <p:spPr>
            <a:xfrm>
              <a:off x="8283741" y="775892"/>
              <a:ext cx="20847" cy="99910"/>
            </a:xfrm>
            <a:custGeom>
              <a:avLst/>
              <a:gdLst/>
              <a:ahLst/>
              <a:cxnLst/>
              <a:rect l="l" t="t" r="r" b="b"/>
              <a:pathLst>
                <a:path w="651" h="3120" extrusionOk="0">
                  <a:moveTo>
                    <a:pt x="651" y="1"/>
                  </a:moveTo>
                  <a:lnTo>
                    <a:pt x="119" y="485"/>
                  </a:lnTo>
                  <a:cubicBezTo>
                    <a:pt x="72" y="1324"/>
                    <a:pt x="36" y="2151"/>
                    <a:pt x="1" y="2989"/>
                  </a:cubicBezTo>
                  <a:cubicBezTo>
                    <a:pt x="154" y="3072"/>
                    <a:pt x="332" y="3119"/>
                    <a:pt x="509" y="3119"/>
                  </a:cubicBezTo>
                  <a:lnTo>
                    <a:pt x="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0"/>
            <p:cNvSpPr/>
            <p:nvPr/>
          </p:nvSpPr>
          <p:spPr>
            <a:xfrm>
              <a:off x="8315924" y="761834"/>
              <a:ext cx="16652" cy="112079"/>
            </a:xfrm>
            <a:custGeom>
              <a:avLst/>
              <a:gdLst/>
              <a:ahLst/>
              <a:cxnLst/>
              <a:rect l="l" t="t" r="r" b="b"/>
              <a:pathLst>
                <a:path w="520" h="3500" extrusionOk="0">
                  <a:moveTo>
                    <a:pt x="260" y="1"/>
                  </a:moveTo>
                  <a:cubicBezTo>
                    <a:pt x="228" y="1"/>
                    <a:pt x="196" y="5"/>
                    <a:pt x="165" y="14"/>
                  </a:cubicBezTo>
                  <a:lnTo>
                    <a:pt x="0" y="3499"/>
                  </a:lnTo>
                  <a:cubicBezTo>
                    <a:pt x="130" y="3452"/>
                    <a:pt x="248" y="3393"/>
                    <a:pt x="366" y="3310"/>
                  </a:cubicBezTo>
                  <a:cubicBezTo>
                    <a:pt x="414" y="2235"/>
                    <a:pt x="461" y="1160"/>
                    <a:pt x="520" y="97"/>
                  </a:cubicBezTo>
                  <a:cubicBezTo>
                    <a:pt x="441" y="36"/>
                    <a:pt x="350" y="1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0"/>
            <p:cNvSpPr/>
            <p:nvPr/>
          </p:nvSpPr>
          <p:spPr>
            <a:xfrm>
              <a:off x="8343912" y="780823"/>
              <a:ext cx="10247" cy="72275"/>
            </a:xfrm>
            <a:custGeom>
              <a:avLst/>
              <a:gdLst/>
              <a:ahLst/>
              <a:cxnLst/>
              <a:rect l="l" t="t" r="r" b="b"/>
              <a:pathLst>
                <a:path w="320" h="2257" extrusionOk="0">
                  <a:moveTo>
                    <a:pt x="107" y="0"/>
                  </a:moveTo>
                  <a:lnTo>
                    <a:pt x="0" y="2257"/>
                  </a:lnTo>
                  <a:lnTo>
                    <a:pt x="236" y="2044"/>
                  </a:lnTo>
                  <a:cubicBezTo>
                    <a:pt x="260" y="1441"/>
                    <a:pt x="296" y="839"/>
                    <a:pt x="319" y="237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0"/>
            <p:cNvSpPr/>
            <p:nvPr/>
          </p:nvSpPr>
          <p:spPr>
            <a:xfrm>
              <a:off x="8250470" y="806537"/>
              <a:ext cx="20462" cy="51844"/>
            </a:xfrm>
            <a:custGeom>
              <a:avLst/>
              <a:gdLst/>
              <a:ahLst/>
              <a:cxnLst/>
              <a:rect l="l" t="t" r="r" b="b"/>
              <a:pathLst>
                <a:path w="639" h="1619" extrusionOk="0">
                  <a:moveTo>
                    <a:pt x="638" y="1"/>
                  </a:moveTo>
                  <a:lnTo>
                    <a:pt x="343" y="272"/>
                  </a:lnTo>
                  <a:cubicBezTo>
                    <a:pt x="36" y="532"/>
                    <a:pt x="0" y="981"/>
                    <a:pt x="260" y="1288"/>
                  </a:cubicBezTo>
                  <a:lnTo>
                    <a:pt x="556" y="1619"/>
                  </a:lnTo>
                  <a:cubicBezTo>
                    <a:pt x="579" y="1076"/>
                    <a:pt x="615" y="544"/>
                    <a:pt x="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10"/>
          <p:cNvGrpSpPr/>
          <p:nvPr/>
        </p:nvGrpSpPr>
        <p:grpSpPr>
          <a:xfrm>
            <a:off x="8194314" y="2687554"/>
            <a:ext cx="959394" cy="1094113"/>
            <a:chOff x="8184632" y="2551892"/>
            <a:chExt cx="959394" cy="1094113"/>
          </a:xfrm>
        </p:grpSpPr>
        <p:sp>
          <p:nvSpPr>
            <p:cNvPr id="1076" name="Google Shape;1076;p10"/>
            <p:cNvSpPr/>
            <p:nvPr/>
          </p:nvSpPr>
          <p:spPr>
            <a:xfrm>
              <a:off x="8184632" y="2551892"/>
              <a:ext cx="959394" cy="1094113"/>
            </a:xfrm>
            <a:custGeom>
              <a:avLst/>
              <a:gdLst/>
              <a:ahLst/>
              <a:cxnLst/>
              <a:rect l="l" t="t" r="r" b="b"/>
              <a:pathLst>
                <a:path w="29960" h="34167" extrusionOk="0">
                  <a:moveTo>
                    <a:pt x="19449" y="0"/>
                  </a:moveTo>
                  <a:cubicBezTo>
                    <a:pt x="16144" y="0"/>
                    <a:pt x="12833" y="956"/>
                    <a:pt x="9948" y="2885"/>
                  </a:cubicBezTo>
                  <a:cubicBezTo>
                    <a:pt x="2104" y="8130"/>
                    <a:pt x="1" y="18738"/>
                    <a:pt x="5258" y="26582"/>
                  </a:cubicBezTo>
                  <a:cubicBezTo>
                    <a:pt x="8550" y="31505"/>
                    <a:pt x="13954" y="34167"/>
                    <a:pt x="19462" y="34167"/>
                  </a:cubicBezTo>
                  <a:cubicBezTo>
                    <a:pt x="22730" y="34167"/>
                    <a:pt x="26034" y="33230"/>
                    <a:pt x="28955" y="31272"/>
                  </a:cubicBezTo>
                  <a:cubicBezTo>
                    <a:pt x="29298" y="31048"/>
                    <a:pt x="29628" y="30799"/>
                    <a:pt x="29959" y="30540"/>
                  </a:cubicBezTo>
                  <a:lnTo>
                    <a:pt x="29959" y="3606"/>
                  </a:lnTo>
                  <a:cubicBezTo>
                    <a:pt x="26876" y="1210"/>
                    <a:pt x="23167" y="0"/>
                    <a:pt x="194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0"/>
            <p:cNvSpPr/>
            <p:nvPr/>
          </p:nvSpPr>
          <p:spPr>
            <a:xfrm>
              <a:off x="9098202" y="2836059"/>
              <a:ext cx="45824" cy="111246"/>
            </a:xfrm>
            <a:custGeom>
              <a:avLst/>
              <a:gdLst/>
              <a:ahLst/>
              <a:cxnLst/>
              <a:rect l="l" t="t" r="r" b="b"/>
              <a:pathLst>
                <a:path w="1431" h="3474" extrusionOk="0">
                  <a:moveTo>
                    <a:pt x="1430" y="0"/>
                  </a:moveTo>
                  <a:lnTo>
                    <a:pt x="1064" y="236"/>
                  </a:lnTo>
                  <a:cubicBezTo>
                    <a:pt x="225" y="803"/>
                    <a:pt x="1" y="1949"/>
                    <a:pt x="556" y="2788"/>
                  </a:cubicBezTo>
                  <a:cubicBezTo>
                    <a:pt x="769" y="3107"/>
                    <a:pt x="1076" y="3343"/>
                    <a:pt x="1430" y="3473"/>
                  </a:cubicBezTo>
                  <a:lnTo>
                    <a:pt x="1430" y="0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0"/>
            <p:cNvSpPr/>
            <p:nvPr/>
          </p:nvSpPr>
          <p:spPr>
            <a:xfrm>
              <a:off x="8336322" y="3292636"/>
              <a:ext cx="209619" cy="178205"/>
            </a:xfrm>
            <a:custGeom>
              <a:avLst/>
              <a:gdLst/>
              <a:ahLst/>
              <a:cxnLst/>
              <a:rect l="l" t="t" r="r" b="b"/>
              <a:pathLst>
                <a:path w="6546" h="5565" extrusionOk="0">
                  <a:moveTo>
                    <a:pt x="4462" y="0"/>
                  </a:moveTo>
                  <a:cubicBezTo>
                    <a:pt x="4127" y="0"/>
                    <a:pt x="3789" y="92"/>
                    <a:pt x="3486" y="284"/>
                  </a:cubicBezTo>
                  <a:lnTo>
                    <a:pt x="1" y="2611"/>
                  </a:lnTo>
                  <a:cubicBezTo>
                    <a:pt x="166" y="2895"/>
                    <a:pt x="332" y="3178"/>
                    <a:pt x="521" y="3450"/>
                  </a:cubicBezTo>
                  <a:cubicBezTo>
                    <a:pt x="1017" y="4194"/>
                    <a:pt x="1572" y="4903"/>
                    <a:pt x="2186" y="5565"/>
                  </a:cubicBezTo>
                  <a:lnTo>
                    <a:pt x="5530" y="3344"/>
                  </a:lnTo>
                  <a:cubicBezTo>
                    <a:pt x="6345" y="2765"/>
                    <a:pt x="6545" y="1643"/>
                    <a:pt x="5990" y="816"/>
                  </a:cubicBezTo>
                  <a:cubicBezTo>
                    <a:pt x="5636" y="288"/>
                    <a:pt x="5054" y="0"/>
                    <a:pt x="4462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0"/>
            <p:cNvSpPr/>
            <p:nvPr/>
          </p:nvSpPr>
          <p:spPr>
            <a:xfrm>
              <a:off x="8479527" y="3054165"/>
              <a:ext cx="198828" cy="150378"/>
            </a:xfrm>
            <a:custGeom>
              <a:avLst/>
              <a:gdLst/>
              <a:ahLst/>
              <a:cxnLst/>
              <a:rect l="l" t="t" r="r" b="b"/>
              <a:pathLst>
                <a:path w="6209" h="4696" extrusionOk="0">
                  <a:moveTo>
                    <a:pt x="5447" y="0"/>
                  </a:moveTo>
                  <a:cubicBezTo>
                    <a:pt x="5234" y="0"/>
                    <a:pt x="5020" y="179"/>
                    <a:pt x="5098" y="454"/>
                  </a:cubicBezTo>
                  <a:cubicBezTo>
                    <a:pt x="5464" y="1612"/>
                    <a:pt x="5027" y="2876"/>
                    <a:pt x="4011" y="3549"/>
                  </a:cubicBezTo>
                  <a:cubicBezTo>
                    <a:pt x="3552" y="3857"/>
                    <a:pt x="3023" y="4010"/>
                    <a:pt x="2496" y="4010"/>
                  </a:cubicBezTo>
                  <a:cubicBezTo>
                    <a:pt x="1870" y="4010"/>
                    <a:pt x="1245" y="3795"/>
                    <a:pt x="739" y="3372"/>
                  </a:cubicBezTo>
                  <a:cubicBezTo>
                    <a:pt x="662" y="3310"/>
                    <a:pt x="583" y="3284"/>
                    <a:pt x="509" y="3284"/>
                  </a:cubicBezTo>
                  <a:cubicBezTo>
                    <a:pt x="217" y="3284"/>
                    <a:pt x="0" y="3692"/>
                    <a:pt x="302" y="3927"/>
                  </a:cubicBezTo>
                  <a:cubicBezTo>
                    <a:pt x="939" y="4424"/>
                    <a:pt x="1719" y="4695"/>
                    <a:pt x="2522" y="4695"/>
                  </a:cubicBezTo>
                  <a:cubicBezTo>
                    <a:pt x="2541" y="4696"/>
                    <a:pt x="2559" y="4696"/>
                    <a:pt x="2578" y="4696"/>
                  </a:cubicBezTo>
                  <a:cubicBezTo>
                    <a:pt x="3221" y="4696"/>
                    <a:pt x="3861" y="4496"/>
                    <a:pt x="4401" y="4128"/>
                  </a:cubicBezTo>
                  <a:cubicBezTo>
                    <a:pt x="5653" y="3278"/>
                    <a:pt x="6208" y="1718"/>
                    <a:pt x="5783" y="265"/>
                  </a:cubicBezTo>
                  <a:cubicBezTo>
                    <a:pt x="5731" y="80"/>
                    <a:pt x="5589" y="0"/>
                    <a:pt x="544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0"/>
            <p:cNvSpPr/>
            <p:nvPr/>
          </p:nvSpPr>
          <p:spPr>
            <a:xfrm>
              <a:off x="8820214" y="2826645"/>
              <a:ext cx="197451" cy="150922"/>
            </a:xfrm>
            <a:custGeom>
              <a:avLst/>
              <a:gdLst/>
              <a:ahLst/>
              <a:cxnLst/>
              <a:rect l="l" t="t" r="r" b="b"/>
              <a:pathLst>
                <a:path w="6166" h="4713" extrusionOk="0">
                  <a:moveTo>
                    <a:pt x="5408" y="0"/>
                  </a:moveTo>
                  <a:cubicBezTo>
                    <a:pt x="5193" y="0"/>
                    <a:pt x="4975" y="183"/>
                    <a:pt x="5067" y="460"/>
                  </a:cubicBezTo>
                  <a:cubicBezTo>
                    <a:pt x="5433" y="1617"/>
                    <a:pt x="4984" y="2881"/>
                    <a:pt x="3968" y="3555"/>
                  </a:cubicBezTo>
                  <a:cubicBezTo>
                    <a:pt x="3509" y="3863"/>
                    <a:pt x="2981" y="4015"/>
                    <a:pt x="2453" y="4015"/>
                  </a:cubicBezTo>
                  <a:cubicBezTo>
                    <a:pt x="1827" y="4015"/>
                    <a:pt x="1202" y="3801"/>
                    <a:pt x="696" y="3377"/>
                  </a:cubicBezTo>
                  <a:cubicBezTo>
                    <a:pt x="629" y="3334"/>
                    <a:pt x="562" y="3316"/>
                    <a:pt x="498" y="3316"/>
                  </a:cubicBezTo>
                  <a:cubicBezTo>
                    <a:pt x="212" y="3316"/>
                    <a:pt x="0" y="3691"/>
                    <a:pt x="271" y="3933"/>
                  </a:cubicBezTo>
                  <a:cubicBezTo>
                    <a:pt x="897" y="4429"/>
                    <a:pt x="1677" y="4701"/>
                    <a:pt x="2480" y="4712"/>
                  </a:cubicBezTo>
                  <a:cubicBezTo>
                    <a:pt x="3153" y="4712"/>
                    <a:pt x="3803" y="4511"/>
                    <a:pt x="4370" y="4145"/>
                  </a:cubicBezTo>
                  <a:cubicBezTo>
                    <a:pt x="5610" y="3283"/>
                    <a:pt x="6166" y="1724"/>
                    <a:pt x="5740" y="271"/>
                  </a:cubicBezTo>
                  <a:cubicBezTo>
                    <a:pt x="5693" y="82"/>
                    <a:pt x="5551" y="0"/>
                    <a:pt x="54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0"/>
            <p:cNvSpPr/>
            <p:nvPr/>
          </p:nvSpPr>
          <p:spPr>
            <a:xfrm>
              <a:off x="8379585" y="2904716"/>
              <a:ext cx="160048" cy="115985"/>
            </a:xfrm>
            <a:custGeom>
              <a:avLst/>
              <a:gdLst/>
              <a:ahLst/>
              <a:cxnLst/>
              <a:rect l="l" t="t" r="r" b="b"/>
              <a:pathLst>
                <a:path w="4998" h="3622" extrusionOk="0">
                  <a:moveTo>
                    <a:pt x="3227" y="0"/>
                  </a:moveTo>
                  <a:cubicBezTo>
                    <a:pt x="1527" y="0"/>
                    <a:pt x="1" y="1486"/>
                    <a:pt x="257" y="3397"/>
                  </a:cubicBezTo>
                  <a:cubicBezTo>
                    <a:pt x="268" y="3527"/>
                    <a:pt x="387" y="3621"/>
                    <a:pt x="516" y="3621"/>
                  </a:cubicBezTo>
                  <a:lnTo>
                    <a:pt x="552" y="3621"/>
                  </a:lnTo>
                  <a:cubicBezTo>
                    <a:pt x="694" y="3597"/>
                    <a:pt x="800" y="3467"/>
                    <a:pt x="776" y="3326"/>
                  </a:cubicBezTo>
                  <a:cubicBezTo>
                    <a:pt x="575" y="1751"/>
                    <a:pt x="1835" y="524"/>
                    <a:pt x="3236" y="524"/>
                  </a:cubicBezTo>
                  <a:cubicBezTo>
                    <a:pt x="3644" y="524"/>
                    <a:pt x="4063" y="628"/>
                    <a:pt x="4462" y="857"/>
                  </a:cubicBezTo>
                  <a:cubicBezTo>
                    <a:pt x="4513" y="890"/>
                    <a:pt x="4564" y="905"/>
                    <a:pt x="4611" y="905"/>
                  </a:cubicBezTo>
                  <a:cubicBezTo>
                    <a:pt x="4847" y="905"/>
                    <a:pt x="4997" y="546"/>
                    <a:pt x="4722" y="408"/>
                  </a:cubicBezTo>
                  <a:cubicBezTo>
                    <a:pt x="4236" y="127"/>
                    <a:pt x="3724" y="0"/>
                    <a:pt x="3227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0"/>
            <p:cNvSpPr/>
            <p:nvPr/>
          </p:nvSpPr>
          <p:spPr>
            <a:xfrm>
              <a:off x="8737468" y="2665091"/>
              <a:ext cx="159984" cy="116146"/>
            </a:xfrm>
            <a:custGeom>
              <a:avLst/>
              <a:gdLst/>
              <a:ahLst/>
              <a:cxnLst/>
              <a:rect l="l" t="t" r="r" b="b"/>
              <a:pathLst>
                <a:path w="4996" h="3627" extrusionOk="0">
                  <a:moveTo>
                    <a:pt x="3222" y="1"/>
                  </a:moveTo>
                  <a:cubicBezTo>
                    <a:pt x="1524" y="1"/>
                    <a:pt x="0" y="1493"/>
                    <a:pt x="256" y="3402"/>
                  </a:cubicBezTo>
                  <a:cubicBezTo>
                    <a:pt x="268" y="3532"/>
                    <a:pt x="386" y="3626"/>
                    <a:pt x="516" y="3626"/>
                  </a:cubicBezTo>
                  <a:lnTo>
                    <a:pt x="539" y="3626"/>
                  </a:lnTo>
                  <a:cubicBezTo>
                    <a:pt x="681" y="3603"/>
                    <a:pt x="787" y="3473"/>
                    <a:pt x="776" y="3331"/>
                  </a:cubicBezTo>
                  <a:cubicBezTo>
                    <a:pt x="556" y="1758"/>
                    <a:pt x="1816" y="525"/>
                    <a:pt x="3224" y="525"/>
                  </a:cubicBezTo>
                  <a:cubicBezTo>
                    <a:pt x="3635" y="525"/>
                    <a:pt x="4058" y="630"/>
                    <a:pt x="4461" y="862"/>
                  </a:cubicBezTo>
                  <a:cubicBezTo>
                    <a:pt x="4514" y="898"/>
                    <a:pt x="4566" y="914"/>
                    <a:pt x="4614" y="914"/>
                  </a:cubicBezTo>
                  <a:cubicBezTo>
                    <a:pt x="4848" y="914"/>
                    <a:pt x="4995" y="550"/>
                    <a:pt x="4721" y="413"/>
                  </a:cubicBezTo>
                  <a:cubicBezTo>
                    <a:pt x="4234" y="129"/>
                    <a:pt x="3720" y="1"/>
                    <a:pt x="3222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0"/>
            <p:cNvSpPr/>
            <p:nvPr/>
          </p:nvSpPr>
          <p:spPr>
            <a:xfrm>
              <a:off x="8760012" y="3107386"/>
              <a:ext cx="288683" cy="271839"/>
            </a:xfrm>
            <a:custGeom>
              <a:avLst/>
              <a:gdLst/>
              <a:ahLst/>
              <a:cxnLst/>
              <a:rect l="l" t="t" r="r" b="b"/>
              <a:pathLst>
                <a:path w="9015" h="8489" extrusionOk="0">
                  <a:moveTo>
                    <a:pt x="3931" y="0"/>
                  </a:moveTo>
                  <a:cubicBezTo>
                    <a:pt x="3264" y="0"/>
                    <a:pt x="2613" y="182"/>
                    <a:pt x="2044" y="564"/>
                  </a:cubicBezTo>
                  <a:cubicBezTo>
                    <a:pt x="308" y="1722"/>
                    <a:pt x="1" y="4321"/>
                    <a:pt x="1359" y="6353"/>
                  </a:cubicBezTo>
                  <a:cubicBezTo>
                    <a:pt x="2273" y="7720"/>
                    <a:pt x="3712" y="8488"/>
                    <a:pt x="5084" y="8488"/>
                  </a:cubicBezTo>
                  <a:cubicBezTo>
                    <a:pt x="5751" y="8488"/>
                    <a:pt x="6402" y="8306"/>
                    <a:pt x="6971" y="7924"/>
                  </a:cubicBezTo>
                  <a:cubicBezTo>
                    <a:pt x="8707" y="6766"/>
                    <a:pt x="9014" y="4167"/>
                    <a:pt x="7656" y="2135"/>
                  </a:cubicBezTo>
                  <a:cubicBezTo>
                    <a:pt x="6742" y="768"/>
                    <a:pt x="5303" y="0"/>
                    <a:pt x="3931" y="0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0"/>
            <p:cNvSpPr/>
            <p:nvPr/>
          </p:nvSpPr>
          <p:spPr>
            <a:xfrm>
              <a:off x="8774774" y="3107930"/>
              <a:ext cx="167221" cy="123447"/>
            </a:xfrm>
            <a:custGeom>
              <a:avLst/>
              <a:gdLst/>
              <a:ahLst/>
              <a:cxnLst/>
              <a:rect l="l" t="t" r="r" b="b"/>
              <a:pathLst>
                <a:path w="5222" h="3855" extrusionOk="0">
                  <a:moveTo>
                    <a:pt x="3469" y="1"/>
                  </a:moveTo>
                  <a:cubicBezTo>
                    <a:pt x="2806" y="1"/>
                    <a:pt x="2159" y="178"/>
                    <a:pt x="1595" y="547"/>
                  </a:cubicBezTo>
                  <a:cubicBezTo>
                    <a:pt x="520" y="1256"/>
                    <a:pt x="0" y="2520"/>
                    <a:pt x="60" y="3855"/>
                  </a:cubicBezTo>
                  <a:lnTo>
                    <a:pt x="5222" y="406"/>
                  </a:lnTo>
                  <a:cubicBezTo>
                    <a:pt x="4656" y="139"/>
                    <a:pt x="4057" y="1"/>
                    <a:pt x="34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0"/>
            <p:cNvSpPr/>
            <p:nvPr/>
          </p:nvSpPr>
          <p:spPr>
            <a:xfrm>
              <a:off x="8886757" y="3277137"/>
              <a:ext cx="144902" cy="102504"/>
            </a:xfrm>
            <a:custGeom>
              <a:avLst/>
              <a:gdLst/>
              <a:ahLst/>
              <a:cxnLst/>
              <a:rect l="l" t="t" r="r" b="b"/>
              <a:pathLst>
                <a:path w="4525" h="3201" extrusionOk="0">
                  <a:moveTo>
                    <a:pt x="4525" y="0"/>
                  </a:moveTo>
                  <a:lnTo>
                    <a:pt x="0" y="3025"/>
                  </a:lnTo>
                  <a:cubicBezTo>
                    <a:pt x="380" y="3141"/>
                    <a:pt x="767" y="3201"/>
                    <a:pt x="1148" y="3201"/>
                  </a:cubicBezTo>
                  <a:cubicBezTo>
                    <a:pt x="1809" y="3201"/>
                    <a:pt x="2455" y="3021"/>
                    <a:pt x="3024" y="2647"/>
                  </a:cubicBezTo>
                  <a:cubicBezTo>
                    <a:pt x="3910" y="2044"/>
                    <a:pt x="4418" y="1075"/>
                    <a:pt x="4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10"/>
          <p:cNvGrpSpPr/>
          <p:nvPr/>
        </p:nvGrpSpPr>
        <p:grpSpPr>
          <a:xfrm flipH="1">
            <a:off x="8491364" y="-95665"/>
            <a:ext cx="684353" cy="725246"/>
            <a:chOff x="-17100" y="-95665"/>
            <a:chExt cx="684353" cy="725246"/>
          </a:xfrm>
        </p:grpSpPr>
        <p:sp>
          <p:nvSpPr>
            <p:cNvPr id="1087" name="Google Shape;1087;p10"/>
            <p:cNvSpPr/>
            <p:nvPr/>
          </p:nvSpPr>
          <p:spPr>
            <a:xfrm>
              <a:off x="-17100" y="-95665"/>
              <a:ext cx="684353" cy="725246"/>
            </a:xfrm>
            <a:custGeom>
              <a:avLst/>
              <a:gdLst/>
              <a:ahLst/>
              <a:cxnLst/>
              <a:rect l="l" t="t" r="r" b="b"/>
              <a:pathLst>
                <a:path w="21371" h="22648" extrusionOk="0">
                  <a:moveTo>
                    <a:pt x="0" y="0"/>
                  </a:moveTo>
                  <a:lnTo>
                    <a:pt x="0" y="22599"/>
                  </a:lnTo>
                  <a:cubicBezTo>
                    <a:pt x="454" y="22631"/>
                    <a:pt x="908" y="22648"/>
                    <a:pt x="1360" y="22648"/>
                  </a:cubicBezTo>
                  <a:cubicBezTo>
                    <a:pt x="5159" y="22648"/>
                    <a:pt x="8881" y="21504"/>
                    <a:pt x="12026" y="19350"/>
                  </a:cubicBezTo>
                  <a:cubicBezTo>
                    <a:pt x="18287" y="15050"/>
                    <a:pt x="21370" y="7431"/>
                    <a:pt x="19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0"/>
            <p:cNvSpPr/>
            <p:nvPr/>
          </p:nvSpPr>
          <p:spPr>
            <a:xfrm>
              <a:off x="-17100" y="-63834"/>
              <a:ext cx="375304" cy="403932"/>
            </a:xfrm>
            <a:custGeom>
              <a:avLst/>
              <a:gdLst/>
              <a:ahLst/>
              <a:cxnLst/>
              <a:rect l="l" t="t" r="r" b="b"/>
              <a:pathLst>
                <a:path w="11720" h="12614" extrusionOk="0">
                  <a:moveTo>
                    <a:pt x="9372" y="1"/>
                  </a:moveTo>
                  <a:cubicBezTo>
                    <a:pt x="9129" y="1"/>
                    <a:pt x="8881" y="71"/>
                    <a:pt x="8659" y="223"/>
                  </a:cubicBezTo>
                  <a:lnTo>
                    <a:pt x="0" y="6165"/>
                  </a:lnTo>
                  <a:lnTo>
                    <a:pt x="0" y="12414"/>
                  </a:lnTo>
                  <a:cubicBezTo>
                    <a:pt x="626" y="12548"/>
                    <a:pt x="1258" y="12613"/>
                    <a:pt x="1886" y="12613"/>
                  </a:cubicBezTo>
                  <a:cubicBezTo>
                    <a:pt x="3702" y="12613"/>
                    <a:pt x="5490" y="12065"/>
                    <a:pt x="7017" y="11020"/>
                  </a:cubicBezTo>
                  <a:cubicBezTo>
                    <a:pt x="10278" y="8787"/>
                    <a:pt x="11719" y="4700"/>
                    <a:pt x="10585" y="908"/>
                  </a:cubicBezTo>
                  <a:cubicBezTo>
                    <a:pt x="10415" y="340"/>
                    <a:pt x="9904" y="1"/>
                    <a:pt x="9372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0"/>
            <p:cNvSpPr/>
            <p:nvPr/>
          </p:nvSpPr>
          <p:spPr>
            <a:xfrm>
              <a:off x="-17100" y="93973"/>
              <a:ext cx="347284" cy="246125"/>
            </a:xfrm>
            <a:custGeom>
              <a:avLst/>
              <a:gdLst/>
              <a:ahLst/>
              <a:cxnLst/>
              <a:rect l="l" t="t" r="r" b="b"/>
              <a:pathLst>
                <a:path w="10845" h="7686" extrusionOk="0">
                  <a:moveTo>
                    <a:pt x="10058" y="1"/>
                  </a:moveTo>
                  <a:cubicBezTo>
                    <a:pt x="8895" y="1"/>
                    <a:pt x="7757" y="359"/>
                    <a:pt x="6793" y="1024"/>
                  </a:cubicBezTo>
                  <a:cubicBezTo>
                    <a:pt x="6025" y="1556"/>
                    <a:pt x="5387" y="2253"/>
                    <a:pt x="4938" y="3068"/>
                  </a:cubicBezTo>
                  <a:cubicBezTo>
                    <a:pt x="4017" y="3186"/>
                    <a:pt x="3131" y="3529"/>
                    <a:pt x="2363" y="4060"/>
                  </a:cubicBezTo>
                  <a:cubicBezTo>
                    <a:pt x="1170" y="4864"/>
                    <a:pt x="319" y="6080"/>
                    <a:pt x="0" y="7486"/>
                  </a:cubicBezTo>
                  <a:cubicBezTo>
                    <a:pt x="626" y="7620"/>
                    <a:pt x="1258" y="7685"/>
                    <a:pt x="1886" y="7685"/>
                  </a:cubicBezTo>
                  <a:cubicBezTo>
                    <a:pt x="3702" y="7685"/>
                    <a:pt x="5490" y="7137"/>
                    <a:pt x="7017" y="6092"/>
                  </a:cubicBezTo>
                  <a:cubicBezTo>
                    <a:pt x="9061" y="4698"/>
                    <a:pt x="10443" y="2513"/>
                    <a:pt x="10845" y="56"/>
                  </a:cubicBezTo>
                  <a:cubicBezTo>
                    <a:pt x="10582" y="19"/>
                    <a:pt x="10319" y="1"/>
                    <a:pt x="10058" y="1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0"/>
            <p:cNvSpPr/>
            <p:nvPr/>
          </p:nvSpPr>
          <p:spPr>
            <a:xfrm>
              <a:off x="-17100" y="-61625"/>
              <a:ext cx="307960" cy="272383"/>
            </a:xfrm>
            <a:custGeom>
              <a:avLst/>
              <a:gdLst/>
              <a:ahLst/>
              <a:cxnLst/>
              <a:rect l="l" t="t" r="r" b="b"/>
              <a:pathLst>
                <a:path w="9617" h="8506" extrusionOk="0">
                  <a:moveTo>
                    <a:pt x="9026" y="0"/>
                  </a:moveTo>
                  <a:lnTo>
                    <a:pt x="9026" y="0"/>
                  </a:lnTo>
                  <a:cubicBezTo>
                    <a:pt x="8896" y="36"/>
                    <a:pt x="8766" y="83"/>
                    <a:pt x="8659" y="166"/>
                  </a:cubicBezTo>
                  <a:lnTo>
                    <a:pt x="0" y="6096"/>
                  </a:lnTo>
                  <a:lnTo>
                    <a:pt x="0" y="8506"/>
                  </a:lnTo>
                  <a:lnTo>
                    <a:pt x="8506" y="2682"/>
                  </a:lnTo>
                  <a:cubicBezTo>
                    <a:pt x="9380" y="2079"/>
                    <a:pt x="9616" y="886"/>
                    <a:pt x="90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0"/>
            <p:cNvSpPr/>
            <p:nvPr/>
          </p:nvSpPr>
          <p:spPr>
            <a:xfrm>
              <a:off x="16556" y="129390"/>
              <a:ext cx="306071" cy="210804"/>
            </a:xfrm>
            <a:custGeom>
              <a:avLst/>
              <a:gdLst/>
              <a:ahLst/>
              <a:cxnLst/>
              <a:rect l="l" t="t" r="r" b="b"/>
              <a:pathLst>
                <a:path w="9558" h="6583" extrusionOk="0">
                  <a:moveTo>
                    <a:pt x="9558" y="1"/>
                  </a:moveTo>
                  <a:lnTo>
                    <a:pt x="1" y="6545"/>
                  </a:lnTo>
                  <a:cubicBezTo>
                    <a:pt x="276" y="6570"/>
                    <a:pt x="550" y="6582"/>
                    <a:pt x="822" y="6582"/>
                  </a:cubicBezTo>
                  <a:cubicBezTo>
                    <a:pt x="4845" y="6582"/>
                    <a:pt x="8440" y="3929"/>
                    <a:pt x="9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10"/>
          <p:cNvGrpSpPr/>
          <p:nvPr/>
        </p:nvGrpSpPr>
        <p:grpSpPr>
          <a:xfrm flipH="1">
            <a:off x="8518056" y="1645854"/>
            <a:ext cx="997981" cy="881740"/>
            <a:chOff x="158480" y="1731379"/>
            <a:chExt cx="997981" cy="881740"/>
          </a:xfrm>
        </p:grpSpPr>
        <p:sp>
          <p:nvSpPr>
            <p:cNvPr id="1093" name="Google Shape;1093;p10"/>
            <p:cNvSpPr/>
            <p:nvPr/>
          </p:nvSpPr>
          <p:spPr>
            <a:xfrm>
              <a:off x="158480" y="1731379"/>
              <a:ext cx="997981" cy="881740"/>
            </a:xfrm>
            <a:custGeom>
              <a:avLst/>
              <a:gdLst/>
              <a:ahLst/>
              <a:cxnLst/>
              <a:rect l="l" t="t" r="r" b="b"/>
              <a:pathLst>
                <a:path w="31165" h="27535" extrusionOk="0">
                  <a:moveTo>
                    <a:pt x="15596" y="1"/>
                  </a:moveTo>
                  <a:cubicBezTo>
                    <a:pt x="10070" y="1"/>
                    <a:pt x="4853" y="3346"/>
                    <a:pt x="2741" y="8815"/>
                  </a:cubicBezTo>
                  <a:cubicBezTo>
                    <a:pt x="1" y="15903"/>
                    <a:pt x="3533" y="23877"/>
                    <a:pt x="10633" y="26606"/>
                  </a:cubicBezTo>
                  <a:cubicBezTo>
                    <a:pt x="12262" y="27236"/>
                    <a:pt x="13939" y="27535"/>
                    <a:pt x="15587" y="27535"/>
                  </a:cubicBezTo>
                  <a:cubicBezTo>
                    <a:pt x="21110" y="27535"/>
                    <a:pt x="26322" y="24185"/>
                    <a:pt x="28423" y="18727"/>
                  </a:cubicBezTo>
                  <a:cubicBezTo>
                    <a:pt x="31164" y="11639"/>
                    <a:pt x="27632" y="3665"/>
                    <a:pt x="20544" y="924"/>
                  </a:cubicBezTo>
                  <a:cubicBezTo>
                    <a:pt x="18917" y="298"/>
                    <a:pt x="17242" y="1"/>
                    <a:pt x="15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0"/>
            <p:cNvSpPr/>
            <p:nvPr/>
          </p:nvSpPr>
          <p:spPr>
            <a:xfrm>
              <a:off x="903708" y="1992843"/>
              <a:ext cx="185410" cy="133406"/>
            </a:xfrm>
            <a:custGeom>
              <a:avLst/>
              <a:gdLst/>
              <a:ahLst/>
              <a:cxnLst/>
              <a:rect l="l" t="t" r="r" b="b"/>
              <a:pathLst>
                <a:path w="5790" h="4166" extrusionOk="0">
                  <a:moveTo>
                    <a:pt x="4891" y="1"/>
                  </a:moveTo>
                  <a:lnTo>
                    <a:pt x="1182" y="1276"/>
                  </a:lnTo>
                  <a:cubicBezTo>
                    <a:pt x="414" y="1548"/>
                    <a:pt x="1" y="2387"/>
                    <a:pt x="261" y="3167"/>
                  </a:cubicBezTo>
                  <a:cubicBezTo>
                    <a:pt x="477" y="3779"/>
                    <a:pt x="1054" y="4166"/>
                    <a:pt x="1675" y="4166"/>
                  </a:cubicBezTo>
                  <a:cubicBezTo>
                    <a:pt x="1832" y="4166"/>
                    <a:pt x="1993" y="4141"/>
                    <a:pt x="2151" y="4088"/>
                  </a:cubicBezTo>
                  <a:lnTo>
                    <a:pt x="5789" y="2824"/>
                  </a:lnTo>
                  <a:cubicBezTo>
                    <a:pt x="5671" y="2245"/>
                    <a:pt x="5518" y="1678"/>
                    <a:pt x="5329" y="1123"/>
                  </a:cubicBezTo>
                  <a:cubicBezTo>
                    <a:pt x="5199" y="733"/>
                    <a:pt x="5045" y="367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0"/>
            <p:cNvSpPr/>
            <p:nvPr/>
          </p:nvSpPr>
          <p:spPr>
            <a:xfrm>
              <a:off x="229987" y="2235317"/>
              <a:ext cx="187652" cy="132445"/>
            </a:xfrm>
            <a:custGeom>
              <a:avLst/>
              <a:gdLst/>
              <a:ahLst/>
              <a:cxnLst/>
              <a:rect l="l" t="t" r="r" b="b"/>
              <a:pathLst>
                <a:path w="5860" h="4136" extrusionOk="0">
                  <a:moveTo>
                    <a:pt x="4194" y="0"/>
                  </a:moveTo>
                  <a:cubicBezTo>
                    <a:pt x="4033" y="0"/>
                    <a:pt x="3870" y="27"/>
                    <a:pt x="3710" y="84"/>
                  </a:cubicBezTo>
                  <a:lnTo>
                    <a:pt x="0" y="1359"/>
                  </a:lnTo>
                  <a:cubicBezTo>
                    <a:pt x="95" y="1749"/>
                    <a:pt x="213" y="2139"/>
                    <a:pt x="343" y="2517"/>
                  </a:cubicBezTo>
                  <a:cubicBezTo>
                    <a:pt x="532" y="3072"/>
                    <a:pt x="756" y="3616"/>
                    <a:pt x="1028" y="4135"/>
                  </a:cubicBezTo>
                  <a:lnTo>
                    <a:pt x="4667" y="2883"/>
                  </a:lnTo>
                  <a:cubicBezTo>
                    <a:pt x="5446" y="2623"/>
                    <a:pt x="5860" y="1773"/>
                    <a:pt x="5588" y="1005"/>
                  </a:cubicBezTo>
                  <a:cubicBezTo>
                    <a:pt x="5382" y="388"/>
                    <a:pt x="4806" y="0"/>
                    <a:pt x="419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0"/>
            <p:cNvSpPr/>
            <p:nvPr/>
          </p:nvSpPr>
          <p:spPr>
            <a:xfrm>
              <a:off x="421769" y="2108989"/>
              <a:ext cx="130300" cy="107692"/>
            </a:xfrm>
            <a:custGeom>
              <a:avLst/>
              <a:gdLst/>
              <a:ahLst/>
              <a:cxnLst/>
              <a:rect l="l" t="t" r="r" b="b"/>
              <a:pathLst>
                <a:path w="4069" h="3363" extrusionOk="0">
                  <a:moveTo>
                    <a:pt x="2073" y="1"/>
                  </a:moveTo>
                  <a:cubicBezTo>
                    <a:pt x="1891" y="1"/>
                    <a:pt x="1706" y="31"/>
                    <a:pt x="1525" y="95"/>
                  </a:cubicBezTo>
                  <a:cubicBezTo>
                    <a:pt x="119" y="579"/>
                    <a:pt x="1" y="2540"/>
                    <a:pt x="1347" y="3190"/>
                  </a:cubicBezTo>
                  <a:cubicBezTo>
                    <a:pt x="1593" y="3308"/>
                    <a:pt x="1843" y="3362"/>
                    <a:pt x="2084" y="3362"/>
                  </a:cubicBezTo>
                  <a:cubicBezTo>
                    <a:pt x="3163" y="3362"/>
                    <a:pt x="4069" y="2284"/>
                    <a:pt x="3663" y="1134"/>
                  </a:cubicBezTo>
                  <a:cubicBezTo>
                    <a:pt x="3419" y="441"/>
                    <a:pt x="2768" y="1"/>
                    <a:pt x="2073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0"/>
            <p:cNvSpPr/>
            <p:nvPr/>
          </p:nvSpPr>
          <p:spPr>
            <a:xfrm>
              <a:off x="447868" y="2136784"/>
              <a:ext cx="38939" cy="32087"/>
            </a:xfrm>
            <a:custGeom>
              <a:avLst/>
              <a:gdLst/>
              <a:ahLst/>
              <a:cxnLst/>
              <a:rect l="l" t="t" r="r" b="b"/>
              <a:pathLst>
                <a:path w="1216" h="1002" extrusionOk="0">
                  <a:moveTo>
                    <a:pt x="627" y="1"/>
                  </a:moveTo>
                  <a:cubicBezTo>
                    <a:pt x="572" y="1"/>
                    <a:pt x="516" y="10"/>
                    <a:pt x="462" y="30"/>
                  </a:cubicBezTo>
                  <a:cubicBezTo>
                    <a:pt x="36" y="172"/>
                    <a:pt x="1" y="751"/>
                    <a:pt x="403" y="952"/>
                  </a:cubicBezTo>
                  <a:cubicBezTo>
                    <a:pt x="476" y="986"/>
                    <a:pt x="550" y="1002"/>
                    <a:pt x="621" y="1002"/>
                  </a:cubicBezTo>
                  <a:cubicBezTo>
                    <a:pt x="944" y="1002"/>
                    <a:pt x="1215" y="685"/>
                    <a:pt x="1099" y="337"/>
                  </a:cubicBezTo>
                  <a:cubicBezTo>
                    <a:pt x="1025" y="132"/>
                    <a:pt x="833" y="1"/>
                    <a:pt x="6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0"/>
            <p:cNvSpPr/>
            <p:nvPr/>
          </p:nvSpPr>
          <p:spPr>
            <a:xfrm>
              <a:off x="718746" y="2006837"/>
              <a:ext cx="130236" cy="107468"/>
            </a:xfrm>
            <a:custGeom>
              <a:avLst/>
              <a:gdLst/>
              <a:ahLst/>
              <a:cxnLst/>
              <a:rect l="l" t="t" r="r" b="b"/>
              <a:pathLst>
                <a:path w="4067" h="3356" extrusionOk="0">
                  <a:moveTo>
                    <a:pt x="2090" y="0"/>
                  </a:moveTo>
                  <a:cubicBezTo>
                    <a:pt x="1906" y="0"/>
                    <a:pt x="1720" y="31"/>
                    <a:pt x="1536" y="95"/>
                  </a:cubicBezTo>
                  <a:cubicBezTo>
                    <a:pt x="118" y="580"/>
                    <a:pt x="0" y="2529"/>
                    <a:pt x="1347" y="3178"/>
                  </a:cubicBezTo>
                  <a:cubicBezTo>
                    <a:pt x="1596" y="3301"/>
                    <a:pt x="1848" y="3356"/>
                    <a:pt x="2092" y="3356"/>
                  </a:cubicBezTo>
                  <a:cubicBezTo>
                    <a:pt x="3168" y="3356"/>
                    <a:pt x="4067" y="2279"/>
                    <a:pt x="3662" y="1123"/>
                  </a:cubicBezTo>
                  <a:cubicBezTo>
                    <a:pt x="3420" y="433"/>
                    <a:pt x="2779" y="0"/>
                    <a:pt x="2090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0"/>
            <p:cNvSpPr/>
            <p:nvPr/>
          </p:nvSpPr>
          <p:spPr>
            <a:xfrm>
              <a:off x="745229" y="2034280"/>
              <a:ext cx="38907" cy="32087"/>
            </a:xfrm>
            <a:custGeom>
              <a:avLst/>
              <a:gdLst/>
              <a:ahLst/>
              <a:cxnLst/>
              <a:rect l="l" t="t" r="r" b="b"/>
              <a:pathLst>
                <a:path w="1215" h="1002" extrusionOk="0">
                  <a:moveTo>
                    <a:pt x="627" y="0"/>
                  </a:moveTo>
                  <a:cubicBezTo>
                    <a:pt x="572" y="0"/>
                    <a:pt x="516" y="10"/>
                    <a:pt x="461" y="30"/>
                  </a:cubicBezTo>
                  <a:cubicBezTo>
                    <a:pt x="35" y="171"/>
                    <a:pt x="0" y="750"/>
                    <a:pt x="402" y="951"/>
                  </a:cubicBezTo>
                  <a:cubicBezTo>
                    <a:pt x="475" y="986"/>
                    <a:pt x="549" y="1001"/>
                    <a:pt x="621" y="1001"/>
                  </a:cubicBezTo>
                  <a:cubicBezTo>
                    <a:pt x="943" y="1001"/>
                    <a:pt x="1215" y="685"/>
                    <a:pt x="1099" y="337"/>
                  </a:cubicBezTo>
                  <a:cubicBezTo>
                    <a:pt x="1024" y="132"/>
                    <a:pt x="832" y="0"/>
                    <a:pt x="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0"/>
            <p:cNvSpPr/>
            <p:nvPr/>
          </p:nvSpPr>
          <p:spPr>
            <a:xfrm>
              <a:off x="482292" y="2158816"/>
              <a:ext cx="396503" cy="245773"/>
            </a:xfrm>
            <a:custGeom>
              <a:avLst/>
              <a:gdLst/>
              <a:ahLst/>
              <a:cxnLst/>
              <a:rect l="l" t="t" r="r" b="b"/>
              <a:pathLst>
                <a:path w="12382" h="7675" extrusionOk="0">
                  <a:moveTo>
                    <a:pt x="11395" y="1"/>
                  </a:moveTo>
                  <a:cubicBezTo>
                    <a:pt x="11296" y="1"/>
                    <a:pt x="11194" y="17"/>
                    <a:pt x="11093" y="51"/>
                  </a:cubicBezTo>
                  <a:lnTo>
                    <a:pt x="816" y="3583"/>
                  </a:lnTo>
                  <a:cubicBezTo>
                    <a:pt x="225" y="3784"/>
                    <a:pt x="1" y="4504"/>
                    <a:pt x="379" y="5012"/>
                  </a:cubicBezTo>
                  <a:cubicBezTo>
                    <a:pt x="1657" y="6720"/>
                    <a:pt x="3642" y="7674"/>
                    <a:pt x="5696" y="7674"/>
                  </a:cubicBezTo>
                  <a:cubicBezTo>
                    <a:pt x="6413" y="7674"/>
                    <a:pt x="7138" y="7558"/>
                    <a:pt x="7845" y="7316"/>
                  </a:cubicBezTo>
                  <a:cubicBezTo>
                    <a:pt x="10574" y="6371"/>
                    <a:pt x="12381" y="3784"/>
                    <a:pt x="12322" y="901"/>
                  </a:cubicBezTo>
                  <a:cubicBezTo>
                    <a:pt x="12312" y="382"/>
                    <a:pt x="11879" y="1"/>
                    <a:pt x="11395" y="1"/>
                  </a:cubicBezTo>
                  <a:close/>
                </a:path>
              </a:pathLst>
            </a:custGeom>
            <a:solidFill>
              <a:srgbClr val="B4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0"/>
            <p:cNvSpPr/>
            <p:nvPr/>
          </p:nvSpPr>
          <p:spPr>
            <a:xfrm>
              <a:off x="567408" y="2269709"/>
              <a:ext cx="290188" cy="134687"/>
            </a:xfrm>
            <a:custGeom>
              <a:avLst/>
              <a:gdLst/>
              <a:ahLst/>
              <a:cxnLst/>
              <a:rect l="l" t="t" r="r" b="b"/>
              <a:pathLst>
                <a:path w="9062" h="4206" extrusionOk="0">
                  <a:moveTo>
                    <a:pt x="7391" y="0"/>
                  </a:moveTo>
                  <a:cubicBezTo>
                    <a:pt x="6926" y="0"/>
                    <a:pt x="6460" y="79"/>
                    <a:pt x="6014" y="238"/>
                  </a:cubicBezTo>
                  <a:cubicBezTo>
                    <a:pt x="5376" y="463"/>
                    <a:pt x="4797" y="829"/>
                    <a:pt x="4324" y="1313"/>
                  </a:cubicBezTo>
                  <a:cubicBezTo>
                    <a:pt x="4130" y="1286"/>
                    <a:pt x="3935" y="1272"/>
                    <a:pt x="3739" y="1272"/>
                  </a:cubicBezTo>
                  <a:cubicBezTo>
                    <a:pt x="3258" y="1272"/>
                    <a:pt x="2778" y="1354"/>
                    <a:pt x="2316" y="1514"/>
                  </a:cubicBezTo>
                  <a:cubicBezTo>
                    <a:pt x="1324" y="1845"/>
                    <a:pt x="497" y="2542"/>
                    <a:pt x="1" y="3463"/>
                  </a:cubicBezTo>
                  <a:cubicBezTo>
                    <a:pt x="975" y="3968"/>
                    <a:pt x="2015" y="4206"/>
                    <a:pt x="3040" y="4206"/>
                  </a:cubicBezTo>
                  <a:cubicBezTo>
                    <a:pt x="5541" y="4206"/>
                    <a:pt x="7947" y="2784"/>
                    <a:pt x="9062" y="344"/>
                  </a:cubicBezTo>
                  <a:lnTo>
                    <a:pt x="9050" y="344"/>
                  </a:lnTo>
                  <a:cubicBezTo>
                    <a:pt x="8524" y="117"/>
                    <a:pt x="7958" y="0"/>
                    <a:pt x="7391" y="0"/>
                  </a:cubicBezTo>
                  <a:close/>
                </a:path>
              </a:pathLst>
            </a:custGeom>
            <a:solidFill>
              <a:srgbClr val="FF9C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0"/>
            <p:cNvSpPr/>
            <p:nvPr/>
          </p:nvSpPr>
          <p:spPr>
            <a:xfrm>
              <a:off x="500096" y="2158912"/>
              <a:ext cx="354489" cy="149577"/>
            </a:xfrm>
            <a:custGeom>
              <a:avLst/>
              <a:gdLst/>
              <a:ahLst/>
              <a:cxnLst/>
              <a:rect l="l" t="t" r="r" b="b"/>
              <a:pathLst>
                <a:path w="11070" h="4671" extrusionOk="0">
                  <a:moveTo>
                    <a:pt x="10833" y="1"/>
                  </a:moveTo>
                  <a:cubicBezTo>
                    <a:pt x="10726" y="1"/>
                    <a:pt x="10632" y="12"/>
                    <a:pt x="10537" y="48"/>
                  </a:cubicBezTo>
                  <a:lnTo>
                    <a:pt x="260" y="3592"/>
                  </a:lnTo>
                  <a:cubicBezTo>
                    <a:pt x="165" y="3615"/>
                    <a:pt x="83" y="3663"/>
                    <a:pt x="0" y="3734"/>
                  </a:cubicBezTo>
                  <a:cubicBezTo>
                    <a:pt x="216" y="4307"/>
                    <a:pt x="761" y="4671"/>
                    <a:pt x="1344" y="4671"/>
                  </a:cubicBezTo>
                  <a:cubicBezTo>
                    <a:pt x="1494" y="4671"/>
                    <a:pt x="1646" y="4647"/>
                    <a:pt x="1796" y="4596"/>
                  </a:cubicBezTo>
                  <a:lnTo>
                    <a:pt x="9947" y="1784"/>
                  </a:lnTo>
                  <a:cubicBezTo>
                    <a:pt x="10679" y="1525"/>
                    <a:pt x="11069" y="733"/>
                    <a:pt x="10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0"/>
            <p:cNvSpPr/>
            <p:nvPr/>
          </p:nvSpPr>
          <p:spPr>
            <a:xfrm>
              <a:off x="590112" y="2303045"/>
              <a:ext cx="255379" cy="101639"/>
            </a:xfrm>
            <a:custGeom>
              <a:avLst/>
              <a:gdLst/>
              <a:ahLst/>
              <a:cxnLst/>
              <a:rect l="l" t="t" r="r" b="b"/>
              <a:pathLst>
                <a:path w="7975" h="3174" extrusionOk="0">
                  <a:moveTo>
                    <a:pt x="7975" y="0"/>
                  </a:moveTo>
                  <a:lnTo>
                    <a:pt x="1" y="2753"/>
                  </a:lnTo>
                  <a:cubicBezTo>
                    <a:pt x="763" y="3037"/>
                    <a:pt x="1549" y="3174"/>
                    <a:pt x="2325" y="3174"/>
                  </a:cubicBezTo>
                  <a:cubicBezTo>
                    <a:pt x="4579" y="3174"/>
                    <a:pt x="6744" y="2022"/>
                    <a:pt x="7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0"/>
            <p:cNvSpPr/>
            <p:nvPr/>
          </p:nvSpPr>
          <p:spPr>
            <a:xfrm>
              <a:off x="394934" y="2028068"/>
              <a:ext cx="134302" cy="75285"/>
            </a:xfrm>
            <a:custGeom>
              <a:avLst/>
              <a:gdLst/>
              <a:ahLst/>
              <a:cxnLst/>
              <a:rect l="l" t="t" r="r" b="b"/>
              <a:pathLst>
                <a:path w="4194" h="2351" extrusionOk="0">
                  <a:moveTo>
                    <a:pt x="2426" y="1"/>
                  </a:moveTo>
                  <a:cubicBezTo>
                    <a:pt x="1288" y="1"/>
                    <a:pt x="187" y="810"/>
                    <a:pt x="24" y="2114"/>
                  </a:cubicBezTo>
                  <a:cubicBezTo>
                    <a:pt x="0" y="2232"/>
                    <a:pt x="83" y="2338"/>
                    <a:pt x="201" y="2350"/>
                  </a:cubicBezTo>
                  <a:lnTo>
                    <a:pt x="236" y="2350"/>
                  </a:lnTo>
                  <a:cubicBezTo>
                    <a:pt x="343" y="2350"/>
                    <a:pt x="437" y="2267"/>
                    <a:pt x="449" y="2161"/>
                  </a:cubicBezTo>
                  <a:cubicBezTo>
                    <a:pt x="581" y="1084"/>
                    <a:pt x="1485" y="418"/>
                    <a:pt x="2422" y="418"/>
                  </a:cubicBezTo>
                  <a:cubicBezTo>
                    <a:pt x="2913" y="418"/>
                    <a:pt x="3413" y="601"/>
                    <a:pt x="3816" y="1003"/>
                  </a:cubicBezTo>
                  <a:cubicBezTo>
                    <a:pt x="3857" y="1039"/>
                    <a:pt x="3910" y="1057"/>
                    <a:pt x="3963" y="1057"/>
                  </a:cubicBezTo>
                  <a:cubicBezTo>
                    <a:pt x="4016" y="1057"/>
                    <a:pt x="4070" y="1039"/>
                    <a:pt x="4111" y="1003"/>
                  </a:cubicBezTo>
                  <a:cubicBezTo>
                    <a:pt x="4194" y="921"/>
                    <a:pt x="4194" y="779"/>
                    <a:pt x="4111" y="708"/>
                  </a:cubicBezTo>
                  <a:cubicBezTo>
                    <a:pt x="3625" y="222"/>
                    <a:pt x="3020" y="1"/>
                    <a:pt x="2426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0"/>
            <p:cNvSpPr/>
            <p:nvPr/>
          </p:nvSpPr>
          <p:spPr>
            <a:xfrm>
              <a:off x="688837" y="1926877"/>
              <a:ext cx="135007" cy="75445"/>
            </a:xfrm>
            <a:custGeom>
              <a:avLst/>
              <a:gdLst/>
              <a:ahLst/>
              <a:cxnLst/>
              <a:rect l="l" t="t" r="r" b="b"/>
              <a:pathLst>
                <a:path w="4216" h="2356" extrusionOk="0">
                  <a:moveTo>
                    <a:pt x="2418" y="0"/>
                  </a:moveTo>
                  <a:cubicBezTo>
                    <a:pt x="1276" y="0"/>
                    <a:pt x="176" y="804"/>
                    <a:pt x="13" y="2108"/>
                  </a:cubicBezTo>
                  <a:cubicBezTo>
                    <a:pt x="1" y="2226"/>
                    <a:pt x="84" y="2332"/>
                    <a:pt x="202" y="2356"/>
                  </a:cubicBezTo>
                  <a:lnTo>
                    <a:pt x="225" y="2356"/>
                  </a:lnTo>
                  <a:cubicBezTo>
                    <a:pt x="332" y="2356"/>
                    <a:pt x="426" y="2273"/>
                    <a:pt x="438" y="2155"/>
                  </a:cubicBezTo>
                  <a:cubicBezTo>
                    <a:pt x="578" y="1084"/>
                    <a:pt x="1483" y="420"/>
                    <a:pt x="2423" y="420"/>
                  </a:cubicBezTo>
                  <a:cubicBezTo>
                    <a:pt x="2912" y="420"/>
                    <a:pt x="3412" y="601"/>
                    <a:pt x="3817" y="997"/>
                  </a:cubicBezTo>
                  <a:cubicBezTo>
                    <a:pt x="3854" y="1023"/>
                    <a:pt x="3894" y="1035"/>
                    <a:pt x="3932" y="1035"/>
                  </a:cubicBezTo>
                  <a:cubicBezTo>
                    <a:pt x="4085" y="1035"/>
                    <a:pt x="4216" y="853"/>
                    <a:pt x="4112" y="702"/>
                  </a:cubicBezTo>
                  <a:cubicBezTo>
                    <a:pt x="3621" y="220"/>
                    <a:pt x="3014" y="0"/>
                    <a:pt x="241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10"/>
          <p:cNvGrpSpPr/>
          <p:nvPr/>
        </p:nvGrpSpPr>
        <p:grpSpPr>
          <a:xfrm flipH="1">
            <a:off x="8675573" y="810796"/>
            <a:ext cx="488872" cy="695337"/>
            <a:chOff x="-5828" y="810796"/>
            <a:chExt cx="488872" cy="695337"/>
          </a:xfrm>
        </p:grpSpPr>
        <p:sp>
          <p:nvSpPr>
            <p:cNvPr id="1107" name="Google Shape;1107;p10"/>
            <p:cNvSpPr/>
            <p:nvPr/>
          </p:nvSpPr>
          <p:spPr>
            <a:xfrm>
              <a:off x="-5828" y="810796"/>
              <a:ext cx="481586" cy="695337"/>
            </a:xfrm>
            <a:custGeom>
              <a:avLst/>
              <a:gdLst/>
              <a:ahLst/>
              <a:cxnLst/>
              <a:rect l="l" t="t" r="r" b="b"/>
              <a:pathLst>
                <a:path w="15039" h="21714" extrusionOk="0">
                  <a:moveTo>
                    <a:pt x="3193" y="0"/>
                  </a:moveTo>
                  <a:cubicBezTo>
                    <a:pt x="2140" y="0"/>
                    <a:pt x="1066" y="155"/>
                    <a:pt x="1" y="482"/>
                  </a:cubicBezTo>
                  <a:lnTo>
                    <a:pt x="1" y="21238"/>
                  </a:lnTo>
                  <a:cubicBezTo>
                    <a:pt x="1023" y="21553"/>
                    <a:pt x="2091" y="21714"/>
                    <a:pt x="3162" y="21714"/>
                  </a:cubicBezTo>
                  <a:cubicBezTo>
                    <a:pt x="3416" y="21714"/>
                    <a:pt x="3669" y="21705"/>
                    <a:pt x="3923" y="21686"/>
                  </a:cubicBezTo>
                  <a:cubicBezTo>
                    <a:pt x="10396" y="21249"/>
                    <a:pt x="15039" y="15260"/>
                    <a:pt x="13858" y="8881"/>
                  </a:cubicBezTo>
                  <a:cubicBezTo>
                    <a:pt x="12879" y="3598"/>
                    <a:pt x="8271" y="0"/>
                    <a:pt x="31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0"/>
            <p:cNvSpPr/>
            <p:nvPr/>
          </p:nvSpPr>
          <p:spPr>
            <a:xfrm>
              <a:off x="-5828" y="1175725"/>
              <a:ext cx="297745" cy="135871"/>
            </a:xfrm>
            <a:custGeom>
              <a:avLst/>
              <a:gdLst/>
              <a:ahLst/>
              <a:cxnLst/>
              <a:rect l="l" t="t" r="r" b="b"/>
              <a:pathLst>
                <a:path w="9298" h="4243" extrusionOk="0">
                  <a:moveTo>
                    <a:pt x="8101" y="0"/>
                  </a:moveTo>
                  <a:cubicBezTo>
                    <a:pt x="8094" y="0"/>
                    <a:pt x="8088" y="1"/>
                    <a:pt x="8081" y="1"/>
                  </a:cubicBezTo>
                  <a:cubicBezTo>
                    <a:pt x="7951" y="13"/>
                    <a:pt x="7856" y="119"/>
                    <a:pt x="7868" y="237"/>
                  </a:cubicBezTo>
                  <a:cubicBezTo>
                    <a:pt x="7880" y="462"/>
                    <a:pt x="7963" y="663"/>
                    <a:pt x="8093" y="840"/>
                  </a:cubicBezTo>
                  <a:cubicBezTo>
                    <a:pt x="6864" y="2588"/>
                    <a:pt x="5187" y="3663"/>
                    <a:pt x="3462" y="3781"/>
                  </a:cubicBezTo>
                  <a:cubicBezTo>
                    <a:pt x="3351" y="3789"/>
                    <a:pt x="3240" y="3793"/>
                    <a:pt x="3129" y="3793"/>
                  </a:cubicBezTo>
                  <a:cubicBezTo>
                    <a:pt x="2077" y="3793"/>
                    <a:pt x="1005" y="3443"/>
                    <a:pt x="1" y="2813"/>
                  </a:cubicBezTo>
                  <a:lnTo>
                    <a:pt x="1" y="3333"/>
                  </a:lnTo>
                  <a:cubicBezTo>
                    <a:pt x="946" y="3911"/>
                    <a:pt x="2021" y="4219"/>
                    <a:pt x="3119" y="4242"/>
                  </a:cubicBezTo>
                  <a:cubicBezTo>
                    <a:pt x="3237" y="4242"/>
                    <a:pt x="3367" y="4230"/>
                    <a:pt x="3497" y="4219"/>
                  </a:cubicBezTo>
                  <a:cubicBezTo>
                    <a:pt x="5340" y="4089"/>
                    <a:pt x="7124" y="2966"/>
                    <a:pt x="8435" y="1135"/>
                  </a:cubicBezTo>
                  <a:cubicBezTo>
                    <a:pt x="8601" y="1230"/>
                    <a:pt x="8802" y="1289"/>
                    <a:pt x="8991" y="1289"/>
                  </a:cubicBezTo>
                  <a:lnTo>
                    <a:pt x="9073" y="1289"/>
                  </a:lnTo>
                  <a:cubicBezTo>
                    <a:pt x="9203" y="1277"/>
                    <a:pt x="9298" y="1171"/>
                    <a:pt x="9286" y="1041"/>
                  </a:cubicBezTo>
                  <a:cubicBezTo>
                    <a:pt x="9275" y="929"/>
                    <a:pt x="9179" y="839"/>
                    <a:pt x="9060" y="839"/>
                  </a:cubicBezTo>
                  <a:cubicBezTo>
                    <a:pt x="9052" y="839"/>
                    <a:pt x="9045" y="839"/>
                    <a:pt x="9038" y="840"/>
                  </a:cubicBezTo>
                  <a:cubicBezTo>
                    <a:pt x="9024" y="841"/>
                    <a:pt x="9010" y="841"/>
                    <a:pt x="8996" y="841"/>
                  </a:cubicBezTo>
                  <a:cubicBezTo>
                    <a:pt x="8847" y="841"/>
                    <a:pt x="8708" y="784"/>
                    <a:pt x="8589" y="686"/>
                  </a:cubicBezTo>
                  <a:cubicBezTo>
                    <a:pt x="8565" y="663"/>
                    <a:pt x="8542" y="639"/>
                    <a:pt x="8518" y="627"/>
                  </a:cubicBezTo>
                  <a:lnTo>
                    <a:pt x="8506" y="627"/>
                  </a:lnTo>
                  <a:cubicBezTo>
                    <a:pt x="8400" y="509"/>
                    <a:pt x="8329" y="367"/>
                    <a:pt x="8317" y="214"/>
                  </a:cubicBezTo>
                  <a:cubicBezTo>
                    <a:pt x="8306" y="91"/>
                    <a:pt x="8211" y="0"/>
                    <a:pt x="810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0"/>
            <p:cNvSpPr/>
            <p:nvPr/>
          </p:nvSpPr>
          <p:spPr>
            <a:xfrm>
              <a:off x="355178" y="1114466"/>
              <a:ext cx="127866" cy="80697"/>
            </a:xfrm>
            <a:custGeom>
              <a:avLst/>
              <a:gdLst/>
              <a:ahLst/>
              <a:cxnLst/>
              <a:rect l="l" t="t" r="r" b="b"/>
              <a:pathLst>
                <a:path w="3993" h="2520" extrusionOk="0">
                  <a:moveTo>
                    <a:pt x="3887" y="0"/>
                  </a:moveTo>
                  <a:lnTo>
                    <a:pt x="1229" y="189"/>
                  </a:lnTo>
                  <a:cubicBezTo>
                    <a:pt x="1222" y="189"/>
                    <a:pt x="1215" y="189"/>
                    <a:pt x="1208" y="189"/>
                  </a:cubicBezTo>
                  <a:cubicBezTo>
                    <a:pt x="533" y="189"/>
                    <a:pt x="1" y="763"/>
                    <a:pt x="47" y="1430"/>
                  </a:cubicBezTo>
                  <a:cubicBezTo>
                    <a:pt x="90" y="2053"/>
                    <a:pt x="611" y="2519"/>
                    <a:pt x="1212" y="2519"/>
                  </a:cubicBezTo>
                  <a:cubicBezTo>
                    <a:pt x="1272" y="2519"/>
                    <a:pt x="1333" y="2515"/>
                    <a:pt x="1394" y="2505"/>
                  </a:cubicBezTo>
                  <a:lnTo>
                    <a:pt x="3946" y="2328"/>
                  </a:lnTo>
                  <a:cubicBezTo>
                    <a:pt x="3993" y="1749"/>
                    <a:pt x="3993" y="1182"/>
                    <a:pt x="3958" y="603"/>
                  </a:cubicBezTo>
                  <a:cubicBezTo>
                    <a:pt x="3934" y="402"/>
                    <a:pt x="3922" y="189"/>
                    <a:pt x="3887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0"/>
            <p:cNvSpPr/>
            <p:nvPr/>
          </p:nvSpPr>
          <p:spPr>
            <a:xfrm>
              <a:off x="-5828" y="1084973"/>
              <a:ext cx="34232" cy="53734"/>
            </a:xfrm>
            <a:custGeom>
              <a:avLst/>
              <a:gdLst/>
              <a:ahLst/>
              <a:cxnLst/>
              <a:rect l="l" t="t" r="r" b="b"/>
              <a:pathLst>
                <a:path w="1069" h="1678" extrusionOk="0">
                  <a:moveTo>
                    <a:pt x="819" y="0"/>
                  </a:moveTo>
                  <a:cubicBezTo>
                    <a:pt x="734" y="0"/>
                    <a:pt x="649" y="47"/>
                    <a:pt x="615" y="154"/>
                  </a:cubicBezTo>
                  <a:cubicBezTo>
                    <a:pt x="520" y="532"/>
                    <a:pt x="308" y="874"/>
                    <a:pt x="1" y="1134"/>
                  </a:cubicBezTo>
                  <a:lnTo>
                    <a:pt x="1" y="1678"/>
                  </a:lnTo>
                  <a:cubicBezTo>
                    <a:pt x="520" y="1359"/>
                    <a:pt x="898" y="851"/>
                    <a:pt x="1040" y="260"/>
                  </a:cubicBezTo>
                  <a:cubicBezTo>
                    <a:pt x="1068" y="99"/>
                    <a:pt x="943" y="0"/>
                    <a:pt x="819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0"/>
            <p:cNvSpPr/>
            <p:nvPr/>
          </p:nvSpPr>
          <p:spPr>
            <a:xfrm>
              <a:off x="151178" y="1066816"/>
              <a:ext cx="136352" cy="63180"/>
            </a:xfrm>
            <a:custGeom>
              <a:avLst/>
              <a:gdLst/>
              <a:ahLst/>
              <a:cxnLst/>
              <a:rect l="l" t="t" r="r" b="b"/>
              <a:pathLst>
                <a:path w="4258" h="1973" extrusionOk="0">
                  <a:moveTo>
                    <a:pt x="4006" y="0"/>
                  </a:moveTo>
                  <a:cubicBezTo>
                    <a:pt x="3919" y="0"/>
                    <a:pt x="3831" y="47"/>
                    <a:pt x="3792" y="154"/>
                  </a:cubicBezTo>
                  <a:cubicBezTo>
                    <a:pt x="3592" y="1048"/>
                    <a:pt x="2843" y="1515"/>
                    <a:pt x="2092" y="1515"/>
                  </a:cubicBezTo>
                  <a:cubicBezTo>
                    <a:pt x="1425" y="1515"/>
                    <a:pt x="756" y="1145"/>
                    <a:pt x="473" y="378"/>
                  </a:cubicBezTo>
                  <a:cubicBezTo>
                    <a:pt x="437" y="297"/>
                    <a:pt x="346" y="243"/>
                    <a:pt x="258" y="243"/>
                  </a:cubicBezTo>
                  <a:cubicBezTo>
                    <a:pt x="230" y="243"/>
                    <a:pt x="203" y="249"/>
                    <a:pt x="177" y="260"/>
                  </a:cubicBezTo>
                  <a:cubicBezTo>
                    <a:pt x="59" y="307"/>
                    <a:pt x="0" y="437"/>
                    <a:pt x="47" y="555"/>
                  </a:cubicBezTo>
                  <a:cubicBezTo>
                    <a:pt x="390" y="1394"/>
                    <a:pt x="1193" y="1961"/>
                    <a:pt x="2103" y="1973"/>
                  </a:cubicBezTo>
                  <a:cubicBezTo>
                    <a:pt x="2134" y="1973"/>
                    <a:pt x="2166" y="1968"/>
                    <a:pt x="2197" y="1968"/>
                  </a:cubicBezTo>
                  <a:cubicBezTo>
                    <a:pt x="2213" y="1968"/>
                    <a:pt x="2229" y="1969"/>
                    <a:pt x="2245" y="1973"/>
                  </a:cubicBezTo>
                  <a:cubicBezTo>
                    <a:pt x="3213" y="1890"/>
                    <a:pt x="4005" y="1205"/>
                    <a:pt x="4229" y="260"/>
                  </a:cubicBezTo>
                  <a:cubicBezTo>
                    <a:pt x="4257" y="99"/>
                    <a:pt x="4132" y="0"/>
                    <a:pt x="4006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0"/>
            <p:cNvSpPr/>
            <p:nvPr/>
          </p:nvSpPr>
          <p:spPr>
            <a:xfrm>
              <a:off x="-5828" y="963544"/>
              <a:ext cx="6853" cy="15691"/>
            </a:xfrm>
            <a:custGeom>
              <a:avLst/>
              <a:gdLst/>
              <a:ahLst/>
              <a:cxnLst/>
              <a:rect l="l" t="t" r="r" b="b"/>
              <a:pathLst>
                <a:path w="214" h="490" extrusionOk="0">
                  <a:moveTo>
                    <a:pt x="1" y="0"/>
                  </a:moveTo>
                  <a:lnTo>
                    <a:pt x="1" y="484"/>
                  </a:lnTo>
                  <a:cubicBezTo>
                    <a:pt x="11" y="488"/>
                    <a:pt x="21" y="489"/>
                    <a:pt x="32" y="489"/>
                  </a:cubicBezTo>
                  <a:cubicBezTo>
                    <a:pt x="57" y="489"/>
                    <a:pt x="82" y="481"/>
                    <a:pt x="107" y="473"/>
                  </a:cubicBezTo>
                  <a:cubicBezTo>
                    <a:pt x="190" y="425"/>
                    <a:pt x="213" y="319"/>
                    <a:pt x="166" y="248"/>
                  </a:cubicBezTo>
                  <a:cubicBezTo>
                    <a:pt x="119" y="165"/>
                    <a:pt x="60" y="83"/>
                    <a:pt x="1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0"/>
            <p:cNvSpPr/>
            <p:nvPr/>
          </p:nvSpPr>
          <p:spPr>
            <a:xfrm>
              <a:off x="162130" y="921722"/>
              <a:ext cx="112847" cy="45248"/>
            </a:xfrm>
            <a:custGeom>
              <a:avLst/>
              <a:gdLst/>
              <a:ahLst/>
              <a:cxnLst/>
              <a:rect l="l" t="t" r="r" b="b"/>
              <a:pathLst>
                <a:path w="3524" h="1413" extrusionOk="0">
                  <a:moveTo>
                    <a:pt x="1808" y="0"/>
                  </a:moveTo>
                  <a:cubicBezTo>
                    <a:pt x="1082" y="0"/>
                    <a:pt x="358" y="405"/>
                    <a:pt x="36" y="1188"/>
                  </a:cubicBezTo>
                  <a:cubicBezTo>
                    <a:pt x="1" y="1271"/>
                    <a:pt x="48" y="1365"/>
                    <a:pt x="131" y="1401"/>
                  </a:cubicBezTo>
                  <a:cubicBezTo>
                    <a:pt x="154" y="1412"/>
                    <a:pt x="178" y="1412"/>
                    <a:pt x="190" y="1412"/>
                  </a:cubicBezTo>
                  <a:cubicBezTo>
                    <a:pt x="261" y="1412"/>
                    <a:pt x="320" y="1377"/>
                    <a:pt x="343" y="1318"/>
                  </a:cubicBezTo>
                  <a:cubicBezTo>
                    <a:pt x="608" y="674"/>
                    <a:pt x="1204" y="341"/>
                    <a:pt x="1802" y="341"/>
                  </a:cubicBezTo>
                  <a:cubicBezTo>
                    <a:pt x="2323" y="341"/>
                    <a:pt x="2847" y="594"/>
                    <a:pt x="3155" y="1117"/>
                  </a:cubicBezTo>
                  <a:cubicBezTo>
                    <a:pt x="3188" y="1176"/>
                    <a:pt x="3239" y="1200"/>
                    <a:pt x="3291" y="1200"/>
                  </a:cubicBezTo>
                  <a:cubicBezTo>
                    <a:pt x="3406" y="1200"/>
                    <a:pt x="3524" y="1078"/>
                    <a:pt x="3450" y="940"/>
                  </a:cubicBezTo>
                  <a:cubicBezTo>
                    <a:pt x="3076" y="307"/>
                    <a:pt x="2441" y="0"/>
                    <a:pt x="1808" y="0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10"/>
          <p:cNvGrpSpPr/>
          <p:nvPr/>
        </p:nvGrpSpPr>
        <p:grpSpPr>
          <a:xfrm flipH="1">
            <a:off x="8522681" y="4659199"/>
            <a:ext cx="635935" cy="483764"/>
            <a:chOff x="1" y="4659199"/>
            <a:chExt cx="635935" cy="483764"/>
          </a:xfrm>
        </p:grpSpPr>
        <p:sp>
          <p:nvSpPr>
            <p:cNvPr id="1115" name="Google Shape;1115;p10"/>
            <p:cNvSpPr/>
            <p:nvPr/>
          </p:nvSpPr>
          <p:spPr>
            <a:xfrm>
              <a:off x="1" y="4659199"/>
              <a:ext cx="635935" cy="483636"/>
            </a:xfrm>
            <a:custGeom>
              <a:avLst/>
              <a:gdLst/>
              <a:ahLst/>
              <a:cxnLst/>
              <a:rect l="l" t="t" r="r" b="b"/>
              <a:pathLst>
                <a:path w="19859" h="15103" extrusionOk="0">
                  <a:moveTo>
                    <a:pt x="1395" y="1"/>
                  </a:moveTo>
                  <a:cubicBezTo>
                    <a:pt x="932" y="1"/>
                    <a:pt x="466" y="18"/>
                    <a:pt x="0" y="52"/>
                  </a:cubicBezTo>
                  <a:lnTo>
                    <a:pt x="0" y="15102"/>
                  </a:lnTo>
                  <a:lnTo>
                    <a:pt x="19858" y="15102"/>
                  </a:lnTo>
                  <a:cubicBezTo>
                    <a:pt x="19362" y="12634"/>
                    <a:pt x="18370" y="10283"/>
                    <a:pt x="16940" y="8204"/>
                  </a:cubicBezTo>
                  <a:cubicBezTo>
                    <a:pt x="13412" y="3049"/>
                    <a:pt x="7584" y="1"/>
                    <a:pt x="13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0"/>
            <p:cNvSpPr/>
            <p:nvPr/>
          </p:nvSpPr>
          <p:spPr>
            <a:xfrm>
              <a:off x="331754" y="4879898"/>
              <a:ext cx="250064" cy="215896"/>
            </a:xfrm>
            <a:custGeom>
              <a:avLst/>
              <a:gdLst/>
              <a:ahLst/>
              <a:cxnLst/>
              <a:rect l="l" t="t" r="r" b="b"/>
              <a:pathLst>
                <a:path w="7809" h="6742" extrusionOk="0">
                  <a:moveTo>
                    <a:pt x="5588" y="0"/>
                  </a:moveTo>
                  <a:lnTo>
                    <a:pt x="1158" y="3036"/>
                  </a:lnTo>
                  <a:cubicBezTo>
                    <a:pt x="236" y="3674"/>
                    <a:pt x="0" y="4938"/>
                    <a:pt x="626" y="5860"/>
                  </a:cubicBezTo>
                  <a:cubicBezTo>
                    <a:pt x="1023" y="6433"/>
                    <a:pt x="1663" y="6741"/>
                    <a:pt x="2311" y="6741"/>
                  </a:cubicBezTo>
                  <a:cubicBezTo>
                    <a:pt x="2705" y="6741"/>
                    <a:pt x="3102" y="6628"/>
                    <a:pt x="3450" y="6391"/>
                  </a:cubicBezTo>
                  <a:lnTo>
                    <a:pt x="7809" y="3403"/>
                  </a:lnTo>
                  <a:cubicBezTo>
                    <a:pt x="7443" y="2682"/>
                    <a:pt x="7029" y="1985"/>
                    <a:pt x="6580" y="1312"/>
                  </a:cubicBezTo>
                  <a:cubicBezTo>
                    <a:pt x="6261" y="851"/>
                    <a:pt x="5930" y="414"/>
                    <a:pt x="558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0"/>
            <p:cNvSpPr/>
            <p:nvPr/>
          </p:nvSpPr>
          <p:spPr>
            <a:xfrm>
              <a:off x="76022" y="4995467"/>
              <a:ext cx="190950" cy="147496"/>
            </a:xfrm>
            <a:custGeom>
              <a:avLst/>
              <a:gdLst/>
              <a:ahLst/>
              <a:cxnLst/>
              <a:rect l="l" t="t" r="r" b="b"/>
              <a:pathLst>
                <a:path w="5963" h="4606" extrusionOk="0">
                  <a:moveTo>
                    <a:pt x="2989" y="1"/>
                  </a:moveTo>
                  <a:cubicBezTo>
                    <a:pt x="2540" y="1"/>
                    <a:pt x="2086" y="133"/>
                    <a:pt x="1690" y="408"/>
                  </a:cubicBezTo>
                  <a:cubicBezTo>
                    <a:pt x="0" y="1565"/>
                    <a:pt x="556" y="4188"/>
                    <a:pt x="2576" y="4566"/>
                  </a:cubicBezTo>
                  <a:cubicBezTo>
                    <a:pt x="2723" y="4593"/>
                    <a:pt x="2868" y="4606"/>
                    <a:pt x="3008" y="4606"/>
                  </a:cubicBezTo>
                  <a:cubicBezTo>
                    <a:pt x="4785" y="4606"/>
                    <a:pt x="5963" y="2564"/>
                    <a:pt x="4879" y="998"/>
                  </a:cubicBezTo>
                  <a:cubicBezTo>
                    <a:pt x="4434" y="348"/>
                    <a:pt x="3717" y="1"/>
                    <a:pt x="2989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0"/>
            <p:cNvSpPr/>
            <p:nvPr/>
          </p:nvSpPr>
          <p:spPr>
            <a:xfrm>
              <a:off x="112336" y="5041419"/>
              <a:ext cx="57064" cy="43967"/>
            </a:xfrm>
            <a:custGeom>
              <a:avLst/>
              <a:gdLst/>
              <a:ahLst/>
              <a:cxnLst/>
              <a:rect l="l" t="t" r="r" b="b"/>
              <a:pathLst>
                <a:path w="1782" h="1373" extrusionOk="0">
                  <a:moveTo>
                    <a:pt x="898" y="0"/>
                  </a:moveTo>
                  <a:cubicBezTo>
                    <a:pt x="764" y="0"/>
                    <a:pt x="629" y="38"/>
                    <a:pt x="508" y="119"/>
                  </a:cubicBezTo>
                  <a:cubicBezTo>
                    <a:pt x="1" y="461"/>
                    <a:pt x="166" y="1253"/>
                    <a:pt x="768" y="1359"/>
                  </a:cubicBezTo>
                  <a:cubicBezTo>
                    <a:pt x="816" y="1368"/>
                    <a:pt x="862" y="1373"/>
                    <a:pt x="907" y="1373"/>
                  </a:cubicBezTo>
                  <a:cubicBezTo>
                    <a:pt x="1435" y="1373"/>
                    <a:pt x="1781" y="764"/>
                    <a:pt x="1465" y="296"/>
                  </a:cubicBezTo>
                  <a:cubicBezTo>
                    <a:pt x="1333" y="105"/>
                    <a:pt x="1118" y="0"/>
                    <a:pt x="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0"/>
            <p:cNvSpPr/>
            <p:nvPr/>
          </p:nvSpPr>
          <p:spPr>
            <a:xfrm>
              <a:off x="11081" y="4895909"/>
              <a:ext cx="174010" cy="129275"/>
            </a:xfrm>
            <a:custGeom>
              <a:avLst/>
              <a:gdLst/>
              <a:ahLst/>
              <a:cxnLst/>
              <a:rect l="l" t="t" r="r" b="b"/>
              <a:pathLst>
                <a:path w="5434" h="4037" extrusionOk="0">
                  <a:moveTo>
                    <a:pt x="3577" y="1"/>
                  </a:moveTo>
                  <a:cubicBezTo>
                    <a:pt x="1688" y="1"/>
                    <a:pt x="0" y="1673"/>
                    <a:pt x="304" y="3789"/>
                  </a:cubicBezTo>
                  <a:cubicBezTo>
                    <a:pt x="327" y="3930"/>
                    <a:pt x="445" y="4037"/>
                    <a:pt x="587" y="4037"/>
                  </a:cubicBezTo>
                  <a:lnTo>
                    <a:pt x="634" y="4037"/>
                  </a:lnTo>
                  <a:cubicBezTo>
                    <a:pt x="788" y="4013"/>
                    <a:pt x="894" y="3859"/>
                    <a:pt x="883" y="3706"/>
                  </a:cubicBezTo>
                  <a:cubicBezTo>
                    <a:pt x="625" y="1959"/>
                    <a:pt x="2014" y="584"/>
                    <a:pt x="3572" y="584"/>
                  </a:cubicBezTo>
                  <a:cubicBezTo>
                    <a:pt x="4016" y="584"/>
                    <a:pt x="4474" y="695"/>
                    <a:pt x="4911" y="942"/>
                  </a:cubicBezTo>
                  <a:cubicBezTo>
                    <a:pt x="4949" y="956"/>
                    <a:pt x="4985" y="962"/>
                    <a:pt x="5020" y="962"/>
                  </a:cubicBezTo>
                  <a:cubicBezTo>
                    <a:pt x="5279" y="962"/>
                    <a:pt x="5434" y="611"/>
                    <a:pt x="5194" y="434"/>
                  </a:cubicBezTo>
                  <a:cubicBezTo>
                    <a:pt x="4667" y="136"/>
                    <a:pt x="4114" y="1"/>
                    <a:pt x="3577" y="1"/>
                  </a:cubicBezTo>
                  <a:close/>
                </a:path>
              </a:pathLst>
            </a:custGeom>
            <a:solidFill>
              <a:srgbClr val="2C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0" name="Google Shape;1120;p10"/>
          <p:cNvSpPr txBox="1">
            <a:spLocks noGrp="1"/>
          </p:cNvSpPr>
          <p:nvPr>
            <p:ph type="title"/>
          </p:nvPr>
        </p:nvSpPr>
        <p:spPr>
          <a:xfrm rot="1090218">
            <a:off x="4302571" y="1173376"/>
            <a:ext cx="4518627" cy="2366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Ranchers"/>
              <a:buNone/>
              <a:defRPr sz="2800">
                <a:solidFill>
                  <a:schemeClr val="accent6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Raleway"/>
              <a:buChar char="●"/>
              <a:defRPr sz="18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●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●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aleway"/>
              <a:buChar char="○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aleway"/>
              <a:buChar char="■"/>
              <a:defRPr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4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37"/>
          <p:cNvSpPr txBox="1">
            <a:spLocks noGrp="1"/>
          </p:cNvSpPr>
          <p:nvPr>
            <p:ph type="ctrTitle"/>
          </p:nvPr>
        </p:nvSpPr>
        <p:spPr>
          <a:xfrm>
            <a:off x="2009852" y="999242"/>
            <a:ext cx="47862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MIELENTERVEYSTAIDOT</a:t>
            </a:r>
            <a:br>
              <a:rPr lang="en" sz="2800" b="1" dirty="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2800" b="1" dirty="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TUNNE-JA VUOROVAIKUTUSTAIDOT</a:t>
            </a:r>
            <a:br>
              <a:rPr lang="en" sz="2800" b="1" dirty="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800" b="1" dirty="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20.9.2024 Kaili Kepler-Uotinen</a:t>
            </a:r>
            <a:endParaRPr sz="2800" b="1" dirty="0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5321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39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Mitä opettaja voi tehdä luokassa oppilaan hyvinvoinnin hyväksi?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1" name="Google Shape;3721;p39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22" name="Google Shape;3722;p39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39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39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25" name="Google Shape;3725;p39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40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Millaisiin oppilaan tunnetaitoihin opettajan tulisi kiinnittää huomiota?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1" name="Google Shape;3731;p40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32" name="Google Shape;3732;p40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3" name="Google Shape;3733;p40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40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35" name="Google Shape;3735;p40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" name="Google Shape;3740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Tunnetaidot</a:t>
            </a:r>
            <a:endParaRPr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741" name="Google Shape;3741;p4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6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Lähtökohtana tunnetaitojen oppimiselle on omien tunteiden tiedostaminen ja tunnistaminen.</a:t>
            </a:r>
            <a:r>
              <a:rPr lang="en" sz="1900" b="1">
                <a:solidFill>
                  <a:schemeClr val="dk1"/>
                </a:solidFill>
              </a:rPr>
              <a:t> On hankalaa ymmärtää toisten tunteita, jos ei havaitse omia tunteitaan. </a:t>
            </a:r>
            <a:endParaRPr sz="1900"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</a:pPr>
            <a:r>
              <a:rPr lang="en" sz="1900" b="1">
                <a:solidFill>
                  <a:schemeClr val="dk1"/>
                </a:solidFill>
              </a:rPr>
              <a:t>Tunteet täytyy osata tuoda ilmi oikealla tavalla ja tunteita tulisi osata hallita sekä säädellä.</a:t>
            </a:r>
            <a:r>
              <a:rPr lang="en" sz="1900">
                <a:solidFill>
                  <a:schemeClr val="dk1"/>
                </a:solidFill>
              </a:rPr>
              <a:t> Tunteiden säätely on itsehillintää ja tunteiden hallintaa siten, että osaa käsitellä erilaisia tunteita itselle ja tilanteeseen sopivalla tavalla</a:t>
            </a:r>
            <a:r>
              <a:rPr lang="en" sz="1900">
                <a:solidFill>
                  <a:schemeClr val="accent5"/>
                </a:solidFill>
              </a:rPr>
              <a:t>.</a:t>
            </a:r>
            <a:endParaRPr sz="190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300" b="1">
              <a:solidFill>
                <a:schemeClr val="accent5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000"/>
              </a:spcAft>
              <a:buNone/>
            </a:pPr>
            <a:endParaRPr sz="13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42"/>
          <p:cNvSpPr txBox="1">
            <a:spLocks noGrp="1"/>
          </p:cNvSpPr>
          <p:nvPr>
            <p:ph type="title"/>
          </p:nvPr>
        </p:nvSpPr>
        <p:spPr>
          <a:xfrm>
            <a:off x="1542100" y="1081350"/>
            <a:ext cx="6074400" cy="28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latin typeface="Raleway"/>
                <a:ea typeface="Raleway"/>
                <a:cs typeface="Raleway"/>
                <a:sym typeface="Raleway"/>
              </a:rPr>
              <a:t>Millaisiin oppilaan vuorovaikutustaitoihin opettajan tulisi kiinnittää huomiota?</a:t>
            </a:r>
            <a:endParaRPr sz="4100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47" name="Google Shape;3747;p42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48" name="Google Shape;3748;p42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9" name="Google Shape;3749;p42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0" name="Google Shape;3750;p42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51" name="Google Shape;3751;p42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Vuorovaikutustaidot</a:t>
            </a:r>
            <a:endParaRPr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3757" name="Google Shape;3757;p4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itsensä esitteleminen, kuunteleminen, keskustelun aloittaminen ja keskustelemisen taito, johon liittyy kysyminen ja neuvominen sekä toisen vapaamuotoinen haastatteleminen.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kohteliaisuuksien esittäminen ja vastaanottaminen sekä avun pyytäminen.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erilaiset yhteistyötaidot, kuten ryhmään mukaan liittyminen ja ryhmässä toimiminen, ohjeiden ja opetuksen seuraaminen, ohjeiden antaminen, haastattelutaidot ja anteeksi pyytäminen.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jämäkkyys ja toisiin vaikuttaminen sekä ystävyyden luominen 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luvan pyytäminen, toisten auttaminen, neuvottelutaidot, suhtautuminen kiusaamiseen ja väkivaltaan, syytösten ja epäoikeudenmukaisuuden käsittely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ryhmäpaineen, ulkopuolelle jäämisen ja yksinäisyyden käsittely sekä selviytyminen hämmentävistä tilanteista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1000"/>
              </a:spcAft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omien ajatusten ja tunteiden jämäkkä, selkeä ja sanaton sekä sanallinen ilmaiseminen 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2" name="Google Shape;3772;p45"/>
          <p:cNvSpPr txBox="1">
            <a:spLocks noGrp="1"/>
          </p:cNvSpPr>
          <p:nvPr>
            <p:ph type="title"/>
          </p:nvPr>
        </p:nvSpPr>
        <p:spPr>
          <a:xfrm>
            <a:off x="714125" y="206875"/>
            <a:ext cx="7715700" cy="6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900FF"/>
                </a:solidFill>
                <a:latin typeface="Raleway"/>
                <a:ea typeface="Raleway"/>
                <a:cs typeface="Raleway"/>
                <a:sym typeface="Raleway"/>
              </a:rPr>
              <a:t>Miten toimin?</a:t>
            </a:r>
            <a:endParaRPr b="1">
              <a:solidFill>
                <a:srgbClr val="9900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73" name="Google Shape;3773;p45"/>
          <p:cNvSpPr txBox="1">
            <a:spLocks noGrp="1"/>
          </p:cNvSpPr>
          <p:nvPr>
            <p:ph type="subTitle" idx="1"/>
          </p:nvPr>
        </p:nvSpPr>
        <p:spPr>
          <a:xfrm>
            <a:off x="1260025" y="808675"/>
            <a:ext cx="6701700" cy="4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50">
                <a:highlight>
                  <a:srgbClr val="FFFFFF"/>
                </a:highlight>
              </a:rPr>
              <a:t>esimerkin voima: oppilaan kohtaaminen lämmöllä, </a:t>
            </a:r>
            <a:r>
              <a:rPr lang="en" sz="1350">
                <a:highlight>
                  <a:schemeClr val="lt1"/>
                </a:highlight>
              </a:rPr>
              <a:t>myönteinen, läsnäoleva, empaattinen ja luottamuksellinen vuorovaikutus oppilaisiin</a:t>
            </a:r>
            <a:endParaRPr sz="1350">
              <a:highlight>
                <a:schemeClr val="lt1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Char char="-"/>
            </a:pPr>
            <a:r>
              <a:rPr lang="en" sz="13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oppilaantuntemukseen panostaminen, aito välittäminen </a:t>
            </a:r>
            <a:endParaRPr sz="13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Arial"/>
              <a:buChar char="-"/>
            </a:pPr>
            <a:r>
              <a:rPr lang="en" sz="1300"/>
              <a:t>rajat, rakkaus ja huumori sekä </a:t>
            </a:r>
            <a:r>
              <a:rPr lang="en" sz="13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heittäytyminen </a:t>
            </a:r>
            <a:endParaRPr sz="1350"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ryhmäytyminen ja sen ylläpitäminen (esim. leikit, erilaiset pari- ja ryhmäjaot)</a:t>
            </a:r>
            <a:endParaRPr sz="130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turvallisen ilmapiirin luominen</a:t>
            </a:r>
            <a:endParaRPr sz="1300"/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>
                <a:highlight>
                  <a:srgbClr val="FFFFFF"/>
                </a:highlight>
              </a:rPr>
              <a:t>positiivisen palautteen antaminen, kiittäminen  ja hyvän huomaaminen</a:t>
            </a:r>
            <a:endParaRPr sz="1300">
              <a:highlight>
                <a:srgbClr val="FFFFFF"/>
              </a:highlight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-"/>
            </a:pPr>
            <a:r>
              <a:rPr lang="en" sz="1300"/>
              <a:t>kuunteleminen ja kuuleminen, mahdollisuus vaikuttaa 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>
                <a:highlight>
                  <a:schemeClr val="lt1"/>
                </a:highlight>
              </a:rPr>
              <a:t>ryhmän yhteisten sääntöjen laatiminen ja niiden noudattaminen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keskustelemisen kulttuurin luominen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>
                <a:highlight>
                  <a:srgbClr val="FFFFFF"/>
                </a:highlight>
              </a:rPr>
              <a:t>pulmatilanteiden selvittäminen tuoreeltaan ja oppilaan kasvojen säilyttäminen niissä</a:t>
            </a:r>
            <a:endParaRPr sz="1300">
              <a:highlight>
                <a:srgbClr val="FFFFFF"/>
              </a:highlight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lupa kokea negatiivisia tunteita ja huonoja päiviä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rauhoitutaan ja rentoudutaan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kaikenlainen yhteinen tekeminen, retket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kodin ja koulun yhteistyö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omasta hyvinvoinnista huolehtiminen</a:t>
            </a:r>
            <a:endParaRPr sz="130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sz="1300"/>
              <a:t>opettajan “paksunahkaisuus” haastavissa tilanteissa</a:t>
            </a:r>
            <a:endParaRPr sz="1300"/>
          </a:p>
        </p:txBody>
      </p:sp>
      <p:sp>
        <p:nvSpPr>
          <p:cNvPr id="3774" name="Google Shape;3774;p45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75" name="Google Shape;3775;p45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6" name="Google Shape;3776;p45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7" name="Google Shape;3777;p45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778" name="Google Shape;3778;p45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p46"/>
          <p:cNvSpPr txBox="1">
            <a:spLocks noGrp="1"/>
          </p:cNvSpPr>
          <p:nvPr>
            <p:ph type="subTitle" idx="1"/>
          </p:nvPr>
        </p:nvSpPr>
        <p:spPr>
          <a:xfrm>
            <a:off x="714450" y="831475"/>
            <a:ext cx="7715100" cy="4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2"/>
                </a:solidFill>
              </a:rPr>
              <a:t>Muun muassa…</a:t>
            </a:r>
            <a:endParaRPr sz="200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Luokassa on hyvä ja turvallinen ilmapiiri.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Autetaan toisia.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Sinuun luotetaan.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Ystävystytään.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Puhutaan toisille ystävällisesti.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Tunnetaan paremmin luokkakaverit.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Kuunnellaan ja ymmärretään toisia.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Hyväksytään erilaisuutta.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Uskalletaan sanoa oma mielipide sekä olla eri mieltä.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Viihdytään yhdessä.</a:t>
            </a:r>
            <a:endParaRPr sz="1400">
              <a:latin typeface="Ranchers"/>
              <a:ea typeface="Ranchers"/>
              <a:cs typeface="Ranchers"/>
              <a:sym typeface="Rancher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Ryhmätyötaidot kehittyvät.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Opiskeluun sitoudutaan paremmin.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Osataan itse ratkoa pienemmät ristiriidat puhumalla.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Kiusaamisen, riitojen ja kiukuttelun väheneminen.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-&gt; Kodin ja koulun yhteistyö on mutkatonta ja avointa.</a:t>
            </a:r>
            <a:endParaRPr sz="14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84" name="Google Shape;3784;p46"/>
          <p:cNvSpPr txBox="1">
            <a:spLocks noGrp="1"/>
          </p:cNvSpPr>
          <p:nvPr>
            <p:ph type="title"/>
          </p:nvPr>
        </p:nvSpPr>
        <p:spPr>
          <a:xfrm>
            <a:off x="720000" y="2587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aleway"/>
                <a:ea typeface="Raleway"/>
                <a:cs typeface="Raleway"/>
                <a:sym typeface="Raleway"/>
              </a:rPr>
              <a:t>Miten hyvinvointi näkyy luokassa?</a:t>
            </a:r>
            <a:endParaRPr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47"/>
          <p:cNvSpPr txBox="1">
            <a:spLocks noGrp="1"/>
          </p:cNvSpPr>
          <p:nvPr>
            <p:ph type="title"/>
          </p:nvPr>
        </p:nvSpPr>
        <p:spPr>
          <a:xfrm>
            <a:off x="720000" y="188050"/>
            <a:ext cx="7704000" cy="5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Haasteet</a:t>
            </a:r>
            <a:endParaRPr b="1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90" name="Google Shape;3790;p47"/>
          <p:cNvSpPr txBox="1">
            <a:spLocks noGrp="1"/>
          </p:cNvSpPr>
          <p:nvPr>
            <p:ph type="subTitle" idx="1"/>
          </p:nvPr>
        </p:nvSpPr>
        <p:spPr>
          <a:xfrm>
            <a:off x="714450" y="695950"/>
            <a:ext cx="7715100" cy="3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ryhmä, jossa on paljon käyttäytymisen ongelmia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ryhmäytymistä ei tapahdu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kodin ja koulun väliset näkemyserot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koti kyseenalaistaa -&gt; “opettajan työ vesittyy”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riittämättömät resurssit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-&gt;  opettaja jää haastavissa tilanteissa yksin 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 -&gt; opettaja uupuu ja kokee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/>
              <a:t>        riittämättömyyttä </a:t>
            </a:r>
            <a:endParaRPr sz="1700"/>
          </a:p>
          <a:p>
            <a:pPr marL="457200" lvl="0" indent="-336550" algn="l" rtl="0">
              <a:spcBef>
                <a:spcPts val="100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puutteellinen oppilaantuntemus erityislasten kohdalla</a:t>
            </a:r>
            <a:endParaRPr sz="17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700"/>
              <a:t>  -&gt; uhkatilanteita</a:t>
            </a:r>
            <a:endParaRPr sz="1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p48"/>
          <p:cNvSpPr/>
          <p:nvPr/>
        </p:nvSpPr>
        <p:spPr>
          <a:xfrm>
            <a:off x="2032224" y="26475"/>
            <a:ext cx="5090400" cy="5090400"/>
          </a:xfrm>
          <a:prstGeom prst="ellipse">
            <a:avLst/>
          </a:prstGeom>
          <a:solidFill>
            <a:srgbClr val="FF80D1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6" name="Google Shape;3796;p48"/>
          <p:cNvSpPr txBox="1">
            <a:spLocks noGrp="1"/>
          </p:cNvSpPr>
          <p:nvPr>
            <p:ph type="title"/>
          </p:nvPr>
        </p:nvSpPr>
        <p:spPr>
          <a:xfrm>
            <a:off x="2444800" y="2059275"/>
            <a:ext cx="4175100" cy="10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Raleway"/>
                <a:ea typeface="Raleway"/>
                <a:cs typeface="Raleway"/>
                <a:sym typeface="Raleway"/>
              </a:rPr>
              <a:t>Hyvinvointioppiminen opetussuunnitelmassa</a:t>
            </a:r>
            <a:endParaRPr sz="2500" b="1"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797" name="Google Shape;3797;p48"/>
          <p:cNvGrpSpPr/>
          <p:nvPr/>
        </p:nvGrpSpPr>
        <p:grpSpPr>
          <a:xfrm>
            <a:off x="-230813" y="-114590"/>
            <a:ext cx="9746849" cy="5781502"/>
            <a:chOff x="-230813" y="-114590"/>
            <a:chExt cx="9746849" cy="5781502"/>
          </a:xfrm>
        </p:grpSpPr>
        <p:grpSp>
          <p:nvGrpSpPr>
            <p:cNvPr id="3798" name="Google Shape;3798;p48"/>
            <p:cNvGrpSpPr/>
            <p:nvPr/>
          </p:nvGrpSpPr>
          <p:grpSpPr>
            <a:xfrm rot="-4518134" flipH="1">
              <a:off x="8167106" y="4004418"/>
              <a:ext cx="525447" cy="512767"/>
              <a:chOff x="7998517" y="657985"/>
              <a:chExt cx="525489" cy="512808"/>
            </a:xfrm>
          </p:grpSpPr>
          <p:sp>
            <p:nvSpPr>
              <p:cNvPr id="3799" name="Google Shape;3799;p48"/>
              <p:cNvSpPr/>
              <p:nvPr/>
            </p:nvSpPr>
            <p:spPr>
              <a:xfrm>
                <a:off x="7998517" y="657985"/>
                <a:ext cx="525489" cy="512808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16014" extrusionOk="0">
                    <a:moveTo>
                      <a:pt x="8207" y="0"/>
                    </a:moveTo>
                    <a:cubicBezTo>
                      <a:pt x="3952" y="0"/>
                      <a:pt x="409" y="3346"/>
                      <a:pt x="213" y="7640"/>
                    </a:cubicBezTo>
                    <a:cubicBezTo>
                      <a:pt x="1" y="12058"/>
                      <a:pt x="3427" y="15803"/>
                      <a:pt x="7845" y="16004"/>
                    </a:cubicBezTo>
                    <a:cubicBezTo>
                      <a:pt x="7975" y="16010"/>
                      <a:pt x="8105" y="16013"/>
                      <a:pt x="8234" y="16013"/>
                    </a:cubicBezTo>
                    <a:cubicBezTo>
                      <a:pt x="12481" y="16013"/>
                      <a:pt x="16014" y="12660"/>
                      <a:pt x="16208" y="8373"/>
                    </a:cubicBezTo>
                    <a:cubicBezTo>
                      <a:pt x="16409" y="3954"/>
                      <a:pt x="12995" y="210"/>
                      <a:pt x="8577" y="9"/>
                    </a:cubicBezTo>
                    <a:cubicBezTo>
                      <a:pt x="8453" y="3"/>
                      <a:pt x="8330" y="0"/>
                      <a:pt x="8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48"/>
              <p:cNvSpPr/>
              <p:nvPr/>
            </p:nvSpPr>
            <p:spPr>
              <a:xfrm>
                <a:off x="8387270" y="725969"/>
                <a:ext cx="84155" cy="72691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2270" extrusionOk="0">
                    <a:moveTo>
                      <a:pt x="1493" y="0"/>
                    </a:moveTo>
                    <a:lnTo>
                      <a:pt x="666" y="756"/>
                    </a:lnTo>
                    <a:cubicBezTo>
                      <a:pt x="1" y="1357"/>
                      <a:pt x="565" y="2269"/>
                      <a:pt x="1250" y="2269"/>
                    </a:cubicBezTo>
                    <a:cubicBezTo>
                      <a:pt x="1440" y="2269"/>
                      <a:pt x="1639" y="2199"/>
                      <a:pt x="1824" y="2032"/>
                    </a:cubicBezTo>
                    <a:lnTo>
                      <a:pt x="2627" y="1288"/>
                    </a:lnTo>
                    <a:cubicBezTo>
                      <a:pt x="2426" y="1004"/>
                      <a:pt x="2214" y="745"/>
                      <a:pt x="1989" y="485"/>
                    </a:cubicBezTo>
                    <a:cubicBezTo>
                      <a:pt x="1824" y="319"/>
                      <a:pt x="1670" y="154"/>
                      <a:pt x="1493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48"/>
              <p:cNvSpPr/>
              <p:nvPr/>
            </p:nvSpPr>
            <p:spPr>
              <a:xfrm>
                <a:off x="8057150" y="1037644"/>
                <a:ext cx="84924" cy="72307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258" extrusionOk="0">
                    <a:moveTo>
                      <a:pt x="1402" y="0"/>
                    </a:moveTo>
                    <a:cubicBezTo>
                      <a:pt x="1212" y="0"/>
                      <a:pt x="1013" y="71"/>
                      <a:pt x="828" y="238"/>
                    </a:cubicBezTo>
                    <a:lnTo>
                      <a:pt x="840" y="249"/>
                    </a:lnTo>
                    <a:lnTo>
                      <a:pt x="1" y="1006"/>
                    </a:lnTo>
                    <a:cubicBezTo>
                      <a:pt x="154" y="1183"/>
                      <a:pt x="284" y="1372"/>
                      <a:pt x="450" y="1537"/>
                    </a:cubicBezTo>
                    <a:cubicBezTo>
                      <a:pt x="674" y="1797"/>
                      <a:pt x="922" y="2033"/>
                      <a:pt x="1182" y="2258"/>
                    </a:cubicBezTo>
                    <a:lnTo>
                      <a:pt x="1985" y="1513"/>
                    </a:lnTo>
                    <a:cubicBezTo>
                      <a:pt x="2651" y="913"/>
                      <a:pt x="2087" y="0"/>
                      <a:pt x="140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48"/>
              <p:cNvSpPr/>
              <p:nvPr/>
            </p:nvSpPr>
            <p:spPr>
              <a:xfrm>
                <a:off x="8244674" y="907088"/>
                <a:ext cx="112879" cy="103721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3239" extrusionOk="0">
                    <a:moveTo>
                      <a:pt x="2973" y="1"/>
                    </a:moveTo>
                    <a:cubicBezTo>
                      <a:pt x="2883" y="1"/>
                      <a:pt x="2794" y="109"/>
                      <a:pt x="2863" y="204"/>
                    </a:cubicBezTo>
                    <a:cubicBezTo>
                      <a:pt x="3371" y="936"/>
                      <a:pt x="3253" y="1917"/>
                      <a:pt x="2603" y="2507"/>
                    </a:cubicBezTo>
                    <a:cubicBezTo>
                      <a:pt x="2261" y="2819"/>
                      <a:pt x="1830" y="2976"/>
                      <a:pt x="1400" y="2976"/>
                    </a:cubicBezTo>
                    <a:cubicBezTo>
                      <a:pt x="1000" y="2976"/>
                      <a:pt x="601" y="2840"/>
                      <a:pt x="276" y="2566"/>
                    </a:cubicBezTo>
                    <a:cubicBezTo>
                      <a:pt x="247" y="2537"/>
                      <a:pt x="216" y="2526"/>
                      <a:pt x="186" y="2526"/>
                    </a:cubicBezTo>
                    <a:cubicBezTo>
                      <a:pt x="83" y="2526"/>
                      <a:pt x="0" y="2673"/>
                      <a:pt x="110" y="2755"/>
                    </a:cubicBezTo>
                    <a:cubicBezTo>
                      <a:pt x="498" y="3086"/>
                      <a:pt x="960" y="3239"/>
                      <a:pt x="1413" y="3239"/>
                    </a:cubicBezTo>
                    <a:cubicBezTo>
                      <a:pt x="2272" y="3239"/>
                      <a:pt x="3104" y="2691"/>
                      <a:pt x="3359" y="1763"/>
                    </a:cubicBezTo>
                    <a:cubicBezTo>
                      <a:pt x="3525" y="1184"/>
                      <a:pt x="3418" y="546"/>
                      <a:pt x="3064" y="50"/>
                    </a:cubicBezTo>
                    <a:cubicBezTo>
                      <a:pt x="3038" y="15"/>
                      <a:pt x="3005" y="1"/>
                      <a:pt x="29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48"/>
              <p:cNvSpPr/>
              <p:nvPr/>
            </p:nvSpPr>
            <p:spPr>
              <a:xfrm>
                <a:off x="8081135" y="862353"/>
                <a:ext cx="70994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1883" extrusionOk="0">
                    <a:moveTo>
                      <a:pt x="1616" y="1"/>
                    </a:moveTo>
                    <a:cubicBezTo>
                      <a:pt x="731" y="1"/>
                      <a:pt x="0" y="859"/>
                      <a:pt x="268" y="1802"/>
                    </a:cubicBezTo>
                    <a:cubicBezTo>
                      <a:pt x="291" y="1857"/>
                      <a:pt x="338" y="1882"/>
                      <a:pt x="385" y="1882"/>
                    </a:cubicBezTo>
                    <a:cubicBezTo>
                      <a:pt x="456" y="1882"/>
                      <a:pt x="525" y="1824"/>
                      <a:pt x="504" y="1731"/>
                    </a:cubicBezTo>
                    <a:cubicBezTo>
                      <a:pt x="286" y="959"/>
                      <a:pt x="890" y="253"/>
                      <a:pt x="1612" y="253"/>
                    </a:cubicBezTo>
                    <a:cubicBezTo>
                      <a:pt x="1752" y="253"/>
                      <a:pt x="1896" y="279"/>
                      <a:pt x="2040" y="337"/>
                    </a:cubicBezTo>
                    <a:cubicBezTo>
                      <a:pt x="2055" y="342"/>
                      <a:pt x="2070" y="344"/>
                      <a:pt x="2085" y="344"/>
                    </a:cubicBezTo>
                    <a:cubicBezTo>
                      <a:pt x="2139" y="344"/>
                      <a:pt x="2187" y="312"/>
                      <a:pt x="2205" y="266"/>
                    </a:cubicBezTo>
                    <a:lnTo>
                      <a:pt x="2205" y="254"/>
                    </a:lnTo>
                    <a:cubicBezTo>
                      <a:pt x="2217" y="195"/>
                      <a:pt x="2193" y="136"/>
                      <a:pt x="2134" y="100"/>
                    </a:cubicBezTo>
                    <a:cubicBezTo>
                      <a:pt x="1960" y="32"/>
                      <a:pt x="1785" y="1"/>
                      <a:pt x="161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48"/>
              <p:cNvSpPr/>
              <p:nvPr/>
            </p:nvSpPr>
            <p:spPr>
              <a:xfrm>
                <a:off x="8207528" y="732982"/>
                <a:ext cx="71346" cy="6055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1891" extrusionOk="0">
                    <a:moveTo>
                      <a:pt x="1625" y="1"/>
                    </a:moveTo>
                    <a:cubicBezTo>
                      <a:pt x="738" y="1"/>
                      <a:pt x="1" y="859"/>
                      <a:pt x="278" y="1801"/>
                    </a:cubicBezTo>
                    <a:cubicBezTo>
                      <a:pt x="292" y="1863"/>
                      <a:pt x="341" y="1890"/>
                      <a:pt x="391" y="1890"/>
                    </a:cubicBezTo>
                    <a:cubicBezTo>
                      <a:pt x="465" y="1890"/>
                      <a:pt x="543" y="1830"/>
                      <a:pt x="514" y="1731"/>
                    </a:cubicBezTo>
                    <a:cubicBezTo>
                      <a:pt x="287" y="958"/>
                      <a:pt x="889" y="253"/>
                      <a:pt x="1618" y="253"/>
                    </a:cubicBezTo>
                    <a:cubicBezTo>
                      <a:pt x="1759" y="253"/>
                      <a:pt x="1905" y="279"/>
                      <a:pt x="2050" y="337"/>
                    </a:cubicBezTo>
                    <a:cubicBezTo>
                      <a:pt x="2063" y="342"/>
                      <a:pt x="2076" y="344"/>
                      <a:pt x="2089" y="344"/>
                    </a:cubicBezTo>
                    <a:cubicBezTo>
                      <a:pt x="2138" y="344"/>
                      <a:pt x="2188" y="312"/>
                      <a:pt x="2216" y="266"/>
                    </a:cubicBezTo>
                    <a:lnTo>
                      <a:pt x="2216" y="254"/>
                    </a:lnTo>
                    <a:cubicBezTo>
                      <a:pt x="2227" y="195"/>
                      <a:pt x="2192" y="124"/>
                      <a:pt x="2145" y="100"/>
                    </a:cubicBezTo>
                    <a:cubicBezTo>
                      <a:pt x="1970" y="32"/>
                      <a:pt x="1795" y="1"/>
                      <a:pt x="162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48"/>
              <p:cNvSpPr/>
              <p:nvPr/>
            </p:nvSpPr>
            <p:spPr>
              <a:xfrm>
                <a:off x="8186905" y="840001"/>
                <a:ext cx="73267" cy="6625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069" extrusionOk="0">
                    <a:moveTo>
                      <a:pt x="2114" y="0"/>
                    </a:moveTo>
                    <a:cubicBezTo>
                      <a:pt x="2099" y="0"/>
                      <a:pt x="2084" y="2"/>
                      <a:pt x="2068" y="7"/>
                    </a:cubicBezTo>
                    <a:cubicBezTo>
                      <a:pt x="1147" y="279"/>
                      <a:pt x="402" y="952"/>
                      <a:pt x="36" y="1850"/>
                    </a:cubicBezTo>
                    <a:cubicBezTo>
                      <a:pt x="1" y="1932"/>
                      <a:pt x="48" y="2027"/>
                      <a:pt x="131" y="2062"/>
                    </a:cubicBezTo>
                    <a:cubicBezTo>
                      <a:pt x="147" y="2067"/>
                      <a:pt x="164" y="2069"/>
                      <a:pt x="180" y="2069"/>
                    </a:cubicBezTo>
                    <a:cubicBezTo>
                      <a:pt x="256" y="2069"/>
                      <a:pt x="324" y="2024"/>
                      <a:pt x="343" y="1956"/>
                    </a:cubicBezTo>
                    <a:cubicBezTo>
                      <a:pt x="674" y="1176"/>
                      <a:pt x="1336" y="574"/>
                      <a:pt x="2139" y="326"/>
                    </a:cubicBezTo>
                    <a:cubicBezTo>
                      <a:pt x="2198" y="302"/>
                      <a:pt x="2245" y="267"/>
                      <a:pt x="2257" y="208"/>
                    </a:cubicBezTo>
                    <a:cubicBezTo>
                      <a:pt x="2288" y="95"/>
                      <a:pt x="2212" y="0"/>
                      <a:pt x="211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48"/>
              <p:cNvSpPr/>
              <p:nvPr/>
            </p:nvSpPr>
            <p:spPr>
              <a:xfrm>
                <a:off x="8014528" y="979043"/>
                <a:ext cx="73300" cy="32343"/>
              </a:xfrm>
              <a:custGeom>
                <a:avLst/>
                <a:gdLst/>
                <a:ahLst/>
                <a:cxnLst/>
                <a:rect l="l" t="t" r="r" b="b"/>
                <a:pathLst>
                  <a:path w="2289" h="1010" extrusionOk="0">
                    <a:moveTo>
                      <a:pt x="2122" y="0"/>
                    </a:moveTo>
                    <a:cubicBezTo>
                      <a:pt x="2103" y="0"/>
                      <a:pt x="2083" y="4"/>
                      <a:pt x="2064" y="12"/>
                    </a:cubicBezTo>
                    <a:lnTo>
                      <a:pt x="198" y="686"/>
                    </a:lnTo>
                    <a:cubicBezTo>
                      <a:pt x="0" y="738"/>
                      <a:pt x="68" y="1009"/>
                      <a:pt x="240" y="1009"/>
                    </a:cubicBezTo>
                    <a:cubicBezTo>
                      <a:pt x="264" y="1009"/>
                      <a:pt x="289" y="1004"/>
                      <a:pt x="316" y="993"/>
                    </a:cubicBezTo>
                    <a:lnTo>
                      <a:pt x="2171" y="319"/>
                    </a:lnTo>
                    <a:cubicBezTo>
                      <a:pt x="2230" y="296"/>
                      <a:pt x="2265" y="260"/>
                      <a:pt x="2277" y="201"/>
                    </a:cubicBezTo>
                    <a:cubicBezTo>
                      <a:pt x="2289" y="178"/>
                      <a:pt x="2289" y="142"/>
                      <a:pt x="2277" y="107"/>
                    </a:cubicBezTo>
                    <a:cubicBezTo>
                      <a:pt x="2250" y="43"/>
                      <a:pt x="2187" y="0"/>
                      <a:pt x="212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48"/>
              <p:cNvSpPr/>
              <p:nvPr/>
            </p:nvSpPr>
            <p:spPr>
              <a:xfrm>
                <a:off x="8068902" y="882014"/>
                <a:ext cx="170616" cy="150954"/>
              </a:xfrm>
              <a:custGeom>
                <a:avLst/>
                <a:gdLst/>
                <a:ahLst/>
                <a:cxnLst/>
                <a:rect l="l" t="t" r="r" b="b"/>
                <a:pathLst>
                  <a:path w="5328" h="4714" extrusionOk="0">
                    <a:moveTo>
                      <a:pt x="3434" y="1"/>
                    </a:moveTo>
                    <a:cubicBezTo>
                      <a:pt x="3213" y="1"/>
                      <a:pt x="2990" y="81"/>
                      <a:pt x="2812" y="242"/>
                    </a:cubicBezTo>
                    <a:lnTo>
                      <a:pt x="992" y="1896"/>
                    </a:lnTo>
                    <a:lnTo>
                      <a:pt x="95" y="2711"/>
                    </a:lnTo>
                    <a:cubicBezTo>
                      <a:pt x="0" y="2794"/>
                      <a:pt x="0" y="2936"/>
                      <a:pt x="83" y="3030"/>
                    </a:cubicBezTo>
                    <a:lnTo>
                      <a:pt x="532" y="3527"/>
                    </a:lnTo>
                    <a:cubicBezTo>
                      <a:pt x="567" y="3562"/>
                      <a:pt x="614" y="3586"/>
                      <a:pt x="662" y="3597"/>
                    </a:cubicBezTo>
                    <a:lnTo>
                      <a:pt x="1406" y="3727"/>
                    </a:lnTo>
                    <a:lnTo>
                      <a:pt x="2020" y="4413"/>
                    </a:lnTo>
                    <a:cubicBezTo>
                      <a:pt x="2207" y="4612"/>
                      <a:pt x="2458" y="4713"/>
                      <a:pt x="2708" y="4713"/>
                    </a:cubicBezTo>
                    <a:cubicBezTo>
                      <a:pt x="2930" y="4713"/>
                      <a:pt x="3153" y="4633"/>
                      <a:pt x="3331" y="4472"/>
                    </a:cubicBezTo>
                    <a:lnTo>
                      <a:pt x="4607" y="3314"/>
                    </a:lnTo>
                    <a:cubicBezTo>
                      <a:pt x="5281" y="2688"/>
                      <a:pt x="5328" y="1648"/>
                      <a:pt x="4713" y="963"/>
                    </a:cubicBezTo>
                    <a:lnTo>
                      <a:pt x="4111" y="302"/>
                    </a:lnTo>
                    <a:cubicBezTo>
                      <a:pt x="3930" y="102"/>
                      <a:pt x="3683" y="1"/>
                      <a:pt x="343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48"/>
              <p:cNvSpPr/>
              <p:nvPr/>
            </p:nvSpPr>
            <p:spPr>
              <a:xfrm>
                <a:off x="8102174" y="898634"/>
                <a:ext cx="122230" cy="117362"/>
              </a:xfrm>
              <a:custGeom>
                <a:avLst/>
                <a:gdLst/>
                <a:ahLst/>
                <a:cxnLst/>
                <a:rect l="l" t="t" r="r" b="b"/>
                <a:pathLst>
                  <a:path w="3817" h="3665" extrusionOk="0">
                    <a:moveTo>
                      <a:pt x="2387" y="1"/>
                    </a:moveTo>
                    <a:cubicBezTo>
                      <a:pt x="2208" y="1"/>
                      <a:pt x="2030" y="69"/>
                      <a:pt x="1891" y="208"/>
                    </a:cubicBezTo>
                    <a:lnTo>
                      <a:pt x="166" y="1767"/>
                    </a:lnTo>
                    <a:cubicBezTo>
                      <a:pt x="12" y="1909"/>
                      <a:pt x="1" y="2157"/>
                      <a:pt x="142" y="2311"/>
                    </a:cubicBezTo>
                    <a:lnTo>
                      <a:pt x="709" y="2937"/>
                    </a:lnTo>
                    <a:lnTo>
                      <a:pt x="1170" y="3445"/>
                    </a:lnTo>
                    <a:cubicBezTo>
                      <a:pt x="1316" y="3591"/>
                      <a:pt x="1507" y="3665"/>
                      <a:pt x="1696" y="3665"/>
                    </a:cubicBezTo>
                    <a:cubicBezTo>
                      <a:pt x="1873" y="3665"/>
                      <a:pt x="2049" y="3600"/>
                      <a:pt x="2186" y="3468"/>
                    </a:cubicBezTo>
                    <a:lnTo>
                      <a:pt x="3214" y="2535"/>
                    </a:lnTo>
                    <a:cubicBezTo>
                      <a:pt x="3745" y="2039"/>
                      <a:pt x="3816" y="1224"/>
                      <a:pt x="3356" y="716"/>
                    </a:cubicBezTo>
                    <a:lnTo>
                      <a:pt x="2907" y="220"/>
                    </a:lnTo>
                    <a:cubicBezTo>
                      <a:pt x="2762" y="75"/>
                      <a:pt x="2574" y="1"/>
                      <a:pt x="238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48"/>
              <p:cNvSpPr/>
              <p:nvPr/>
            </p:nvSpPr>
            <p:spPr>
              <a:xfrm>
                <a:off x="8102174" y="923067"/>
                <a:ext cx="40508" cy="84764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2647" extrusionOk="0">
                    <a:moveTo>
                      <a:pt x="1265" y="0"/>
                    </a:moveTo>
                    <a:lnTo>
                      <a:pt x="166" y="1004"/>
                    </a:lnTo>
                    <a:cubicBezTo>
                      <a:pt x="12" y="1146"/>
                      <a:pt x="1" y="1394"/>
                      <a:pt x="142" y="1548"/>
                    </a:cubicBezTo>
                    <a:lnTo>
                      <a:pt x="1146" y="2646"/>
                    </a:lnTo>
                    <a:lnTo>
                      <a:pt x="12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48"/>
              <p:cNvSpPr/>
              <p:nvPr/>
            </p:nvSpPr>
            <p:spPr>
              <a:xfrm>
                <a:off x="8182742" y="900363"/>
                <a:ext cx="14794" cy="99526"/>
              </a:xfrm>
              <a:custGeom>
                <a:avLst/>
                <a:gdLst/>
                <a:ahLst/>
                <a:cxnLst/>
                <a:rect l="l" t="t" r="r" b="b"/>
                <a:pathLst>
                  <a:path w="462" h="3108" extrusionOk="0">
                    <a:moveTo>
                      <a:pt x="154" y="0"/>
                    </a:moveTo>
                    <a:lnTo>
                      <a:pt x="1" y="3107"/>
                    </a:lnTo>
                    <a:lnTo>
                      <a:pt x="343" y="2800"/>
                    </a:lnTo>
                    <a:lnTo>
                      <a:pt x="462" y="248"/>
                    </a:lnTo>
                    <a:lnTo>
                      <a:pt x="391" y="166"/>
                    </a:lnTo>
                    <a:cubicBezTo>
                      <a:pt x="320" y="95"/>
                      <a:pt x="237" y="36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48"/>
              <p:cNvSpPr/>
              <p:nvPr/>
            </p:nvSpPr>
            <p:spPr>
              <a:xfrm>
                <a:off x="8210378" y="925309"/>
                <a:ext cx="12137" cy="48834"/>
              </a:xfrm>
              <a:custGeom>
                <a:avLst/>
                <a:gdLst/>
                <a:ahLst/>
                <a:cxnLst/>
                <a:rect l="l" t="t" r="r" b="b"/>
                <a:pathLst>
                  <a:path w="379" h="1525" extrusionOk="0">
                    <a:moveTo>
                      <a:pt x="71" y="1"/>
                    </a:moveTo>
                    <a:lnTo>
                      <a:pt x="0" y="1525"/>
                    </a:lnTo>
                    <a:cubicBezTo>
                      <a:pt x="343" y="1088"/>
                      <a:pt x="378" y="473"/>
                      <a:pt x="7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48"/>
              <p:cNvSpPr/>
              <p:nvPr/>
            </p:nvSpPr>
            <p:spPr>
              <a:xfrm>
                <a:off x="8153986" y="899979"/>
                <a:ext cx="17837" cy="115889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619" extrusionOk="0">
                    <a:moveTo>
                      <a:pt x="556" y="0"/>
                    </a:moveTo>
                    <a:lnTo>
                      <a:pt x="556" y="0"/>
                    </a:lnTo>
                    <a:cubicBezTo>
                      <a:pt x="438" y="24"/>
                      <a:pt x="344" y="83"/>
                      <a:pt x="261" y="166"/>
                    </a:cubicBezTo>
                    <a:lnTo>
                      <a:pt x="155" y="260"/>
                    </a:lnTo>
                    <a:lnTo>
                      <a:pt x="1" y="3615"/>
                    </a:lnTo>
                    <a:cubicBezTo>
                      <a:pt x="23" y="3617"/>
                      <a:pt x="44" y="3618"/>
                      <a:pt x="66" y="3618"/>
                    </a:cubicBezTo>
                    <a:cubicBezTo>
                      <a:pt x="174" y="3618"/>
                      <a:pt x="281" y="3594"/>
                      <a:pt x="379" y="3544"/>
                    </a:cubicBezTo>
                    <a:lnTo>
                      <a:pt x="5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48"/>
              <p:cNvSpPr/>
              <p:nvPr/>
            </p:nvSpPr>
            <p:spPr>
              <a:xfrm>
                <a:off x="8341638" y="680209"/>
                <a:ext cx="39196" cy="6785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2119" extrusionOk="0">
                    <a:moveTo>
                      <a:pt x="1029" y="1"/>
                    </a:moveTo>
                    <a:cubicBezTo>
                      <a:pt x="973" y="1"/>
                      <a:pt x="917" y="29"/>
                      <a:pt x="886" y="94"/>
                    </a:cubicBezTo>
                    <a:lnTo>
                      <a:pt x="36" y="1890"/>
                    </a:lnTo>
                    <a:cubicBezTo>
                      <a:pt x="0" y="1973"/>
                      <a:pt x="36" y="2067"/>
                      <a:pt x="118" y="2103"/>
                    </a:cubicBezTo>
                    <a:cubicBezTo>
                      <a:pt x="143" y="2113"/>
                      <a:pt x="169" y="2119"/>
                      <a:pt x="194" y="2119"/>
                    </a:cubicBezTo>
                    <a:cubicBezTo>
                      <a:pt x="253" y="2119"/>
                      <a:pt x="306" y="2090"/>
                      <a:pt x="331" y="2032"/>
                    </a:cubicBezTo>
                    <a:lnTo>
                      <a:pt x="1182" y="236"/>
                    </a:lnTo>
                    <a:cubicBezTo>
                      <a:pt x="1182" y="224"/>
                      <a:pt x="1193" y="213"/>
                      <a:pt x="1193" y="213"/>
                    </a:cubicBezTo>
                    <a:cubicBezTo>
                      <a:pt x="1223" y="85"/>
                      <a:pt x="1126" y="1"/>
                      <a:pt x="102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48"/>
              <p:cNvSpPr/>
              <p:nvPr/>
            </p:nvSpPr>
            <p:spPr>
              <a:xfrm>
                <a:off x="8233050" y="729171"/>
                <a:ext cx="158928" cy="161201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5034" extrusionOk="0">
                    <a:moveTo>
                      <a:pt x="3273" y="0"/>
                    </a:moveTo>
                    <a:cubicBezTo>
                      <a:pt x="3219" y="0"/>
                      <a:pt x="3164" y="21"/>
                      <a:pt x="3120" y="66"/>
                    </a:cubicBezTo>
                    <a:lnTo>
                      <a:pt x="2234" y="869"/>
                    </a:lnTo>
                    <a:lnTo>
                      <a:pt x="414" y="2523"/>
                    </a:lnTo>
                    <a:cubicBezTo>
                      <a:pt x="36" y="2865"/>
                      <a:pt x="1" y="3456"/>
                      <a:pt x="344" y="3834"/>
                    </a:cubicBezTo>
                    <a:lnTo>
                      <a:pt x="946" y="4496"/>
                    </a:lnTo>
                    <a:cubicBezTo>
                      <a:pt x="1271" y="4852"/>
                      <a:pt x="1720" y="5033"/>
                      <a:pt x="2169" y="5033"/>
                    </a:cubicBezTo>
                    <a:cubicBezTo>
                      <a:pt x="2568" y="5033"/>
                      <a:pt x="2968" y="4891"/>
                      <a:pt x="3285" y="4602"/>
                    </a:cubicBezTo>
                    <a:lnTo>
                      <a:pt x="4561" y="3444"/>
                    </a:lnTo>
                    <a:cubicBezTo>
                      <a:pt x="4939" y="3102"/>
                      <a:pt x="4963" y="2523"/>
                      <a:pt x="4620" y="2145"/>
                    </a:cubicBezTo>
                    <a:lnTo>
                      <a:pt x="4006" y="1460"/>
                    </a:lnTo>
                    <a:lnTo>
                      <a:pt x="3947" y="704"/>
                    </a:lnTo>
                    <a:cubicBezTo>
                      <a:pt x="3947" y="656"/>
                      <a:pt x="3923" y="609"/>
                      <a:pt x="3888" y="574"/>
                    </a:cubicBezTo>
                    <a:lnTo>
                      <a:pt x="3439" y="78"/>
                    </a:lnTo>
                    <a:cubicBezTo>
                      <a:pt x="3395" y="27"/>
                      <a:pt x="3334" y="0"/>
                      <a:pt x="327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48"/>
              <p:cNvSpPr/>
              <p:nvPr/>
            </p:nvSpPr>
            <p:spPr>
              <a:xfrm>
                <a:off x="8250470" y="761738"/>
                <a:ext cx="124471" cy="114384"/>
              </a:xfrm>
              <a:custGeom>
                <a:avLst/>
                <a:gdLst/>
                <a:ahLst/>
                <a:cxnLst/>
                <a:rect l="l" t="t" r="r" b="b"/>
                <a:pathLst>
                  <a:path w="3887" h="3572" extrusionOk="0">
                    <a:moveTo>
                      <a:pt x="2319" y="1"/>
                    </a:moveTo>
                    <a:cubicBezTo>
                      <a:pt x="2227" y="1"/>
                      <a:pt x="2134" y="33"/>
                      <a:pt x="2056" y="100"/>
                    </a:cubicBezTo>
                    <a:lnTo>
                      <a:pt x="343" y="1671"/>
                    </a:lnTo>
                    <a:cubicBezTo>
                      <a:pt x="36" y="1931"/>
                      <a:pt x="0" y="2380"/>
                      <a:pt x="260" y="2687"/>
                    </a:cubicBezTo>
                    <a:lnTo>
                      <a:pt x="709" y="3183"/>
                    </a:lnTo>
                    <a:cubicBezTo>
                      <a:pt x="962" y="3442"/>
                      <a:pt x="1297" y="3572"/>
                      <a:pt x="1633" y="3572"/>
                    </a:cubicBezTo>
                    <a:cubicBezTo>
                      <a:pt x="1958" y="3572"/>
                      <a:pt x="2285" y="3451"/>
                      <a:pt x="2540" y="3207"/>
                    </a:cubicBezTo>
                    <a:lnTo>
                      <a:pt x="3556" y="2286"/>
                    </a:lnTo>
                    <a:cubicBezTo>
                      <a:pt x="3851" y="2026"/>
                      <a:pt x="3887" y="1565"/>
                      <a:pt x="3639" y="1270"/>
                    </a:cubicBezTo>
                    <a:lnTo>
                      <a:pt x="3166" y="762"/>
                    </a:lnTo>
                    <a:lnTo>
                      <a:pt x="2599" y="124"/>
                    </a:lnTo>
                    <a:cubicBezTo>
                      <a:pt x="2524" y="42"/>
                      <a:pt x="2422" y="1"/>
                      <a:pt x="231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48"/>
              <p:cNvSpPr/>
              <p:nvPr/>
            </p:nvSpPr>
            <p:spPr>
              <a:xfrm>
                <a:off x="8283741" y="775892"/>
                <a:ext cx="20847" cy="9991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3120" extrusionOk="0">
                    <a:moveTo>
                      <a:pt x="651" y="1"/>
                    </a:moveTo>
                    <a:lnTo>
                      <a:pt x="119" y="485"/>
                    </a:lnTo>
                    <a:cubicBezTo>
                      <a:pt x="72" y="1324"/>
                      <a:pt x="36" y="2151"/>
                      <a:pt x="1" y="2989"/>
                    </a:cubicBezTo>
                    <a:cubicBezTo>
                      <a:pt x="154" y="3072"/>
                      <a:pt x="332" y="3119"/>
                      <a:pt x="509" y="3119"/>
                    </a:cubicBezTo>
                    <a:lnTo>
                      <a:pt x="6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48"/>
              <p:cNvSpPr/>
              <p:nvPr/>
            </p:nvSpPr>
            <p:spPr>
              <a:xfrm>
                <a:off x="8315924" y="761834"/>
                <a:ext cx="16652" cy="112079"/>
              </a:xfrm>
              <a:custGeom>
                <a:avLst/>
                <a:gdLst/>
                <a:ahLst/>
                <a:cxnLst/>
                <a:rect l="l" t="t" r="r" b="b"/>
                <a:pathLst>
                  <a:path w="520" h="3500" extrusionOk="0">
                    <a:moveTo>
                      <a:pt x="260" y="1"/>
                    </a:moveTo>
                    <a:cubicBezTo>
                      <a:pt x="228" y="1"/>
                      <a:pt x="196" y="5"/>
                      <a:pt x="165" y="14"/>
                    </a:cubicBezTo>
                    <a:lnTo>
                      <a:pt x="0" y="3499"/>
                    </a:lnTo>
                    <a:cubicBezTo>
                      <a:pt x="130" y="3452"/>
                      <a:pt x="248" y="3393"/>
                      <a:pt x="366" y="3310"/>
                    </a:cubicBezTo>
                    <a:cubicBezTo>
                      <a:pt x="414" y="2235"/>
                      <a:pt x="461" y="1160"/>
                      <a:pt x="520" y="97"/>
                    </a:cubicBezTo>
                    <a:cubicBezTo>
                      <a:pt x="441" y="36"/>
                      <a:pt x="350" y="1"/>
                      <a:pt x="2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48"/>
              <p:cNvSpPr/>
              <p:nvPr/>
            </p:nvSpPr>
            <p:spPr>
              <a:xfrm>
                <a:off x="8343912" y="780823"/>
                <a:ext cx="10247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257" extrusionOk="0">
                    <a:moveTo>
                      <a:pt x="107" y="0"/>
                    </a:moveTo>
                    <a:lnTo>
                      <a:pt x="0" y="2257"/>
                    </a:lnTo>
                    <a:lnTo>
                      <a:pt x="236" y="2044"/>
                    </a:lnTo>
                    <a:cubicBezTo>
                      <a:pt x="260" y="1441"/>
                      <a:pt x="296" y="839"/>
                      <a:pt x="319" y="237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48"/>
              <p:cNvSpPr/>
              <p:nvPr/>
            </p:nvSpPr>
            <p:spPr>
              <a:xfrm>
                <a:off x="8250470" y="806537"/>
                <a:ext cx="20462" cy="5184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619" extrusionOk="0">
                    <a:moveTo>
                      <a:pt x="638" y="1"/>
                    </a:moveTo>
                    <a:lnTo>
                      <a:pt x="343" y="272"/>
                    </a:lnTo>
                    <a:cubicBezTo>
                      <a:pt x="36" y="532"/>
                      <a:pt x="0" y="981"/>
                      <a:pt x="260" y="1288"/>
                    </a:cubicBezTo>
                    <a:lnTo>
                      <a:pt x="556" y="1619"/>
                    </a:lnTo>
                    <a:cubicBezTo>
                      <a:pt x="579" y="1076"/>
                      <a:pt x="615" y="544"/>
                      <a:pt x="6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0" name="Google Shape;3820;p48"/>
            <p:cNvGrpSpPr/>
            <p:nvPr/>
          </p:nvGrpSpPr>
          <p:grpSpPr>
            <a:xfrm>
              <a:off x="8194314" y="2687554"/>
              <a:ext cx="959394" cy="1094113"/>
              <a:chOff x="8184632" y="2551892"/>
              <a:chExt cx="959394" cy="1094113"/>
            </a:xfrm>
          </p:grpSpPr>
          <p:sp>
            <p:nvSpPr>
              <p:cNvPr id="3821" name="Google Shape;3821;p48"/>
              <p:cNvSpPr/>
              <p:nvPr/>
            </p:nvSpPr>
            <p:spPr>
              <a:xfrm>
                <a:off x="8184632" y="2551892"/>
                <a:ext cx="959394" cy="1094113"/>
              </a:xfrm>
              <a:custGeom>
                <a:avLst/>
                <a:gdLst/>
                <a:ahLst/>
                <a:cxnLst/>
                <a:rect l="l" t="t" r="r" b="b"/>
                <a:pathLst>
                  <a:path w="29960" h="34167" extrusionOk="0">
                    <a:moveTo>
                      <a:pt x="19449" y="0"/>
                    </a:moveTo>
                    <a:cubicBezTo>
                      <a:pt x="16144" y="0"/>
                      <a:pt x="12833" y="956"/>
                      <a:pt x="9948" y="2885"/>
                    </a:cubicBezTo>
                    <a:cubicBezTo>
                      <a:pt x="2104" y="8130"/>
                      <a:pt x="1" y="18738"/>
                      <a:pt x="5258" y="26582"/>
                    </a:cubicBezTo>
                    <a:cubicBezTo>
                      <a:pt x="8550" y="31505"/>
                      <a:pt x="13954" y="34167"/>
                      <a:pt x="19462" y="34167"/>
                    </a:cubicBezTo>
                    <a:cubicBezTo>
                      <a:pt x="22730" y="34167"/>
                      <a:pt x="26034" y="33230"/>
                      <a:pt x="28955" y="31272"/>
                    </a:cubicBezTo>
                    <a:cubicBezTo>
                      <a:pt x="29298" y="31048"/>
                      <a:pt x="29628" y="30799"/>
                      <a:pt x="29959" y="30540"/>
                    </a:cubicBezTo>
                    <a:lnTo>
                      <a:pt x="29959" y="3606"/>
                    </a:lnTo>
                    <a:cubicBezTo>
                      <a:pt x="26876" y="1210"/>
                      <a:pt x="23167" y="0"/>
                      <a:pt x="194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48"/>
              <p:cNvSpPr/>
              <p:nvPr/>
            </p:nvSpPr>
            <p:spPr>
              <a:xfrm>
                <a:off x="9098202" y="2836059"/>
                <a:ext cx="45824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3474" extrusionOk="0">
                    <a:moveTo>
                      <a:pt x="1430" y="0"/>
                    </a:moveTo>
                    <a:lnTo>
                      <a:pt x="1064" y="236"/>
                    </a:lnTo>
                    <a:cubicBezTo>
                      <a:pt x="225" y="803"/>
                      <a:pt x="1" y="1949"/>
                      <a:pt x="556" y="2788"/>
                    </a:cubicBezTo>
                    <a:cubicBezTo>
                      <a:pt x="769" y="3107"/>
                      <a:pt x="1076" y="3343"/>
                      <a:pt x="1430" y="3473"/>
                    </a:cubicBezTo>
                    <a:lnTo>
                      <a:pt x="143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48"/>
              <p:cNvSpPr/>
              <p:nvPr/>
            </p:nvSpPr>
            <p:spPr>
              <a:xfrm>
                <a:off x="8336322" y="3292636"/>
                <a:ext cx="209619" cy="178205"/>
              </a:xfrm>
              <a:custGeom>
                <a:avLst/>
                <a:gdLst/>
                <a:ahLst/>
                <a:cxnLst/>
                <a:rect l="l" t="t" r="r" b="b"/>
                <a:pathLst>
                  <a:path w="6546" h="5565" extrusionOk="0">
                    <a:moveTo>
                      <a:pt x="4462" y="0"/>
                    </a:moveTo>
                    <a:cubicBezTo>
                      <a:pt x="4127" y="0"/>
                      <a:pt x="3789" y="92"/>
                      <a:pt x="3486" y="284"/>
                    </a:cubicBezTo>
                    <a:lnTo>
                      <a:pt x="1" y="2611"/>
                    </a:lnTo>
                    <a:cubicBezTo>
                      <a:pt x="166" y="2895"/>
                      <a:pt x="332" y="3178"/>
                      <a:pt x="521" y="3450"/>
                    </a:cubicBezTo>
                    <a:cubicBezTo>
                      <a:pt x="1017" y="4194"/>
                      <a:pt x="1572" y="4903"/>
                      <a:pt x="2186" y="5565"/>
                    </a:cubicBezTo>
                    <a:lnTo>
                      <a:pt x="5530" y="3344"/>
                    </a:lnTo>
                    <a:cubicBezTo>
                      <a:pt x="6345" y="2765"/>
                      <a:pt x="6545" y="1643"/>
                      <a:pt x="5990" y="816"/>
                    </a:cubicBezTo>
                    <a:cubicBezTo>
                      <a:pt x="5636" y="288"/>
                      <a:pt x="5054" y="0"/>
                      <a:pt x="446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48"/>
              <p:cNvSpPr/>
              <p:nvPr/>
            </p:nvSpPr>
            <p:spPr>
              <a:xfrm>
                <a:off x="8479527" y="3054165"/>
                <a:ext cx="198828" cy="150378"/>
              </a:xfrm>
              <a:custGeom>
                <a:avLst/>
                <a:gdLst/>
                <a:ahLst/>
                <a:cxnLst/>
                <a:rect l="l" t="t" r="r" b="b"/>
                <a:pathLst>
                  <a:path w="6209" h="4696" extrusionOk="0">
                    <a:moveTo>
                      <a:pt x="5447" y="0"/>
                    </a:moveTo>
                    <a:cubicBezTo>
                      <a:pt x="5234" y="0"/>
                      <a:pt x="5020" y="179"/>
                      <a:pt x="5098" y="454"/>
                    </a:cubicBezTo>
                    <a:cubicBezTo>
                      <a:pt x="5464" y="1612"/>
                      <a:pt x="5027" y="2876"/>
                      <a:pt x="4011" y="3549"/>
                    </a:cubicBezTo>
                    <a:cubicBezTo>
                      <a:pt x="3552" y="3857"/>
                      <a:pt x="3023" y="4010"/>
                      <a:pt x="2496" y="4010"/>
                    </a:cubicBezTo>
                    <a:cubicBezTo>
                      <a:pt x="1870" y="4010"/>
                      <a:pt x="1245" y="3795"/>
                      <a:pt x="739" y="3372"/>
                    </a:cubicBezTo>
                    <a:cubicBezTo>
                      <a:pt x="662" y="3310"/>
                      <a:pt x="583" y="3284"/>
                      <a:pt x="509" y="3284"/>
                    </a:cubicBezTo>
                    <a:cubicBezTo>
                      <a:pt x="217" y="3284"/>
                      <a:pt x="0" y="3692"/>
                      <a:pt x="302" y="3927"/>
                    </a:cubicBezTo>
                    <a:cubicBezTo>
                      <a:pt x="939" y="4424"/>
                      <a:pt x="1719" y="4695"/>
                      <a:pt x="2522" y="4695"/>
                    </a:cubicBezTo>
                    <a:cubicBezTo>
                      <a:pt x="2541" y="4696"/>
                      <a:pt x="2559" y="4696"/>
                      <a:pt x="2578" y="4696"/>
                    </a:cubicBezTo>
                    <a:cubicBezTo>
                      <a:pt x="3221" y="4696"/>
                      <a:pt x="3861" y="4496"/>
                      <a:pt x="4401" y="4128"/>
                    </a:cubicBezTo>
                    <a:cubicBezTo>
                      <a:pt x="5653" y="3278"/>
                      <a:pt x="6208" y="1718"/>
                      <a:pt x="5783" y="265"/>
                    </a:cubicBezTo>
                    <a:cubicBezTo>
                      <a:pt x="5731" y="80"/>
                      <a:pt x="5589" y="0"/>
                      <a:pt x="54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48"/>
              <p:cNvSpPr/>
              <p:nvPr/>
            </p:nvSpPr>
            <p:spPr>
              <a:xfrm>
                <a:off x="8820214" y="2826645"/>
                <a:ext cx="197451" cy="15092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4713" extrusionOk="0">
                    <a:moveTo>
                      <a:pt x="5408" y="0"/>
                    </a:moveTo>
                    <a:cubicBezTo>
                      <a:pt x="5193" y="0"/>
                      <a:pt x="4975" y="183"/>
                      <a:pt x="5067" y="460"/>
                    </a:cubicBezTo>
                    <a:cubicBezTo>
                      <a:pt x="5433" y="1617"/>
                      <a:pt x="4984" y="2881"/>
                      <a:pt x="3968" y="3555"/>
                    </a:cubicBezTo>
                    <a:cubicBezTo>
                      <a:pt x="3509" y="3863"/>
                      <a:pt x="2981" y="4015"/>
                      <a:pt x="2453" y="4015"/>
                    </a:cubicBezTo>
                    <a:cubicBezTo>
                      <a:pt x="1827" y="4015"/>
                      <a:pt x="1202" y="3801"/>
                      <a:pt x="696" y="3377"/>
                    </a:cubicBezTo>
                    <a:cubicBezTo>
                      <a:pt x="629" y="3334"/>
                      <a:pt x="562" y="3316"/>
                      <a:pt x="498" y="3316"/>
                    </a:cubicBezTo>
                    <a:cubicBezTo>
                      <a:pt x="212" y="3316"/>
                      <a:pt x="0" y="3691"/>
                      <a:pt x="271" y="3933"/>
                    </a:cubicBezTo>
                    <a:cubicBezTo>
                      <a:pt x="897" y="4429"/>
                      <a:pt x="1677" y="4701"/>
                      <a:pt x="2480" y="4712"/>
                    </a:cubicBezTo>
                    <a:cubicBezTo>
                      <a:pt x="3153" y="4712"/>
                      <a:pt x="3803" y="4511"/>
                      <a:pt x="4370" y="4145"/>
                    </a:cubicBezTo>
                    <a:cubicBezTo>
                      <a:pt x="5610" y="3283"/>
                      <a:pt x="6166" y="1724"/>
                      <a:pt x="5740" y="271"/>
                    </a:cubicBezTo>
                    <a:cubicBezTo>
                      <a:pt x="5693" y="82"/>
                      <a:pt x="5551" y="0"/>
                      <a:pt x="54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48"/>
              <p:cNvSpPr/>
              <p:nvPr/>
            </p:nvSpPr>
            <p:spPr>
              <a:xfrm>
                <a:off x="8379585" y="2904716"/>
                <a:ext cx="160048" cy="115985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3622" extrusionOk="0">
                    <a:moveTo>
                      <a:pt x="3227" y="0"/>
                    </a:moveTo>
                    <a:cubicBezTo>
                      <a:pt x="1527" y="0"/>
                      <a:pt x="1" y="1486"/>
                      <a:pt x="257" y="3397"/>
                    </a:cubicBezTo>
                    <a:cubicBezTo>
                      <a:pt x="268" y="3527"/>
                      <a:pt x="387" y="3621"/>
                      <a:pt x="516" y="3621"/>
                    </a:cubicBezTo>
                    <a:lnTo>
                      <a:pt x="552" y="3621"/>
                    </a:lnTo>
                    <a:cubicBezTo>
                      <a:pt x="694" y="3597"/>
                      <a:pt x="800" y="3467"/>
                      <a:pt x="776" y="3326"/>
                    </a:cubicBezTo>
                    <a:cubicBezTo>
                      <a:pt x="575" y="1751"/>
                      <a:pt x="1835" y="524"/>
                      <a:pt x="3236" y="524"/>
                    </a:cubicBezTo>
                    <a:cubicBezTo>
                      <a:pt x="3644" y="524"/>
                      <a:pt x="4063" y="628"/>
                      <a:pt x="4462" y="857"/>
                    </a:cubicBezTo>
                    <a:cubicBezTo>
                      <a:pt x="4513" y="890"/>
                      <a:pt x="4564" y="905"/>
                      <a:pt x="4611" y="905"/>
                    </a:cubicBezTo>
                    <a:cubicBezTo>
                      <a:pt x="4847" y="905"/>
                      <a:pt x="4997" y="546"/>
                      <a:pt x="4722" y="408"/>
                    </a:cubicBezTo>
                    <a:cubicBezTo>
                      <a:pt x="4236" y="127"/>
                      <a:pt x="3724" y="0"/>
                      <a:pt x="322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48"/>
              <p:cNvSpPr/>
              <p:nvPr/>
            </p:nvSpPr>
            <p:spPr>
              <a:xfrm>
                <a:off x="8737468" y="2665091"/>
                <a:ext cx="159984" cy="116146"/>
              </a:xfrm>
              <a:custGeom>
                <a:avLst/>
                <a:gdLst/>
                <a:ahLst/>
                <a:cxnLst/>
                <a:rect l="l" t="t" r="r" b="b"/>
                <a:pathLst>
                  <a:path w="4996" h="3627" extrusionOk="0">
                    <a:moveTo>
                      <a:pt x="3222" y="1"/>
                    </a:moveTo>
                    <a:cubicBezTo>
                      <a:pt x="1524" y="1"/>
                      <a:pt x="0" y="1493"/>
                      <a:pt x="256" y="3402"/>
                    </a:cubicBezTo>
                    <a:cubicBezTo>
                      <a:pt x="268" y="3532"/>
                      <a:pt x="386" y="3626"/>
                      <a:pt x="516" y="3626"/>
                    </a:cubicBezTo>
                    <a:lnTo>
                      <a:pt x="539" y="3626"/>
                    </a:lnTo>
                    <a:cubicBezTo>
                      <a:pt x="681" y="3603"/>
                      <a:pt x="787" y="3473"/>
                      <a:pt x="776" y="3331"/>
                    </a:cubicBezTo>
                    <a:cubicBezTo>
                      <a:pt x="556" y="1758"/>
                      <a:pt x="1816" y="525"/>
                      <a:pt x="3224" y="525"/>
                    </a:cubicBezTo>
                    <a:cubicBezTo>
                      <a:pt x="3635" y="525"/>
                      <a:pt x="4058" y="630"/>
                      <a:pt x="4461" y="862"/>
                    </a:cubicBezTo>
                    <a:cubicBezTo>
                      <a:pt x="4514" y="898"/>
                      <a:pt x="4566" y="914"/>
                      <a:pt x="4614" y="914"/>
                    </a:cubicBezTo>
                    <a:cubicBezTo>
                      <a:pt x="4848" y="914"/>
                      <a:pt x="4995" y="550"/>
                      <a:pt x="4721" y="413"/>
                    </a:cubicBezTo>
                    <a:cubicBezTo>
                      <a:pt x="4234" y="129"/>
                      <a:pt x="3720" y="1"/>
                      <a:pt x="322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48"/>
              <p:cNvSpPr/>
              <p:nvPr/>
            </p:nvSpPr>
            <p:spPr>
              <a:xfrm>
                <a:off x="8760012" y="3107386"/>
                <a:ext cx="288683" cy="271839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8489" extrusionOk="0">
                    <a:moveTo>
                      <a:pt x="3931" y="0"/>
                    </a:moveTo>
                    <a:cubicBezTo>
                      <a:pt x="3264" y="0"/>
                      <a:pt x="2613" y="182"/>
                      <a:pt x="2044" y="564"/>
                    </a:cubicBezTo>
                    <a:cubicBezTo>
                      <a:pt x="308" y="1722"/>
                      <a:pt x="1" y="4321"/>
                      <a:pt x="1359" y="6353"/>
                    </a:cubicBezTo>
                    <a:cubicBezTo>
                      <a:pt x="2273" y="7720"/>
                      <a:pt x="3712" y="8488"/>
                      <a:pt x="5084" y="8488"/>
                    </a:cubicBezTo>
                    <a:cubicBezTo>
                      <a:pt x="5751" y="8488"/>
                      <a:pt x="6402" y="8306"/>
                      <a:pt x="6971" y="7924"/>
                    </a:cubicBezTo>
                    <a:cubicBezTo>
                      <a:pt x="8707" y="6766"/>
                      <a:pt x="9014" y="4167"/>
                      <a:pt x="7656" y="2135"/>
                    </a:cubicBezTo>
                    <a:cubicBezTo>
                      <a:pt x="6742" y="768"/>
                      <a:pt x="5303" y="0"/>
                      <a:pt x="3931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48"/>
              <p:cNvSpPr/>
              <p:nvPr/>
            </p:nvSpPr>
            <p:spPr>
              <a:xfrm>
                <a:off x="8774774" y="3107930"/>
                <a:ext cx="167221" cy="123447"/>
              </a:xfrm>
              <a:custGeom>
                <a:avLst/>
                <a:gdLst/>
                <a:ahLst/>
                <a:cxnLst/>
                <a:rect l="l" t="t" r="r" b="b"/>
                <a:pathLst>
                  <a:path w="5222" h="3855" extrusionOk="0">
                    <a:moveTo>
                      <a:pt x="3469" y="1"/>
                    </a:moveTo>
                    <a:cubicBezTo>
                      <a:pt x="2806" y="1"/>
                      <a:pt x="2159" y="178"/>
                      <a:pt x="1595" y="547"/>
                    </a:cubicBezTo>
                    <a:cubicBezTo>
                      <a:pt x="520" y="1256"/>
                      <a:pt x="0" y="2520"/>
                      <a:pt x="60" y="3855"/>
                    </a:cubicBezTo>
                    <a:lnTo>
                      <a:pt x="5222" y="406"/>
                    </a:lnTo>
                    <a:cubicBezTo>
                      <a:pt x="4656" y="139"/>
                      <a:pt x="4057" y="1"/>
                      <a:pt x="34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48"/>
              <p:cNvSpPr/>
              <p:nvPr/>
            </p:nvSpPr>
            <p:spPr>
              <a:xfrm>
                <a:off x="8886757" y="3277137"/>
                <a:ext cx="144902" cy="102504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3201" extrusionOk="0">
                    <a:moveTo>
                      <a:pt x="4525" y="0"/>
                    </a:moveTo>
                    <a:lnTo>
                      <a:pt x="0" y="3025"/>
                    </a:lnTo>
                    <a:cubicBezTo>
                      <a:pt x="380" y="3141"/>
                      <a:pt x="767" y="3201"/>
                      <a:pt x="1148" y="3201"/>
                    </a:cubicBezTo>
                    <a:cubicBezTo>
                      <a:pt x="1809" y="3201"/>
                      <a:pt x="2455" y="3021"/>
                      <a:pt x="3024" y="2647"/>
                    </a:cubicBezTo>
                    <a:cubicBezTo>
                      <a:pt x="3910" y="2044"/>
                      <a:pt x="4418" y="1075"/>
                      <a:pt x="45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31" name="Google Shape;3831;p48"/>
            <p:cNvSpPr/>
            <p:nvPr/>
          </p:nvSpPr>
          <p:spPr>
            <a:xfrm flipH="1">
              <a:off x="-6265" y="4660864"/>
              <a:ext cx="548545" cy="481971"/>
            </a:xfrm>
            <a:custGeom>
              <a:avLst/>
              <a:gdLst/>
              <a:ahLst/>
              <a:cxnLst/>
              <a:rect l="l" t="t" r="r" b="b"/>
              <a:pathLst>
                <a:path w="17130" h="15051" extrusionOk="0">
                  <a:moveTo>
                    <a:pt x="17130" y="0"/>
                  </a:moveTo>
                  <a:cubicBezTo>
                    <a:pt x="13798" y="237"/>
                    <a:pt x="10585" y="1359"/>
                    <a:pt x="7833" y="3261"/>
                  </a:cubicBezTo>
                  <a:cubicBezTo>
                    <a:pt x="3781" y="6013"/>
                    <a:pt x="969" y="10254"/>
                    <a:pt x="0" y="15050"/>
                  </a:cubicBezTo>
                  <a:lnTo>
                    <a:pt x="17130" y="15050"/>
                  </a:lnTo>
                  <a:lnTo>
                    <a:pt x="17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2" name="Google Shape;3832;p48"/>
            <p:cNvGrpSpPr/>
            <p:nvPr/>
          </p:nvGrpSpPr>
          <p:grpSpPr>
            <a:xfrm flipH="1">
              <a:off x="8491364" y="-95665"/>
              <a:ext cx="684353" cy="725246"/>
              <a:chOff x="-17100" y="-95665"/>
              <a:chExt cx="684353" cy="725246"/>
            </a:xfrm>
          </p:grpSpPr>
          <p:sp>
            <p:nvSpPr>
              <p:cNvPr id="3833" name="Google Shape;3833;p48"/>
              <p:cNvSpPr/>
              <p:nvPr/>
            </p:nvSpPr>
            <p:spPr>
              <a:xfrm>
                <a:off x="-17100" y="-95665"/>
                <a:ext cx="684353" cy="725246"/>
              </a:xfrm>
              <a:custGeom>
                <a:avLst/>
                <a:gdLst/>
                <a:ahLst/>
                <a:cxnLst/>
                <a:rect l="l" t="t" r="r" b="b"/>
                <a:pathLst>
                  <a:path w="21371" h="22648" extrusionOk="0">
                    <a:moveTo>
                      <a:pt x="0" y="0"/>
                    </a:moveTo>
                    <a:lnTo>
                      <a:pt x="0" y="22599"/>
                    </a:lnTo>
                    <a:cubicBezTo>
                      <a:pt x="454" y="22631"/>
                      <a:pt x="908" y="22648"/>
                      <a:pt x="1360" y="22648"/>
                    </a:cubicBezTo>
                    <a:cubicBezTo>
                      <a:pt x="5159" y="22648"/>
                      <a:pt x="8881" y="21504"/>
                      <a:pt x="12026" y="19350"/>
                    </a:cubicBezTo>
                    <a:cubicBezTo>
                      <a:pt x="18287" y="15050"/>
                      <a:pt x="21370" y="7431"/>
                      <a:pt x="19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48"/>
              <p:cNvSpPr/>
              <p:nvPr/>
            </p:nvSpPr>
            <p:spPr>
              <a:xfrm>
                <a:off x="-17100" y="-63834"/>
                <a:ext cx="375304" cy="403932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12614" extrusionOk="0">
                    <a:moveTo>
                      <a:pt x="9372" y="1"/>
                    </a:moveTo>
                    <a:cubicBezTo>
                      <a:pt x="9129" y="1"/>
                      <a:pt x="8881" y="71"/>
                      <a:pt x="8659" y="223"/>
                    </a:cubicBezTo>
                    <a:lnTo>
                      <a:pt x="0" y="6165"/>
                    </a:lnTo>
                    <a:lnTo>
                      <a:pt x="0" y="12414"/>
                    </a:lnTo>
                    <a:cubicBezTo>
                      <a:pt x="626" y="12548"/>
                      <a:pt x="1258" y="12613"/>
                      <a:pt x="1886" y="12613"/>
                    </a:cubicBezTo>
                    <a:cubicBezTo>
                      <a:pt x="3702" y="12613"/>
                      <a:pt x="5490" y="12065"/>
                      <a:pt x="7017" y="11020"/>
                    </a:cubicBezTo>
                    <a:cubicBezTo>
                      <a:pt x="10278" y="8787"/>
                      <a:pt x="11719" y="4700"/>
                      <a:pt x="10585" y="908"/>
                    </a:cubicBezTo>
                    <a:cubicBezTo>
                      <a:pt x="10415" y="340"/>
                      <a:pt x="9904" y="1"/>
                      <a:pt x="937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48"/>
              <p:cNvSpPr/>
              <p:nvPr/>
            </p:nvSpPr>
            <p:spPr>
              <a:xfrm>
                <a:off x="-17100" y="93973"/>
                <a:ext cx="347284" cy="246125"/>
              </a:xfrm>
              <a:custGeom>
                <a:avLst/>
                <a:gdLst/>
                <a:ahLst/>
                <a:cxnLst/>
                <a:rect l="l" t="t" r="r" b="b"/>
                <a:pathLst>
                  <a:path w="10845" h="7686" extrusionOk="0">
                    <a:moveTo>
                      <a:pt x="10058" y="1"/>
                    </a:moveTo>
                    <a:cubicBezTo>
                      <a:pt x="8895" y="1"/>
                      <a:pt x="7757" y="359"/>
                      <a:pt x="6793" y="1024"/>
                    </a:cubicBezTo>
                    <a:cubicBezTo>
                      <a:pt x="6025" y="1556"/>
                      <a:pt x="5387" y="2253"/>
                      <a:pt x="4938" y="3068"/>
                    </a:cubicBezTo>
                    <a:cubicBezTo>
                      <a:pt x="4017" y="3186"/>
                      <a:pt x="3131" y="3529"/>
                      <a:pt x="2363" y="4060"/>
                    </a:cubicBezTo>
                    <a:cubicBezTo>
                      <a:pt x="1170" y="4864"/>
                      <a:pt x="319" y="6080"/>
                      <a:pt x="0" y="7486"/>
                    </a:cubicBezTo>
                    <a:cubicBezTo>
                      <a:pt x="626" y="7620"/>
                      <a:pt x="1258" y="7685"/>
                      <a:pt x="1886" y="7685"/>
                    </a:cubicBezTo>
                    <a:cubicBezTo>
                      <a:pt x="3702" y="7685"/>
                      <a:pt x="5490" y="7137"/>
                      <a:pt x="7017" y="6092"/>
                    </a:cubicBezTo>
                    <a:cubicBezTo>
                      <a:pt x="9061" y="4698"/>
                      <a:pt x="10443" y="2513"/>
                      <a:pt x="10845" y="56"/>
                    </a:cubicBezTo>
                    <a:cubicBezTo>
                      <a:pt x="10582" y="19"/>
                      <a:pt x="10319" y="1"/>
                      <a:pt x="10058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48"/>
              <p:cNvSpPr/>
              <p:nvPr/>
            </p:nvSpPr>
            <p:spPr>
              <a:xfrm>
                <a:off x="-17100" y="-61625"/>
                <a:ext cx="307960" cy="272383"/>
              </a:xfrm>
              <a:custGeom>
                <a:avLst/>
                <a:gdLst/>
                <a:ahLst/>
                <a:cxnLst/>
                <a:rect l="l" t="t" r="r" b="b"/>
                <a:pathLst>
                  <a:path w="9617" h="8506" extrusionOk="0">
                    <a:moveTo>
                      <a:pt x="9026" y="0"/>
                    </a:moveTo>
                    <a:lnTo>
                      <a:pt x="9026" y="0"/>
                    </a:lnTo>
                    <a:cubicBezTo>
                      <a:pt x="8896" y="36"/>
                      <a:pt x="8766" y="83"/>
                      <a:pt x="8659" y="166"/>
                    </a:cubicBezTo>
                    <a:lnTo>
                      <a:pt x="0" y="6096"/>
                    </a:lnTo>
                    <a:lnTo>
                      <a:pt x="0" y="8506"/>
                    </a:lnTo>
                    <a:lnTo>
                      <a:pt x="8506" y="2682"/>
                    </a:lnTo>
                    <a:cubicBezTo>
                      <a:pt x="9380" y="2079"/>
                      <a:pt x="9616" y="886"/>
                      <a:pt x="90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48"/>
              <p:cNvSpPr/>
              <p:nvPr/>
            </p:nvSpPr>
            <p:spPr>
              <a:xfrm>
                <a:off x="16556" y="129390"/>
                <a:ext cx="306071" cy="210804"/>
              </a:xfrm>
              <a:custGeom>
                <a:avLst/>
                <a:gdLst/>
                <a:ahLst/>
                <a:cxnLst/>
                <a:rect l="l" t="t" r="r" b="b"/>
                <a:pathLst>
                  <a:path w="9558" h="6583" extrusionOk="0">
                    <a:moveTo>
                      <a:pt x="9558" y="1"/>
                    </a:moveTo>
                    <a:lnTo>
                      <a:pt x="1" y="6545"/>
                    </a:lnTo>
                    <a:cubicBezTo>
                      <a:pt x="276" y="6570"/>
                      <a:pt x="550" y="6582"/>
                      <a:pt x="822" y="6582"/>
                    </a:cubicBezTo>
                    <a:cubicBezTo>
                      <a:pt x="4845" y="6582"/>
                      <a:pt x="8440" y="3929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8" name="Google Shape;3838;p48"/>
            <p:cNvGrpSpPr/>
            <p:nvPr/>
          </p:nvGrpSpPr>
          <p:grpSpPr>
            <a:xfrm flipH="1">
              <a:off x="8518056" y="1645854"/>
              <a:ext cx="997981" cy="881740"/>
              <a:chOff x="158480" y="1731379"/>
              <a:chExt cx="997981" cy="881740"/>
            </a:xfrm>
          </p:grpSpPr>
          <p:sp>
            <p:nvSpPr>
              <p:cNvPr id="3839" name="Google Shape;3839;p48"/>
              <p:cNvSpPr/>
              <p:nvPr/>
            </p:nvSpPr>
            <p:spPr>
              <a:xfrm>
                <a:off x="158480" y="1731379"/>
                <a:ext cx="997981" cy="881740"/>
              </a:xfrm>
              <a:custGeom>
                <a:avLst/>
                <a:gdLst/>
                <a:ahLst/>
                <a:cxnLst/>
                <a:rect l="l" t="t" r="r" b="b"/>
                <a:pathLst>
                  <a:path w="31165" h="27535" extrusionOk="0">
                    <a:moveTo>
                      <a:pt x="15596" y="1"/>
                    </a:moveTo>
                    <a:cubicBezTo>
                      <a:pt x="10070" y="1"/>
                      <a:pt x="4853" y="3346"/>
                      <a:pt x="2741" y="8815"/>
                    </a:cubicBezTo>
                    <a:cubicBezTo>
                      <a:pt x="1" y="15903"/>
                      <a:pt x="3533" y="23877"/>
                      <a:pt x="10633" y="26606"/>
                    </a:cubicBezTo>
                    <a:cubicBezTo>
                      <a:pt x="12262" y="27236"/>
                      <a:pt x="13939" y="27535"/>
                      <a:pt x="15587" y="27535"/>
                    </a:cubicBezTo>
                    <a:cubicBezTo>
                      <a:pt x="21110" y="27535"/>
                      <a:pt x="26322" y="24185"/>
                      <a:pt x="28423" y="18727"/>
                    </a:cubicBezTo>
                    <a:cubicBezTo>
                      <a:pt x="31164" y="11639"/>
                      <a:pt x="27632" y="3665"/>
                      <a:pt x="20544" y="924"/>
                    </a:cubicBezTo>
                    <a:cubicBezTo>
                      <a:pt x="18917" y="298"/>
                      <a:pt x="17242" y="1"/>
                      <a:pt x="155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48"/>
              <p:cNvSpPr/>
              <p:nvPr/>
            </p:nvSpPr>
            <p:spPr>
              <a:xfrm>
                <a:off x="903708" y="1992843"/>
                <a:ext cx="185410" cy="133406"/>
              </a:xfrm>
              <a:custGeom>
                <a:avLst/>
                <a:gdLst/>
                <a:ahLst/>
                <a:cxnLst/>
                <a:rect l="l" t="t" r="r" b="b"/>
                <a:pathLst>
                  <a:path w="5790" h="4166" extrusionOk="0">
                    <a:moveTo>
                      <a:pt x="4891" y="1"/>
                    </a:moveTo>
                    <a:lnTo>
                      <a:pt x="1182" y="1276"/>
                    </a:lnTo>
                    <a:cubicBezTo>
                      <a:pt x="414" y="1548"/>
                      <a:pt x="1" y="2387"/>
                      <a:pt x="261" y="3167"/>
                    </a:cubicBezTo>
                    <a:cubicBezTo>
                      <a:pt x="477" y="3779"/>
                      <a:pt x="1054" y="4166"/>
                      <a:pt x="1675" y="4166"/>
                    </a:cubicBezTo>
                    <a:cubicBezTo>
                      <a:pt x="1832" y="4166"/>
                      <a:pt x="1993" y="4141"/>
                      <a:pt x="2151" y="4088"/>
                    </a:cubicBezTo>
                    <a:lnTo>
                      <a:pt x="5789" y="2824"/>
                    </a:lnTo>
                    <a:cubicBezTo>
                      <a:pt x="5671" y="2245"/>
                      <a:pt x="5518" y="1678"/>
                      <a:pt x="5329" y="1123"/>
                    </a:cubicBezTo>
                    <a:cubicBezTo>
                      <a:pt x="5199" y="733"/>
                      <a:pt x="5045" y="367"/>
                      <a:pt x="4891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48"/>
              <p:cNvSpPr/>
              <p:nvPr/>
            </p:nvSpPr>
            <p:spPr>
              <a:xfrm>
                <a:off x="229987" y="2235317"/>
                <a:ext cx="187652" cy="132445"/>
              </a:xfrm>
              <a:custGeom>
                <a:avLst/>
                <a:gdLst/>
                <a:ahLst/>
                <a:cxnLst/>
                <a:rect l="l" t="t" r="r" b="b"/>
                <a:pathLst>
                  <a:path w="5860" h="4136" extrusionOk="0">
                    <a:moveTo>
                      <a:pt x="4194" y="0"/>
                    </a:moveTo>
                    <a:cubicBezTo>
                      <a:pt x="4033" y="0"/>
                      <a:pt x="3870" y="27"/>
                      <a:pt x="3710" y="84"/>
                    </a:cubicBezTo>
                    <a:lnTo>
                      <a:pt x="0" y="1359"/>
                    </a:lnTo>
                    <a:cubicBezTo>
                      <a:pt x="95" y="1749"/>
                      <a:pt x="213" y="2139"/>
                      <a:pt x="343" y="2517"/>
                    </a:cubicBezTo>
                    <a:cubicBezTo>
                      <a:pt x="532" y="3072"/>
                      <a:pt x="756" y="3616"/>
                      <a:pt x="1028" y="4135"/>
                    </a:cubicBezTo>
                    <a:lnTo>
                      <a:pt x="4667" y="2883"/>
                    </a:lnTo>
                    <a:cubicBezTo>
                      <a:pt x="5446" y="2623"/>
                      <a:pt x="5860" y="1773"/>
                      <a:pt x="5588" y="1005"/>
                    </a:cubicBezTo>
                    <a:cubicBezTo>
                      <a:pt x="5382" y="388"/>
                      <a:pt x="4806" y="0"/>
                      <a:pt x="419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48"/>
              <p:cNvSpPr/>
              <p:nvPr/>
            </p:nvSpPr>
            <p:spPr>
              <a:xfrm>
                <a:off x="421769" y="2108989"/>
                <a:ext cx="130300" cy="107692"/>
              </a:xfrm>
              <a:custGeom>
                <a:avLst/>
                <a:gdLst/>
                <a:ahLst/>
                <a:cxnLst/>
                <a:rect l="l" t="t" r="r" b="b"/>
                <a:pathLst>
                  <a:path w="4069" h="3363" extrusionOk="0">
                    <a:moveTo>
                      <a:pt x="2073" y="1"/>
                    </a:moveTo>
                    <a:cubicBezTo>
                      <a:pt x="1891" y="1"/>
                      <a:pt x="1706" y="31"/>
                      <a:pt x="1525" y="95"/>
                    </a:cubicBezTo>
                    <a:cubicBezTo>
                      <a:pt x="119" y="579"/>
                      <a:pt x="1" y="2540"/>
                      <a:pt x="1347" y="3190"/>
                    </a:cubicBezTo>
                    <a:cubicBezTo>
                      <a:pt x="1593" y="3308"/>
                      <a:pt x="1843" y="3362"/>
                      <a:pt x="2084" y="3362"/>
                    </a:cubicBezTo>
                    <a:cubicBezTo>
                      <a:pt x="3163" y="3362"/>
                      <a:pt x="4069" y="2284"/>
                      <a:pt x="3663" y="1134"/>
                    </a:cubicBezTo>
                    <a:cubicBezTo>
                      <a:pt x="3419" y="441"/>
                      <a:pt x="2768" y="1"/>
                      <a:pt x="207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48"/>
              <p:cNvSpPr/>
              <p:nvPr/>
            </p:nvSpPr>
            <p:spPr>
              <a:xfrm>
                <a:off x="447868" y="2136784"/>
                <a:ext cx="38939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002" extrusionOk="0">
                    <a:moveTo>
                      <a:pt x="627" y="1"/>
                    </a:moveTo>
                    <a:cubicBezTo>
                      <a:pt x="572" y="1"/>
                      <a:pt x="516" y="10"/>
                      <a:pt x="462" y="30"/>
                    </a:cubicBezTo>
                    <a:cubicBezTo>
                      <a:pt x="36" y="172"/>
                      <a:pt x="1" y="751"/>
                      <a:pt x="403" y="952"/>
                    </a:cubicBezTo>
                    <a:cubicBezTo>
                      <a:pt x="476" y="986"/>
                      <a:pt x="550" y="1002"/>
                      <a:pt x="621" y="1002"/>
                    </a:cubicBezTo>
                    <a:cubicBezTo>
                      <a:pt x="944" y="1002"/>
                      <a:pt x="1215" y="685"/>
                      <a:pt x="1099" y="337"/>
                    </a:cubicBezTo>
                    <a:cubicBezTo>
                      <a:pt x="1025" y="132"/>
                      <a:pt x="833" y="1"/>
                      <a:pt x="6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48"/>
              <p:cNvSpPr/>
              <p:nvPr/>
            </p:nvSpPr>
            <p:spPr>
              <a:xfrm>
                <a:off x="718746" y="2006837"/>
                <a:ext cx="130236" cy="107468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3356" extrusionOk="0">
                    <a:moveTo>
                      <a:pt x="2090" y="0"/>
                    </a:moveTo>
                    <a:cubicBezTo>
                      <a:pt x="1906" y="0"/>
                      <a:pt x="1720" y="31"/>
                      <a:pt x="1536" y="95"/>
                    </a:cubicBezTo>
                    <a:cubicBezTo>
                      <a:pt x="118" y="580"/>
                      <a:pt x="0" y="2529"/>
                      <a:pt x="1347" y="3178"/>
                    </a:cubicBezTo>
                    <a:cubicBezTo>
                      <a:pt x="1596" y="3301"/>
                      <a:pt x="1848" y="3356"/>
                      <a:pt x="2092" y="3356"/>
                    </a:cubicBezTo>
                    <a:cubicBezTo>
                      <a:pt x="3168" y="3356"/>
                      <a:pt x="4067" y="2279"/>
                      <a:pt x="3662" y="1123"/>
                    </a:cubicBezTo>
                    <a:cubicBezTo>
                      <a:pt x="3420" y="433"/>
                      <a:pt x="2779" y="0"/>
                      <a:pt x="2090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48"/>
              <p:cNvSpPr/>
              <p:nvPr/>
            </p:nvSpPr>
            <p:spPr>
              <a:xfrm>
                <a:off x="745229" y="2034280"/>
                <a:ext cx="38907" cy="32087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002" extrusionOk="0">
                    <a:moveTo>
                      <a:pt x="627" y="0"/>
                    </a:moveTo>
                    <a:cubicBezTo>
                      <a:pt x="572" y="0"/>
                      <a:pt x="516" y="10"/>
                      <a:pt x="461" y="30"/>
                    </a:cubicBezTo>
                    <a:cubicBezTo>
                      <a:pt x="35" y="171"/>
                      <a:pt x="0" y="750"/>
                      <a:pt x="402" y="951"/>
                    </a:cubicBezTo>
                    <a:cubicBezTo>
                      <a:pt x="475" y="986"/>
                      <a:pt x="549" y="1001"/>
                      <a:pt x="621" y="1001"/>
                    </a:cubicBezTo>
                    <a:cubicBezTo>
                      <a:pt x="943" y="1001"/>
                      <a:pt x="1215" y="685"/>
                      <a:pt x="1099" y="337"/>
                    </a:cubicBezTo>
                    <a:cubicBezTo>
                      <a:pt x="1024" y="132"/>
                      <a:pt x="832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48"/>
              <p:cNvSpPr/>
              <p:nvPr/>
            </p:nvSpPr>
            <p:spPr>
              <a:xfrm>
                <a:off x="482292" y="2158816"/>
                <a:ext cx="396503" cy="245773"/>
              </a:xfrm>
              <a:custGeom>
                <a:avLst/>
                <a:gdLst/>
                <a:ahLst/>
                <a:cxnLst/>
                <a:rect l="l" t="t" r="r" b="b"/>
                <a:pathLst>
                  <a:path w="12382" h="7675" extrusionOk="0">
                    <a:moveTo>
                      <a:pt x="11395" y="1"/>
                    </a:moveTo>
                    <a:cubicBezTo>
                      <a:pt x="11296" y="1"/>
                      <a:pt x="11194" y="17"/>
                      <a:pt x="11093" y="51"/>
                    </a:cubicBezTo>
                    <a:lnTo>
                      <a:pt x="816" y="3583"/>
                    </a:lnTo>
                    <a:cubicBezTo>
                      <a:pt x="225" y="3784"/>
                      <a:pt x="1" y="4504"/>
                      <a:pt x="379" y="5012"/>
                    </a:cubicBezTo>
                    <a:cubicBezTo>
                      <a:pt x="1657" y="6720"/>
                      <a:pt x="3642" y="7674"/>
                      <a:pt x="5696" y="7674"/>
                    </a:cubicBezTo>
                    <a:cubicBezTo>
                      <a:pt x="6413" y="7674"/>
                      <a:pt x="7138" y="7558"/>
                      <a:pt x="7845" y="7316"/>
                    </a:cubicBezTo>
                    <a:cubicBezTo>
                      <a:pt x="10574" y="6371"/>
                      <a:pt x="12381" y="3784"/>
                      <a:pt x="12322" y="901"/>
                    </a:cubicBezTo>
                    <a:cubicBezTo>
                      <a:pt x="12312" y="382"/>
                      <a:pt x="11879" y="1"/>
                      <a:pt x="11395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48"/>
              <p:cNvSpPr/>
              <p:nvPr/>
            </p:nvSpPr>
            <p:spPr>
              <a:xfrm>
                <a:off x="567408" y="2269709"/>
                <a:ext cx="290188" cy="134687"/>
              </a:xfrm>
              <a:custGeom>
                <a:avLst/>
                <a:gdLst/>
                <a:ahLst/>
                <a:cxnLst/>
                <a:rect l="l" t="t" r="r" b="b"/>
                <a:pathLst>
                  <a:path w="9062" h="4206" extrusionOk="0">
                    <a:moveTo>
                      <a:pt x="7391" y="0"/>
                    </a:moveTo>
                    <a:cubicBezTo>
                      <a:pt x="6926" y="0"/>
                      <a:pt x="6460" y="79"/>
                      <a:pt x="6014" y="238"/>
                    </a:cubicBezTo>
                    <a:cubicBezTo>
                      <a:pt x="5376" y="463"/>
                      <a:pt x="4797" y="829"/>
                      <a:pt x="4324" y="1313"/>
                    </a:cubicBezTo>
                    <a:cubicBezTo>
                      <a:pt x="4130" y="1286"/>
                      <a:pt x="3935" y="1272"/>
                      <a:pt x="3739" y="1272"/>
                    </a:cubicBezTo>
                    <a:cubicBezTo>
                      <a:pt x="3258" y="1272"/>
                      <a:pt x="2778" y="1354"/>
                      <a:pt x="2316" y="1514"/>
                    </a:cubicBezTo>
                    <a:cubicBezTo>
                      <a:pt x="1324" y="1845"/>
                      <a:pt x="497" y="2542"/>
                      <a:pt x="1" y="3463"/>
                    </a:cubicBezTo>
                    <a:cubicBezTo>
                      <a:pt x="975" y="3968"/>
                      <a:pt x="2015" y="4206"/>
                      <a:pt x="3040" y="4206"/>
                    </a:cubicBezTo>
                    <a:cubicBezTo>
                      <a:pt x="5541" y="4206"/>
                      <a:pt x="7947" y="2784"/>
                      <a:pt x="9062" y="344"/>
                    </a:cubicBezTo>
                    <a:lnTo>
                      <a:pt x="9050" y="344"/>
                    </a:lnTo>
                    <a:cubicBezTo>
                      <a:pt x="8524" y="117"/>
                      <a:pt x="7958" y="0"/>
                      <a:pt x="7391" y="0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48"/>
              <p:cNvSpPr/>
              <p:nvPr/>
            </p:nvSpPr>
            <p:spPr>
              <a:xfrm>
                <a:off x="500096" y="2158912"/>
                <a:ext cx="354489" cy="149577"/>
              </a:xfrm>
              <a:custGeom>
                <a:avLst/>
                <a:gdLst/>
                <a:ahLst/>
                <a:cxnLst/>
                <a:rect l="l" t="t" r="r" b="b"/>
                <a:pathLst>
                  <a:path w="11070" h="4671" extrusionOk="0">
                    <a:moveTo>
                      <a:pt x="10833" y="1"/>
                    </a:moveTo>
                    <a:cubicBezTo>
                      <a:pt x="10726" y="1"/>
                      <a:pt x="10632" y="12"/>
                      <a:pt x="10537" y="48"/>
                    </a:cubicBezTo>
                    <a:lnTo>
                      <a:pt x="260" y="3592"/>
                    </a:lnTo>
                    <a:cubicBezTo>
                      <a:pt x="165" y="3615"/>
                      <a:pt x="83" y="3663"/>
                      <a:pt x="0" y="3734"/>
                    </a:cubicBezTo>
                    <a:cubicBezTo>
                      <a:pt x="216" y="4307"/>
                      <a:pt x="761" y="4671"/>
                      <a:pt x="1344" y="4671"/>
                    </a:cubicBezTo>
                    <a:cubicBezTo>
                      <a:pt x="1494" y="4671"/>
                      <a:pt x="1646" y="4647"/>
                      <a:pt x="1796" y="4596"/>
                    </a:cubicBezTo>
                    <a:lnTo>
                      <a:pt x="9947" y="1784"/>
                    </a:lnTo>
                    <a:cubicBezTo>
                      <a:pt x="10679" y="1525"/>
                      <a:pt x="11069" y="733"/>
                      <a:pt x="108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48"/>
              <p:cNvSpPr/>
              <p:nvPr/>
            </p:nvSpPr>
            <p:spPr>
              <a:xfrm>
                <a:off x="590112" y="2303045"/>
                <a:ext cx="255379" cy="101639"/>
              </a:xfrm>
              <a:custGeom>
                <a:avLst/>
                <a:gdLst/>
                <a:ahLst/>
                <a:cxnLst/>
                <a:rect l="l" t="t" r="r" b="b"/>
                <a:pathLst>
                  <a:path w="7975" h="3174" extrusionOk="0">
                    <a:moveTo>
                      <a:pt x="7975" y="0"/>
                    </a:moveTo>
                    <a:lnTo>
                      <a:pt x="1" y="2753"/>
                    </a:lnTo>
                    <a:cubicBezTo>
                      <a:pt x="763" y="3037"/>
                      <a:pt x="1549" y="3174"/>
                      <a:pt x="2325" y="3174"/>
                    </a:cubicBezTo>
                    <a:cubicBezTo>
                      <a:pt x="4579" y="3174"/>
                      <a:pt x="6744" y="2022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48"/>
              <p:cNvSpPr/>
              <p:nvPr/>
            </p:nvSpPr>
            <p:spPr>
              <a:xfrm>
                <a:off x="394934" y="2028068"/>
                <a:ext cx="134302" cy="7528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2351" extrusionOk="0">
                    <a:moveTo>
                      <a:pt x="2426" y="1"/>
                    </a:moveTo>
                    <a:cubicBezTo>
                      <a:pt x="1288" y="1"/>
                      <a:pt x="187" y="810"/>
                      <a:pt x="24" y="2114"/>
                    </a:cubicBezTo>
                    <a:cubicBezTo>
                      <a:pt x="0" y="2232"/>
                      <a:pt x="83" y="2338"/>
                      <a:pt x="201" y="2350"/>
                    </a:cubicBezTo>
                    <a:lnTo>
                      <a:pt x="236" y="2350"/>
                    </a:lnTo>
                    <a:cubicBezTo>
                      <a:pt x="343" y="2350"/>
                      <a:pt x="437" y="2267"/>
                      <a:pt x="449" y="2161"/>
                    </a:cubicBezTo>
                    <a:cubicBezTo>
                      <a:pt x="581" y="1084"/>
                      <a:pt x="1485" y="418"/>
                      <a:pt x="2422" y="418"/>
                    </a:cubicBezTo>
                    <a:cubicBezTo>
                      <a:pt x="2913" y="418"/>
                      <a:pt x="3413" y="601"/>
                      <a:pt x="3816" y="1003"/>
                    </a:cubicBezTo>
                    <a:cubicBezTo>
                      <a:pt x="3857" y="1039"/>
                      <a:pt x="3910" y="1057"/>
                      <a:pt x="3963" y="1057"/>
                    </a:cubicBezTo>
                    <a:cubicBezTo>
                      <a:pt x="4016" y="1057"/>
                      <a:pt x="4070" y="1039"/>
                      <a:pt x="4111" y="1003"/>
                    </a:cubicBezTo>
                    <a:cubicBezTo>
                      <a:pt x="4194" y="921"/>
                      <a:pt x="4194" y="779"/>
                      <a:pt x="4111" y="708"/>
                    </a:cubicBezTo>
                    <a:cubicBezTo>
                      <a:pt x="3625" y="222"/>
                      <a:pt x="3020" y="1"/>
                      <a:pt x="242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48"/>
              <p:cNvSpPr/>
              <p:nvPr/>
            </p:nvSpPr>
            <p:spPr>
              <a:xfrm>
                <a:off x="688837" y="1926877"/>
                <a:ext cx="135007" cy="75445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2356" extrusionOk="0">
                    <a:moveTo>
                      <a:pt x="2418" y="0"/>
                    </a:moveTo>
                    <a:cubicBezTo>
                      <a:pt x="1276" y="0"/>
                      <a:pt x="176" y="804"/>
                      <a:pt x="13" y="2108"/>
                    </a:cubicBezTo>
                    <a:cubicBezTo>
                      <a:pt x="1" y="2226"/>
                      <a:pt x="84" y="2332"/>
                      <a:pt x="202" y="2356"/>
                    </a:cubicBezTo>
                    <a:lnTo>
                      <a:pt x="225" y="2356"/>
                    </a:lnTo>
                    <a:cubicBezTo>
                      <a:pt x="332" y="2356"/>
                      <a:pt x="426" y="2273"/>
                      <a:pt x="438" y="2155"/>
                    </a:cubicBezTo>
                    <a:cubicBezTo>
                      <a:pt x="578" y="1084"/>
                      <a:pt x="1483" y="420"/>
                      <a:pt x="2423" y="420"/>
                    </a:cubicBezTo>
                    <a:cubicBezTo>
                      <a:pt x="2912" y="420"/>
                      <a:pt x="3412" y="601"/>
                      <a:pt x="3817" y="997"/>
                    </a:cubicBezTo>
                    <a:cubicBezTo>
                      <a:pt x="3854" y="1023"/>
                      <a:pt x="3894" y="1035"/>
                      <a:pt x="3932" y="1035"/>
                    </a:cubicBezTo>
                    <a:cubicBezTo>
                      <a:pt x="4085" y="1035"/>
                      <a:pt x="4216" y="853"/>
                      <a:pt x="4112" y="702"/>
                    </a:cubicBezTo>
                    <a:cubicBezTo>
                      <a:pt x="3621" y="220"/>
                      <a:pt x="3014" y="0"/>
                      <a:pt x="241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2" name="Google Shape;3852;p48"/>
            <p:cNvGrpSpPr/>
            <p:nvPr/>
          </p:nvGrpSpPr>
          <p:grpSpPr>
            <a:xfrm flipH="1">
              <a:off x="8675573" y="810796"/>
              <a:ext cx="488872" cy="695337"/>
              <a:chOff x="-5828" y="810796"/>
              <a:chExt cx="488872" cy="695337"/>
            </a:xfrm>
          </p:grpSpPr>
          <p:sp>
            <p:nvSpPr>
              <p:cNvPr id="3853" name="Google Shape;3853;p48"/>
              <p:cNvSpPr/>
              <p:nvPr/>
            </p:nvSpPr>
            <p:spPr>
              <a:xfrm>
                <a:off x="-5828" y="810796"/>
                <a:ext cx="481586" cy="69533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1714" extrusionOk="0">
                    <a:moveTo>
                      <a:pt x="3193" y="0"/>
                    </a:moveTo>
                    <a:cubicBezTo>
                      <a:pt x="2140" y="0"/>
                      <a:pt x="1066" y="155"/>
                      <a:pt x="1" y="482"/>
                    </a:cubicBezTo>
                    <a:lnTo>
                      <a:pt x="1" y="21238"/>
                    </a:lnTo>
                    <a:cubicBezTo>
                      <a:pt x="1023" y="21553"/>
                      <a:pt x="2091" y="21714"/>
                      <a:pt x="3162" y="21714"/>
                    </a:cubicBezTo>
                    <a:cubicBezTo>
                      <a:pt x="3416" y="21714"/>
                      <a:pt x="3669" y="21705"/>
                      <a:pt x="3923" y="21686"/>
                    </a:cubicBezTo>
                    <a:cubicBezTo>
                      <a:pt x="10396" y="21249"/>
                      <a:pt x="15039" y="15260"/>
                      <a:pt x="13858" y="8881"/>
                    </a:cubicBezTo>
                    <a:cubicBezTo>
                      <a:pt x="12879" y="3598"/>
                      <a:pt x="8271" y="0"/>
                      <a:pt x="31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48"/>
              <p:cNvSpPr/>
              <p:nvPr/>
            </p:nvSpPr>
            <p:spPr>
              <a:xfrm>
                <a:off x="-5828" y="1175725"/>
                <a:ext cx="297745" cy="135871"/>
              </a:xfrm>
              <a:custGeom>
                <a:avLst/>
                <a:gdLst/>
                <a:ahLst/>
                <a:cxnLst/>
                <a:rect l="l" t="t" r="r" b="b"/>
                <a:pathLst>
                  <a:path w="9298" h="4243" extrusionOk="0">
                    <a:moveTo>
                      <a:pt x="8101" y="0"/>
                    </a:moveTo>
                    <a:cubicBezTo>
                      <a:pt x="8094" y="0"/>
                      <a:pt x="8088" y="1"/>
                      <a:pt x="8081" y="1"/>
                    </a:cubicBezTo>
                    <a:cubicBezTo>
                      <a:pt x="7951" y="13"/>
                      <a:pt x="7856" y="119"/>
                      <a:pt x="7868" y="237"/>
                    </a:cubicBezTo>
                    <a:cubicBezTo>
                      <a:pt x="7880" y="462"/>
                      <a:pt x="7963" y="663"/>
                      <a:pt x="8093" y="840"/>
                    </a:cubicBezTo>
                    <a:cubicBezTo>
                      <a:pt x="6864" y="2588"/>
                      <a:pt x="5187" y="3663"/>
                      <a:pt x="3462" y="3781"/>
                    </a:cubicBezTo>
                    <a:cubicBezTo>
                      <a:pt x="3351" y="3789"/>
                      <a:pt x="3240" y="3793"/>
                      <a:pt x="3129" y="3793"/>
                    </a:cubicBezTo>
                    <a:cubicBezTo>
                      <a:pt x="2077" y="3793"/>
                      <a:pt x="1005" y="3443"/>
                      <a:pt x="1" y="2813"/>
                    </a:cubicBezTo>
                    <a:lnTo>
                      <a:pt x="1" y="3333"/>
                    </a:lnTo>
                    <a:cubicBezTo>
                      <a:pt x="946" y="3911"/>
                      <a:pt x="2021" y="4219"/>
                      <a:pt x="3119" y="4242"/>
                    </a:cubicBezTo>
                    <a:cubicBezTo>
                      <a:pt x="3237" y="4242"/>
                      <a:pt x="3367" y="4230"/>
                      <a:pt x="3497" y="4219"/>
                    </a:cubicBezTo>
                    <a:cubicBezTo>
                      <a:pt x="5340" y="4089"/>
                      <a:pt x="7124" y="2966"/>
                      <a:pt x="8435" y="1135"/>
                    </a:cubicBezTo>
                    <a:cubicBezTo>
                      <a:pt x="8601" y="1230"/>
                      <a:pt x="8802" y="1289"/>
                      <a:pt x="8991" y="1289"/>
                    </a:cubicBezTo>
                    <a:lnTo>
                      <a:pt x="9073" y="1289"/>
                    </a:lnTo>
                    <a:cubicBezTo>
                      <a:pt x="9203" y="1277"/>
                      <a:pt x="9298" y="1171"/>
                      <a:pt x="9286" y="1041"/>
                    </a:cubicBezTo>
                    <a:cubicBezTo>
                      <a:pt x="9275" y="929"/>
                      <a:pt x="9179" y="839"/>
                      <a:pt x="9060" y="839"/>
                    </a:cubicBezTo>
                    <a:cubicBezTo>
                      <a:pt x="9052" y="839"/>
                      <a:pt x="9045" y="839"/>
                      <a:pt x="9038" y="840"/>
                    </a:cubicBezTo>
                    <a:cubicBezTo>
                      <a:pt x="9024" y="841"/>
                      <a:pt x="9010" y="841"/>
                      <a:pt x="8996" y="841"/>
                    </a:cubicBezTo>
                    <a:cubicBezTo>
                      <a:pt x="8847" y="841"/>
                      <a:pt x="8708" y="784"/>
                      <a:pt x="8589" y="686"/>
                    </a:cubicBezTo>
                    <a:cubicBezTo>
                      <a:pt x="8565" y="663"/>
                      <a:pt x="8542" y="639"/>
                      <a:pt x="8518" y="627"/>
                    </a:cubicBezTo>
                    <a:lnTo>
                      <a:pt x="8506" y="627"/>
                    </a:lnTo>
                    <a:cubicBezTo>
                      <a:pt x="8400" y="509"/>
                      <a:pt x="8329" y="367"/>
                      <a:pt x="8317" y="214"/>
                    </a:cubicBezTo>
                    <a:cubicBezTo>
                      <a:pt x="8306" y="91"/>
                      <a:pt x="8211" y="0"/>
                      <a:pt x="810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48"/>
              <p:cNvSpPr/>
              <p:nvPr/>
            </p:nvSpPr>
            <p:spPr>
              <a:xfrm>
                <a:off x="355178" y="1114466"/>
                <a:ext cx="127866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2520" extrusionOk="0">
                    <a:moveTo>
                      <a:pt x="3887" y="0"/>
                    </a:moveTo>
                    <a:lnTo>
                      <a:pt x="1229" y="189"/>
                    </a:lnTo>
                    <a:cubicBezTo>
                      <a:pt x="1222" y="189"/>
                      <a:pt x="1215" y="189"/>
                      <a:pt x="1208" y="189"/>
                    </a:cubicBezTo>
                    <a:cubicBezTo>
                      <a:pt x="533" y="189"/>
                      <a:pt x="1" y="763"/>
                      <a:pt x="47" y="1430"/>
                    </a:cubicBezTo>
                    <a:cubicBezTo>
                      <a:pt x="90" y="2053"/>
                      <a:pt x="611" y="2519"/>
                      <a:pt x="1212" y="2519"/>
                    </a:cubicBezTo>
                    <a:cubicBezTo>
                      <a:pt x="1272" y="2519"/>
                      <a:pt x="1333" y="2515"/>
                      <a:pt x="1394" y="2505"/>
                    </a:cubicBezTo>
                    <a:lnTo>
                      <a:pt x="3946" y="2328"/>
                    </a:lnTo>
                    <a:cubicBezTo>
                      <a:pt x="3993" y="1749"/>
                      <a:pt x="3993" y="1182"/>
                      <a:pt x="3958" y="603"/>
                    </a:cubicBezTo>
                    <a:cubicBezTo>
                      <a:pt x="3934" y="402"/>
                      <a:pt x="3922" y="189"/>
                      <a:pt x="3887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48"/>
              <p:cNvSpPr/>
              <p:nvPr/>
            </p:nvSpPr>
            <p:spPr>
              <a:xfrm>
                <a:off x="-5828" y="1084973"/>
                <a:ext cx="34232" cy="53734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78" extrusionOk="0">
                    <a:moveTo>
                      <a:pt x="819" y="0"/>
                    </a:moveTo>
                    <a:cubicBezTo>
                      <a:pt x="734" y="0"/>
                      <a:pt x="649" y="47"/>
                      <a:pt x="615" y="154"/>
                    </a:cubicBezTo>
                    <a:cubicBezTo>
                      <a:pt x="520" y="532"/>
                      <a:pt x="308" y="874"/>
                      <a:pt x="1" y="1134"/>
                    </a:cubicBezTo>
                    <a:lnTo>
                      <a:pt x="1" y="1678"/>
                    </a:lnTo>
                    <a:cubicBezTo>
                      <a:pt x="520" y="1359"/>
                      <a:pt x="898" y="851"/>
                      <a:pt x="1040" y="260"/>
                    </a:cubicBezTo>
                    <a:cubicBezTo>
                      <a:pt x="1068" y="99"/>
                      <a:pt x="943" y="0"/>
                      <a:pt x="81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48"/>
              <p:cNvSpPr/>
              <p:nvPr/>
            </p:nvSpPr>
            <p:spPr>
              <a:xfrm>
                <a:off x="151178" y="1066816"/>
                <a:ext cx="136352" cy="63180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973" extrusionOk="0">
                    <a:moveTo>
                      <a:pt x="4006" y="0"/>
                    </a:moveTo>
                    <a:cubicBezTo>
                      <a:pt x="3919" y="0"/>
                      <a:pt x="3831" y="47"/>
                      <a:pt x="3792" y="154"/>
                    </a:cubicBezTo>
                    <a:cubicBezTo>
                      <a:pt x="3592" y="1048"/>
                      <a:pt x="2843" y="1515"/>
                      <a:pt x="2092" y="1515"/>
                    </a:cubicBezTo>
                    <a:cubicBezTo>
                      <a:pt x="1425" y="1515"/>
                      <a:pt x="756" y="1145"/>
                      <a:pt x="473" y="378"/>
                    </a:cubicBezTo>
                    <a:cubicBezTo>
                      <a:pt x="437" y="297"/>
                      <a:pt x="346" y="243"/>
                      <a:pt x="258" y="243"/>
                    </a:cubicBezTo>
                    <a:cubicBezTo>
                      <a:pt x="230" y="243"/>
                      <a:pt x="203" y="249"/>
                      <a:pt x="177" y="260"/>
                    </a:cubicBezTo>
                    <a:cubicBezTo>
                      <a:pt x="59" y="307"/>
                      <a:pt x="0" y="437"/>
                      <a:pt x="47" y="555"/>
                    </a:cubicBezTo>
                    <a:cubicBezTo>
                      <a:pt x="390" y="1394"/>
                      <a:pt x="1193" y="1961"/>
                      <a:pt x="2103" y="1973"/>
                    </a:cubicBezTo>
                    <a:cubicBezTo>
                      <a:pt x="2134" y="1973"/>
                      <a:pt x="2166" y="1968"/>
                      <a:pt x="2197" y="1968"/>
                    </a:cubicBezTo>
                    <a:cubicBezTo>
                      <a:pt x="2213" y="1968"/>
                      <a:pt x="2229" y="1969"/>
                      <a:pt x="2245" y="1973"/>
                    </a:cubicBezTo>
                    <a:cubicBezTo>
                      <a:pt x="3213" y="1890"/>
                      <a:pt x="4005" y="1205"/>
                      <a:pt x="4229" y="260"/>
                    </a:cubicBezTo>
                    <a:cubicBezTo>
                      <a:pt x="4257" y="99"/>
                      <a:pt x="4132" y="0"/>
                      <a:pt x="400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48"/>
              <p:cNvSpPr/>
              <p:nvPr/>
            </p:nvSpPr>
            <p:spPr>
              <a:xfrm>
                <a:off x="-5828" y="963544"/>
                <a:ext cx="6853" cy="15691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90" extrusionOk="0">
                    <a:moveTo>
                      <a:pt x="1" y="0"/>
                    </a:moveTo>
                    <a:lnTo>
                      <a:pt x="1" y="484"/>
                    </a:lnTo>
                    <a:cubicBezTo>
                      <a:pt x="11" y="488"/>
                      <a:pt x="21" y="489"/>
                      <a:pt x="32" y="489"/>
                    </a:cubicBezTo>
                    <a:cubicBezTo>
                      <a:pt x="57" y="489"/>
                      <a:pt x="82" y="481"/>
                      <a:pt x="107" y="473"/>
                    </a:cubicBezTo>
                    <a:cubicBezTo>
                      <a:pt x="190" y="425"/>
                      <a:pt x="213" y="319"/>
                      <a:pt x="166" y="248"/>
                    </a:cubicBezTo>
                    <a:cubicBezTo>
                      <a:pt x="119" y="165"/>
                      <a:pt x="60" y="83"/>
                      <a:pt x="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48"/>
              <p:cNvSpPr/>
              <p:nvPr/>
            </p:nvSpPr>
            <p:spPr>
              <a:xfrm>
                <a:off x="162130" y="921722"/>
                <a:ext cx="112847" cy="45248"/>
              </a:xfrm>
              <a:custGeom>
                <a:avLst/>
                <a:gdLst/>
                <a:ahLst/>
                <a:cxnLst/>
                <a:rect l="l" t="t" r="r" b="b"/>
                <a:pathLst>
                  <a:path w="3524" h="1413" extrusionOk="0">
                    <a:moveTo>
                      <a:pt x="1808" y="0"/>
                    </a:moveTo>
                    <a:cubicBezTo>
                      <a:pt x="1082" y="0"/>
                      <a:pt x="358" y="405"/>
                      <a:pt x="36" y="1188"/>
                    </a:cubicBezTo>
                    <a:cubicBezTo>
                      <a:pt x="1" y="1271"/>
                      <a:pt x="48" y="1365"/>
                      <a:pt x="131" y="1401"/>
                    </a:cubicBezTo>
                    <a:cubicBezTo>
                      <a:pt x="154" y="1412"/>
                      <a:pt x="178" y="1412"/>
                      <a:pt x="190" y="1412"/>
                    </a:cubicBezTo>
                    <a:cubicBezTo>
                      <a:pt x="261" y="1412"/>
                      <a:pt x="320" y="1377"/>
                      <a:pt x="343" y="1318"/>
                    </a:cubicBezTo>
                    <a:cubicBezTo>
                      <a:pt x="608" y="674"/>
                      <a:pt x="1204" y="341"/>
                      <a:pt x="1802" y="341"/>
                    </a:cubicBezTo>
                    <a:cubicBezTo>
                      <a:pt x="2323" y="341"/>
                      <a:pt x="2847" y="594"/>
                      <a:pt x="3155" y="1117"/>
                    </a:cubicBezTo>
                    <a:cubicBezTo>
                      <a:pt x="3188" y="1176"/>
                      <a:pt x="3239" y="1200"/>
                      <a:pt x="3291" y="1200"/>
                    </a:cubicBezTo>
                    <a:cubicBezTo>
                      <a:pt x="3406" y="1200"/>
                      <a:pt x="3524" y="1078"/>
                      <a:pt x="3450" y="940"/>
                    </a:cubicBezTo>
                    <a:cubicBezTo>
                      <a:pt x="3076" y="307"/>
                      <a:pt x="2441" y="0"/>
                      <a:pt x="18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0" name="Google Shape;3860;p48"/>
            <p:cNvGrpSpPr/>
            <p:nvPr/>
          </p:nvGrpSpPr>
          <p:grpSpPr>
            <a:xfrm flipH="1">
              <a:off x="8522681" y="4659199"/>
              <a:ext cx="635935" cy="483764"/>
              <a:chOff x="1" y="4659199"/>
              <a:chExt cx="635935" cy="483764"/>
            </a:xfrm>
          </p:grpSpPr>
          <p:sp>
            <p:nvSpPr>
              <p:cNvPr id="3861" name="Google Shape;3861;p48"/>
              <p:cNvSpPr/>
              <p:nvPr/>
            </p:nvSpPr>
            <p:spPr>
              <a:xfrm>
                <a:off x="1" y="4659199"/>
                <a:ext cx="635935" cy="483636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15103" extrusionOk="0">
                    <a:moveTo>
                      <a:pt x="1395" y="1"/>
                    </a:moveTo>
                    <a:cubicBezTo>
                      <a:pt x="932" y="1"/>
                      <a:pt x="466" y="18"/>
                      <a:pt x="0" y="52"/>
                    </a:cubicBezTo>
                    <a:lnTo>
                      <a:pt x="0" y="15102"/>
                    </a:lnTo>
                    <a:lnTo>
                      <a:pt x="19858" y="15102"/>
                    </a:lnTo>
                    <a:cubicBezTo>
                      <a:pt x="19362" y="12634"/>
                      <a:pt x="18370" y="10283"/>
                      <a:pt x="16940" y="8204"/>
                    </a:cubicBezTo>
                    <a:cubicBezTo>
                      <a:pt x="13412" y="3049"/>
                      <a:pt x="7584" y="1"/>
                      <a:pt x="13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48"/>
              <p:cNvSpPr/>
              <p:nvPr/>
            </p:nvSpPr>
            <p:spPr>
              <a:xfrm>
                <a:off x="331754" y="4879898"/>
                <a:ext cx="250064" cy="215896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6742" extrusionOk="0">
                    <a:moveTo>
                      <a:pt x="5588" y="0"/>
                    </a:moveTo>
                    <a:lnTo>
                      <a:pt x="1158" y="3036"/>
                    </a:lnTo>
                    <a:cubicBezTo>
                      <a:pt x="236" y="3674"/>
                      <a:pt x="0" y="4938"/>
                      <a:pt x="626" y="5860"/>
                    </a:cubicBezTo>
                    <a:cubicBezTo>
                      <a:pt x="1023" y="6433"/>
                      <a:pt x="1663" y="6741"/>
                      <a:pt x="2311" y="6741"/>
                    </a:cubicBezTo>
                    <a:cubicBezTo>
                      <a:pt x="2705" y="6741"/>
                      <a:pt x="3102" y="6628"/>
                      <a:pt x="3450" y="6391"/>
                    </a:cubicBezTo>
                    <a:lnTo>
                      <a:pt x="7809" y="3403"/>
                    </a:lnTo>
                    <a:cubicBezTo>
                      <a:pt x="7443" y="2682"/>
                      <a:pt x="7029" y="1985"/>
                      <a:pt x="6580" y="1312"/>
                    </a:cubicBezTo>
                    <a:cubicBezTo>
                      <a:pt x="6261" y="851"/>
                      <a:pt x="5930" y="414"/>
                      <a:pt x="5588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48"/>
              <p:cNvSpPr/>
              <p:nvPr/>
            </p:nvSpPr>
            <p:spPr>
              <a:xfrm>
                <a:off x="76022" y="4995467"/>
                <a:ext cx="190950" cy="14749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4606" extrusionOk="0">
                    <a:moveTo>
                      <a:pt x="2989" y="1"/>
                    </a:moveTo>
                    <a:cubicBezTo>
                      <a:pt x="2540" y="1"/>
                      <a:pt x="2086" y="133"/>
                      <a:pt x="1690" y="408"/>
                    </a:cubicBezTo>
                    <a:cubicBezTo>
                      <a:pt x="0" y="1565"/>
                      <a:pt x="556" y="4188"/>
                      <a:pt x="2576" y="4566"/>
                    </a:cubicBezTo>
                    <a:cubicBezTo>
                      <a:pt x="2723" y="4593"/>
                      <a:pt x="2868" y="4606"/>
                      <a:pt x="3008" y="4606"/>
                    </a:cubicBezTo>
                    <a:cubicBezTo>
                      <a:pt x="4785" y="4606"/>
                      <a:pt x="5963" y="2564"/>
                      <a:pt x="4879" y="998"/>
                    </a:cubicBezTo>
                    <a:cubicBezTo>
                      <a:pt x="4434" y="348"/>
                      <a:pt x="3717" y="1"/>
                      <a:pt x="298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48"/>
              <p:cNvSpPr/>
              <p:nvPr/>
            </p:nvSpPr>
            <p:spPr>
              <a:xfrm>
                <a:off x="112336" y="5041419"/>
                <a:ext cx="57064" cy="43967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1373" extrusionOk="0">
                    <a:moveTo>
                      <a:pt x="898" y="0"/>
                    </a:moveTo>
                    <a:cubicBezTo>
                      <a:pt x="764" y="0"/>
                      <a:pt x="629" y="38"/>
                      <a:pt x="508" y="119"/>
                    </a:cubicBezTo>
                    <a:cubicBezTo>
                      <a:pt x="1" y="461"/>
                      <a:pt x="166" y="1253"/>
                      <a:pt x="768" y="1359"/>
                    </a:cubicBezTo>
                    <a:cubicBezTo>
                      <a:pt x="816" y="1368"/>
                      <a:pt x="862" y="1373"/>
                      <a:pt x="907" y="1373"/>
                    </a:cubicBezTo>
                    <a:cubicBezTo>
                      <a:pt x="1435" y="1373"/>
                      <a:pt x="1781" y="764"/>
                      <a:pt x="1465" y="296"/>
                    </a:cubicBezTo>
                    <a:cubicBezTo>
                      <a:pt x="1333" y="105"/>
                      <a:pt x="1118" y="0"/>
                      <a:pt x="8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48"/>
              <p:cNvSpPr/>
              <p:nvPr/>
            </p:nvSpPr>
            <p:spPr>
              <a:xfrm>
                <a:off x="11081" y="4895909"/>
                <a:ext cx="174010" cy="1292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4037" extrusionOk="0">
                    <a:moveTo>
                      <a:pt x="3577" y="1"/>
                    </a:moveTo>
                    <a:cubicBezTo>
                      <a:pt x="1688" y="1"/>
                      <a:pt x="0" y="1673"/>
                      <a:pt x="304" y="3789"/>
                    </a:cubicBezTo>
                    <a:cubicBezTo>
                      <a:pt x="327" y="3930"/>
                      <a:pt x="445" y="4037"/>
                      <a:pt x="587" y="4037"/>
                    </a:cubicBezTo>
                    <a:lnTo>
                      <a:pt x="634" y="4037"/>
                    </a:lnTo>
                    <a:cubicBezTo>
                      <a:pt x="788" y="4013"/>
                      <a:pt x="894" y="3859"/>
                      <a:pt x="883" y="3706"/>
                    </a:cubicBezTo>
                    <a:cubicBezTo>
                      <a:pt x="625" y="1959"/>
                      <a:pt x="2014" y="584"/>
                      <a:pt x="3572" y="584"/>
                    </a:cubicBezTo>
                    <a:cubicBezTo>
                      <a:pt x="4016" y="584"/>
                      <a:pt x="4474" y="695"/>
                      <a:pt x="4911" y="942"/>
                    </a:cubicBezTo>
                    <a:cubicBezTo>
                      <a:pt x="4949" y="956"/>
                      <a:pt x="4985" y="962"/>
                      <a:pt x="5020" y="962"/>
                    </a:cubicBezTo>
                    <a:cubicBezTo>
                      <a:pt x="5279" y="962"/>
                      <a:pt x="5434" y="611"/>
                      <a:pt x="5194" y="434"/>
                    </a:cubicBezTo>
                    <a:cubicBezTo>
                      <a:pt x="4667" y="136"/>
                      <a:pt x="4114" y="1"/>
                      <a:pt x="3577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66" name="Google Shape;3866;p48"/>
            <p:cNvGrpSpPr/>
            <p:nvPr/>
          </p:nvGrpSpPr>
          <p:grpSpPr>
            <a:xfrm flipH="1">
              <a:off x="-6265" y="-114590"/>
              <a:ext cx="581465" cy="723709"/>
              <a:chOff x="8570903" y="-114590"/>
              <a:chExt cx="581465" cy="723709"/>
            </a:xfrm>
          </p:grpSpPr>
          <p:sp>
            <p:nvSpPr>
              <p:cNvPr id="3867" name="Google Shape;3867;p48"/>
              <p:cNvSpPr/>
              <p:nvPr/>
            </p:nvSpPr>
            <p:spPr>
              <a:xfrm>
                <a:off x="8570903" y="-114590"/>
                <a:ext cx="581465" cy="723709"/>
              </a:xfrm>
              <a:custGeom>
                <a:avLst/>
                <a:gdLst/>
                <a:ahLst/>
                <a:cxnLst/>
                <a:rect l="l" t="t" r="r" b="b"/>
                <a:pathLst>
                  <a:path w="18158" h="22600" extrusionOk="0">
                    <a:moveTo>
                      <a:pt x="1028" y="0"/>
                    </a:moveTo>
                    <a:cubicBezTo>
                      <a:pt x="1" y="5009"/>
                      <a:pt x="1052" y="10219"/>
                      <a:pt x="3946" y="14436"/>
                    </a:cubicBezTo>
                    <a:cubicBezTo>
                      <a:pt x="7195" y="19185"/>
                      <a:pt x="12428" y="22186"/>
                      <a:pt x="18158" y="22599"/>
                    </a:cubicBezTo>
                    <a:lnTo>
                      <a:pt x="1815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48"/>
              <p:cNvSpPr/>
              <p:nvPr/>
            </p:nvSpPr>
            <p:spPr>
              <a:xfrm>
                <a:off x="8669629" y="194619"/>
                <a:ext cx="252754" cy="214359"/>
              </a:xfrm>
              <a:custGeom>
                <a:avLst/>
                <a:gdLst/>
                <a:ahLst/>
                <a:cxnLst/>
                <a:rect l="l" t="t" r="r" b="b"/>
                <a:pathLst>
                  <a:path w="7893" h="6694" extrusionOk="0">
                    <a:moveTo>
                      <a:pt x="5569" y="0"/>
                    </a:moveTo>
                    <a:cubicBezTo>
                      <a:pt x="5176" y="0"/>
                      <a:pt x="4779" y="114"/>
                      <a:pt x="4431" y="350"/>
                    </a:cubicBezTo>
                    <a:lnTo>
                      <a:pt x="1" y="3386"/>
                    </a:lnTo>
                    <a:cubicBezTo>
                      <a:pt x="273" y="3859"/>
                      <a:pt x="556" y="4331"/>
                      <a:pt x="863" y="4780"/>
                    </a:cubicBezTo>
                    <a:cubicBezTo>
                      <a:pt x="1324" y="5454"/>
                      <a:pt x="1820" y="6091"/>
                      <a:pt x="2364" y="6694"/>
                    </a:cubicBezTo>
                    <a:lnTo>
                      <a:pt x="6723" y="3705"/>
                    </a:lnTo>
                    <a:cubicBezTo>
                      <a:pt x="7656" y="3067"/>
                      <a:pt x="7892" y="1803"/>
                      <a:pt x="7254" y="882"/>
                    </a:cubicBezTo>
                    <a:cubicBezTo>
                      <a:pt x="6857" y="308"/>
                      <a:pt x="6218" y="0"/>
                      <a:pt x="556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48"/>
              <p:cNvSpPr/>
              <p:nvPr/>
            </p:nvSpPr>
            <p:spPr>
              <a:xfrm>
                <a:off x="8872779" y="-18394"/>
                <a:ext cx="190566" cy="147303"/>
              </a:xfrm>
              <a:custGeom>
                <a:avLst/>
                <a:gdLst/>
                <a:ahLst/>
                <a:cxnLst/>
                <a:rect l="l" t="t" r="r" b="b"/>
                <a:pathLst>
                  <a:path w="5951" h="4600" extrusionOk="0">
                    <a:moveTo>
                      <a:pt x="2984" y="1"/>
                    </a:moveTo>
                    <a:cubicBezTo>
                      <a:pt x="2536" y="1"/>
                      <a:pt x="2084" y="130"/>
                      <a:pt x="1690" y="399"/>
                    </a:cubicBezTo>
                    <a:cubicBezTo>
                      <a:pt x="1" y="1568"/>
                      <a:pt x="556" y="4191"/>
                      <a:pt x="2564" y="4557"/>
                    </a:cubicBezTo>
                    <a:cubicBezTo>
                      <a:pt x="2716" y="4585"/>
                      <a:pt x="2864" y="4599"/>
                      <a:pt x="3009" y="4599"/>
                    </a:cubicBezTo>
                    <a:cubicBezTo>
                      <a:pt x="4779" y="4599"/>
                      <a:pt x="5951" y="2563"/>
                      <a:pt x="4891" y="1001"/>
                    </a:cubicBezTo>
                    <a:cubicBezTo>
                      <a:pt x="4444" y="348"/>
                      <a:pt x="3718" y="1"/>
                      <a:pt x="298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48"/>
              <p:cNvSpPr/>
              <p:nvPr/>
            </p:nvSpPr>
            <p:spPr>
              <a:xfrm>
                <a:off x="8909477" y="27654"/>
                <a:ext cx="56744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71" extrusionOk="0">
                    <a:moveTo>
                      <a:pt x="886" y="0"/>
                    </a:moveTo>
                    <a:cubicBezTo>
                      <a:pt x="752" y="0"/>
                      <a:pt x="617" y="38"/>
                      <a:pt x="497" y="118"/>
                    </a:cubicBezTo>
                    <a:cubicBezTo>
                      <a:pt x="1" y="461"/>
                      <a:pt x="166" y="1241"/>
                      <a:pt x="768" y="1359"/>
                    </a:cubicBezTo>
                    <a:cubicBezTo>
                      <a:pt x="811" y="1366"/>
                      <a:pt x="853" y="1370"/>
                      <a:pt x="894" y="1370"/>
                    </a:cubicBezTo>
                    <a:cubicBezTo>
                      <a:pt x="1418" y="1370"/>
                      <a:pt x="1771" y="767"/>
                      <a:pt x="1454" y="296"/>
                    </a:cubicBezTo>
                    <a:cubicBezTo>
                      <a:pt x="1321" y="104"/>
                      <a:pt x="1106" y="0"/>
                      <a:pt x="8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48"/>
              <p:cNvSpPr/>
              <p:nvPr/>
            </p:nvSpPr>
            <p:spPr>
              <a:xfrm>
                <a:off x="9011981" y="114659"/>
                <a:ext cx="140387" cy="200141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6250" extrusionOk="0">
                    <a:moveTo>
                      <a:pt x="4384" y="0"/>
                    </a:moveTo>
                    <a:lnTo>
                      <a:pt x="745" y="2493"/>
                    </a:lnTo>
                    <a:cubicBezTo>
                      <a:pt x="36" y="2977"/>
                      <a:pt x="1" y="4017"/>
                      <a:pt x="674" y="4548"/>
                    </a:cubicBezTo>
                    <a:cubicBezTo>
                      <a:pt x="1773" y="5387"/>
                      <a:pt x="3037" y="5966"/>
                      <a:pt x="4384" y="6249"/>
                    </a:cubicBezTo>
                    <a:lnTo>
                      <a:pt x="4384" y="0"/>
                    </a:ln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48"/>
              <p:cNvSpPr/>
              <p:nvPr/>
            </p:nvSpPr>
            <p:spPr>
              <a:xfrm>
                <a:off x="9026359" y="114659"/>
                <a:ext cx="126009" cy="115409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3604" extrusionOk="0">
                    <a:moveTo>
                      <a:pt x="3935" y="0"/>
                    </a:moveTo>
                    <a:lnTo>
                      <a:pt x="296" y="2493"/>
                    </a:lnTo>
                    <a:cubicBezTo>
                      <a:pt x="178" y="2576"/>
                      <a:pt x="84" y="2670"/>
                      <a:pt x="1" y="2788"/>
                    </a:cubicBezTo>
                    <a:cubicBezTo>
                      <a:pt x="379" y="3319"/>
                      <a:pt x="976" y="3604"/>
                      <a:pt x="1583" y="3604"/>
                    </a:cubicBezTo>
                    <a:cubicBezTo>
                      <a:pt x="1963" y="3604"/>
                      <a:pt x="2346" y="3492"/>
                      <a:pt x="2682" y="3261"/>
                    </a:cubicBezTo>
                    <a:lnTo>
                      <a:pt x="3935" y="2410"/>
                    </a:lnTo>
                    <a:lnTo>
                      <a:pt x="3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48"/>
              <p:cNvSpPr/>
              <p:nvPr/>
            </p:nvSpPr>
            <p:spPr>
              <a:xfrm>
                <a:off x="8816036" y="-114590"/>
                <a:ext cx="170039" cy="122966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840" extrusionOk="0">
                    <a:moveTo>
                      <a:pt x="2363" y="0"/>
                    </a:moveTo>
                    <a:cubicBezTo>
                      <a:pt x="2092" y="95"/>
                      <a:pt x="1832" y="225"/>
                      <a:pt x="1595" y="390"/>
                    </a:cubicBezTo>
                    <a:cubicBezTo>
                      <a:pt x="544" y="1099"/>
                      <a:pt x="1" y="2339"/>
                      <a:pt x="178" y="3592"/>
                    </a:cubicBezTo>
                    <a:cubicBezTo>
                      <a:pt x="201" y="3733"/>
                      <a:pt x="331" y="3840"/>
                      <a:pt x="473" y="3840"/>
                    </a:cubicBezTo>
                    <a:lnTo>
                      <a:pt x="520" y="3840"/>
                    </a:lnTo>
                    <a:cubicBezTo>
                      <a:pt x="674" y="3816"/>
                      <a:pt x="780" y="3663"/>
                      <a:pt x="769" y="3509"/>
                    </a:cubicBezTo>
                    <a:cubicBezTo>
                      <a:pt x="511" y="1762"/>
                      <a:pt x="1900" y="387"/>
                      <a:pt x="3458" y="387"/>
                    </a:cubicBezTo>
                    <a:cubicBezTo>
                      <a:pt x="3902" y="387"/>
                      <a:pt x="4360" y="499"/>
                      <a:pt x="4797" y="745"/>
                    </a:cubicBezTo>
                    <a:cubicBezTo>
                      <a:pt x="4835" y="759"/>
                      <a:pt x="4871" y="765"/>
                      <a:pt x="4906" y="765"/>
                    </a:cubicBezTo>
                    <a:cubicBezTo>
                      <a:pt x="5162" y="765"/>
                      <a:pt x="5309" y="414"/>
                      <a:pt x="5080" y="237"/>
                    </a:cubicBezTo>
                    <a:cubicBezTo>
                      <a:pt x="4915" y="142"/>
                      <a:pt x="4738" y="60"/>
                      <a:pt x="4549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4" name="Google Shape;3874;p48"/>
            <p:cNvGrpSpPr/>
            <p:nvPr/>
          </p:nvGrpSpPr>
          <p:grpSpPr>
            <a:xfrm flipH="1">
              <a:off x="-230813" y="3004649"/>
              <a:ext cx="726402" cy="652796"/>
              <a:chOff x="6981284" y="2074039"/>
              <a:chExt cx="1107658" cy="995419"/>
            </a:xfrm>
          </p:grpSpPr>
          <p:grpSp>
            <p:nvGrpSpPr>
              <p:cNvPr id="3875" name="Google Shape;3875;p48"/>
              <p:cNvGrpSpPr/>
              <p:nvPr/>
            </p:nvGrpSpPr>
            <p:grpSpPr>
              <a:xfrm>
                <a:off x="6981284" y="2074039"/>
                <a:ext cx="1107658" cy="995419"/>
                <a:chOff x="6928484" y="2220726"/>
                <a:chExt cx="1107658" cy="995419"/>
              </a:xfrm>
            </p:grpSpPr>
            <p:sp>
              <p:nvSpPr>
                <p:cNvPr id="3876" name="Google Shape;3876;p48"/>
                <p:cNvSpPr/>
                <p:nvPr/>
              </p:nvSpPr>
              <p:spPr>
                <a:xfrm>
                  <a:off x="6928484" y="2220726"/>
                  <a:ext cx="1107658" cy="995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0" h="31085" extrusionOk="0">
                      <a:moveTo>
                        <a:pt x="17299" y="1"/>
                      </a:moveTo>
                      <a:cubicBezTo>
                        <a:pt x="15896" y="1"/>
                        <a:pt x="14470" y="192"/>
                        <a:pt x="13054" y="593"/>
                      </a:cubicBezTo>
                      <a:cubicBezTo>
                        <a:pt x="4796" y="2932"/>
                        <a:pt x="0" y="11520"/>
                        <a:pt x="2339" y="19778"/>
                      </a:cubicBezTo>
                      <a:cubicBezTo>
                        <a:pt x="4277" y="26619"/>
                        <a:pt x="10505" y="31085"/>
                        <a:pt x="17280" y="31085"/>
                      </a:cubicBezTo>
                      <a:cubicBezTo>
                        <a:pt x="18682" y="31085"/>
                        <a:pt x="20108" y="30893"/>
                        <a:pt x="21524" y="30492"/>
                      </a:cubicBezTo>
                      <a:cubicBezTo>
                        <a:pt x="29781" y="28165"/>
                        <a:pt x="34589" y="19565"/>
                        <a:pt x="32250" y="11308"/>
                      </a:cubicBezTo>
                      <a:cubicBezTo>
                        <a:pt x="30312" y="4466"/>
                        <a:pt x="24077" y="1"/>
                        <a:pt x="172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48"/>
                <p:cNvSpPr/>
                <p:nvPr/>
              </p:nvSpPr>
              <p:spPr>
                <a:xfrm>
                  <a:off x="7770548" y="2828257"/>
                  <a:ext cx="180863" cy="15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8" h="4787" extrusionOk="0">
                      <a:moveTo>
                        <a:pt x="1918" y="0"/>
                      </a:moveTo>
                      <a:cubicBezTo>
                        <a:pt x="1320" y="0"/>
                        <a:pt x="741" y="322"/>
                        <a:pt x="437" y="889"/>
                      </a:cubicBezTo>
                      <a:cubicBezTo>
                        <a:pt x="0" y="1704"/>
                        <a:pt x="308" y="2708"/>
                        <a:pt x="1123" y="3145"/>
                      </a:cubicBezTo>
                      <a:lnTo>
                        <a:pt x="4194" y="4787"/>
                      </a:lnTo>
                      <a:cubicBezTo>
                        <a:pt x="4371" y="4503"/>
                        <a:pt x="4537" y="4220"/>
                        <a:pt x="4702" y="3925"/>
                      </a:cubicBezTo>
                      <a:cubicBezTo>
                        <a:pt x="5068" y="3228"/>
                        <a:pt x="5387" y="2507"/>
                        <a:pt x="5647" y="1775"/>
                      </a:cubicBezTo>
                      <a:lnTo>
                        <a:pt x="2694" y="192"/>
                      </a:lnTo>
                      <a:cubicBezTo>
                        <a:pt x="2446" y="62"/>
                        <a:pt x="2180" y="0"/>
                        <a:pt x="19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96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8" name="Google Shape;3878;p48"/>
                <p:cNvSpPr/>
                <p:nvPr/>
              </p:nvSpPr>
              <p:spPr>
                <a:xfrm>
                  <a:off x="7265906" y="2447862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55" y="0"/>
                      </a:moveTo>
                      <a:cubicBezTo>
                        <a:pt x="4497" y="0"/>
                        <a:pt x="4438" y="18"/>
                        <a:pt x="4383" y="57"/>
                      </a:cubicBezTo>
                      <a:lnTo>
                        <a:pt x="2859" y="1143"/>
                      </a:lnTo>
                      <a:lnTo>
                        <a:pt x="1099" y="505"/>
                      </a:lnTo>
                      <a:cubicBezTo>
                        <a:pt x="1068" y="496"/>
                        <a:pt x="1037" y="491"/>
                        <a:pt x="1007" y="491"/>
                      </a:cubicBezTo>
                      <a:cubicBezTo>
                        <a:pt x="821" y="491"/>
                        <a:pt x="672" y="668"/>
                        <a:pt x="733" y="872"/>
                      </a:cubicBezTo>
                      <a:lnTo>
                        <a:pt x="1288" y="2644"/>
                      </a:lnTo>
                      <a:lnTo>
                        <a:pt x="142" y="4120"/>
                      </a:lnTo>
                      <a:cubicBezTo>
                        <a:pt x="1" y="4309"/>
                        <a:pt x="130" y="4581"/>
                        <a:pt x="367" y="4593"/>
                      </a:cubicBezTo>
                      <a:lnTo>
                        <a:pt x="2245" y="4605"/>
                      </a:lnTo>
                      <a:lnTo>
                        <a:pt x="3296" y="6152"/>
                      </a:lnTo>
                      <a:cubicBezTo>
                        <a:pt x="3352" y="6239"/>
                        <a:pt x="3439" y="6279"/>
                        <a:pt x="3527" y="6279"/>
                      </a:cubicBezTo>
                      <a:cubicBezTo>
                        <a:pt x="3642" y="6279"/>
                        <a:pt x="3757" y="6209"/>
                        <a:pt x="3804" y="6081"/>
                      </a:cubicBezTo>
                      <a:lnTo>
                        <a:pt x="4395" y="4309"/>
                      </a:lnTo>
                      <a:lnTo>
                        <a:pt x="6191" y="3790"/>
                      </a:lnTo>
                      <a:cubicBezTo>
                        <a:pt x="6415" y="3719"/>
                        <a:pt x="6474" y="3423"/>
                        <a:pt x="6285" y="3282"/>
                      </a:cubicBezTo>
                      <a:lnTo>
                        <a:pt x="4785" y="2171"/>
                      </a:lnTo>
                      <a:lnTo>
                        <a:pt x="4844" y="305"/>
                      </a:lnTo>
                      <a:cubicBezTo>
                        <a:pt x="4844" y="124"/>
                        <a:pt x="4707" y="0"/>
                        <a:pt x="45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9" name="Google Shape;3879;p48"/>
                <p:cNvSpPr/>
                <p:nvPr/>
              </p:nvSpPr>
              <p:spPr>
                <a:xfrm>
                  <a:off x="7593496" y="2623217"/>
                  <a:ext cx="207346" cy="201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5" h="6280" extrusionOk="0">
                      <a:moveTo>
                        <a:pt x="4547" y="1"/>
                      </a:moveTo>
                      <a:cubicBezTo>
                        <a:pt x="4493" y="1"/>
                        <a:pt x="4436" y="16"/>
                        <a:pt x="4383" y="50"/>
                      </a:cubicBezTo>
                      <a:lnTo>
                        <a:pt x="2860" y="1137"/>
                      </a:lnTo>
                      <a:lnTo>
                        <a:pt x="1099" y="499"/>
                      </a:lnTo>
                      <a:cubicBezTo>
                        <a:pt x="1069" y="489"/>
                        <a:pt x="1040" y="485"/>
                        <a:pt x="1011" y="485"/>
                      </a:cubicBezTo>
                      <a:cubicBezTo>
                        <a:pt x="823" y="485"/>
                        <a:pt x="672" y="671"/>
                        <a:pt x="733" y="865"/>
                      </a:cubicBezTo>
                      <a:lnTo>
                        <a:pt x="1288" y="2649"/>
                      </a:lnTo>
                      <a:lnTo>
                        <a:pt x="143" y="4126"/>
                      </a:lnTo>
                      <a:cubicBezTo>
                        <a:pt x="1" y="4315"/>
                        <a:pt x="131" y="4586"/>
                        <a:pt x="367" y="4598"/>
                      </a:cubicBezTo>
                      <a:lnTo>
                        <a:pt x="2245" y="4610"/>
                      </a:lnTo>
                      <a:lnTo>
                        <a:pt x="3297" y="6157"/>
                      </a:lnTo>
                      <a:cubicBezTo>
                        <a:pt x="3353" y="6240"/>
                        <a:pt x="3444" y="6280"/>
                        <a:pt x="3533" y="6280"/>
                      </a:cubicBezTo>
                      <a:cubicBezTo>
                        <a:pt x="3650" y="6280"/>
                        <a:pt x="3765" y="6213"/>
                        <a:pt x="3805" y="6087"/>
                      </a:cubicBezTo>
                      <a:lnTo>
                        <a:pt x="4395" y="4315"/>
                      </a:lnTo>
                      <a:lnTo>
                        <a:pt x="6191" y="3795"/>
                      </a:lnTo>
                      <a:cubicBezTo>
                        <a:pt x="6427" y="3724"/>
                        <a:pt x="6474" y="3429"/>
                        <a:pt x="6285" y="3275"/>
                      </a:cubicBezTo>
                      <a:lnTo>
                        <a:pt x="4785" y="2165"/>
                      </a:lnTo>
                      <a:lnTo>
                        <a:pt x="4844" y="298"/>
                      </a:lnTo>
                      <a:cubicBezTo>
                        <a:pt x="4844" y="124"/>
                        <a:pt x="4702" y="1"/>
                        <a:pt x="454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48"/>
                <p:cNvSpPr/>
                <p:nvPr/>
              </p:nvSpPr>
              <p:spPr>
                <a:xfrm>
                  <a:off x="7282173" y="2721334"/>
                  <a:ext cx="286761" cy="220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5" h="6886" extrusionOk="0">
                      <a:moveTo>
                        <a:pt x="1526" y="1"/>
                      </a:moveTo>
                      <a:cubicBezTo>
                        <a:pt x="1328" y="1"/>
                        <a:pt x="1121" y="153"/>
                        <a:pt x="1040" y="388"/>
                      </a:cubicBezTo>
                      <a:cubicBezTo>
                        <a:pt x="1" y="3259"/>
                        <a:pt x="910" y="5350"/>
                        <a:pt x="2812" y="6366"/>
                      </a:cubicBezTo>
                      <a:cubicBezTo>
                        <a:pt x="3442" y="6704"/>
                        <a:pt x="4112" y="6885"/>
                        <a:pt x="4791" y="6885"/>
                      </a:cubicBezTo>
                      <a:cubicBezTo>
                        <a:pt x="6151" y="6885"/>
                        <a:pt x="7553" y="6161"/>
                        <a:pt x="8766" y="4523"/>
                      </a:cubicBezTo>
                      <a:cubicBezTo>
                        <a:pt x="8955" y="4263"/>
                        <a:pt x="8908" y="3909"/>
                        <a:pt x="8683" y="3779"/>
                      </a:cubicBezTo>
                      <a:lnTo>
                        <a:pt x="1702" y="46"/>
                      </a:lnTo>
                      <a:cubicBezTo>
                        <a:pt x="1646" y="15"/>
                        <a:pt x="1586" y="1"/>
                        <a:pt x="1526" y="1"/>
                      </a:cubicBezTo>
                      <a:close/>
                    </a:path>
                  </a:pathLst>
                </a:custGeom>
                <a:solidFill>
                  <a:srgbClr val="B43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48"/>
                <p:cNvSpPr/>
                <p:nvPr/>
              </p:nvSpPr>
              <p:spPr>
                <a:xfrm>
                  <a:off x="7308656" y="2721334"/>
                  <a:ext cx="260279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" h="5067" extrusionOk="0">
                      <a:moveTo>
                        <a:pt x="699" y="1"/>
                      </a:moveTo>
                      <a:cubicBezTo>
                        <a:pt x="501" y="1"/>
                        <a:pt x="294" y="153"/>
                        <a:pt x="213" y="388"/>
                      </a:cubicBezTo>
                      <a:cubicBezTo>
                        <a:pt x="130" y="613"/>
                        <a:pt x="59" y="837"/>
                        <a:pt x="0" y="1050"/>
                      </a:cubicBezTo>
                      <a:lnTo>
                        <a:pt x="7490" y="5066"/>
                      </a:lnTo>
                      <a:cubicBezTo>
                        <a:pt x="7644" y="4889"/>
                        <a:pt x="7785" y="4712"/>
                        <a:pt x="7939" y="4523"/>
                      </a:cubicBezTo>
                      <a:cubicBezTo>
                        <a:pt x="8128" y="4263"/>
                        <a:pt x="8092" y="3909"/>
                        <a:pt x="7856" y="3779"/>
                      </a:cubicBezTo>
                      <a:lnTo>
                        <a:pt x="875" y="46"/>
                      </a:lnTo>
                      <a:cubicBezTo>
                        <a:pt x="819" y="15"/>
                        <a:pt x="75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2" name="Google Shape;3882;p48"/>
                <p:cNvSpPr/>
                <p:nvPr/>
              </p:nvSpPr>
              <p:spPr>
                <a:xfrm>
                  <a:off x="7305261" y="2840042"/>
                  <a:ext cx="174779" cy="101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8" h="316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82" y="1910"/>
                        <a:pt x="2197" y="3162"/>
                        <a:pt x="4056" y="3162"/>
                      </a:cubicBezTo>
                      <a:cubicBezTo>
                        <a:pt x="4520" y="3162"/>
                        <a:pt x="4993" y="3084"/>
                        <a:pt x="5458" y="2919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83" name="Google Shape;3883;p48"/>
              <p:cNvSpPr/>
              <p:nvPr/>
            </p:nvSpPr>
            <p:spPr>
              <a:xfrm rot="-268389">
                <a:off x="7058190" y="2322094"/>
                <a:ext cx="185026" cy="151307"/>
              </a:xfrm>
              <a:custGeom>
                <a:avLst/>
                <a:gdLst/>
                <a:ahLst/>
                <a:cxnLst/>
                <a:rect l="l" t="t" r="r" b="b"/>
                <a:pathLst>
                  <a:path w="5778" h="4725" extrusionOk="0">
                    <a:moveTo>
                      <a:pt x="1702" y="1"/>
                    </a:moveTo>
                    <a:cubicBezTo>
                      <a:pt x="1241" y="627"/>
                      <a:pt x="816" y="1288"/>
                      <a:pt x="449" y="1985"/>
                    </a:cubicBezTo>
                    <a:cubicBezTo>
                      <a:pt x="284" y="2281"/>
                      <a:pt x="142" y="2576"/>
                      <a:pt x="0" y="2883"/>
                    </a:cubicBezTo>
                    <a:lnTo>
                      <a:pt x="3072" y="4525"/>
                    </a:lnTo>
                    <a:cubicBezTo>
                      <a:pt x="3324" y="4660"/>
                      <a:pt x="3594" y="4724"/>
                      <a:pt x="3861" y="4724"/>
                    </a:cubicBezTo>
                    <a:cubicBezTo>
                      <a:pt x="4459" y="4724"/>
                      <a:pt x="5038" y="4403"/>
                      <a:pt x="5340" y="3840"/>
                    </a:cubicBezTo>
                    <a:cubicBezTo>
                      <a:pt x="5777" y="3025"/>
                      <a:pt x="5470" y="2009"/>
                      <a:pt x="4655" y="1572"/>
                    </a:cubicBezTo>
                    <a:lnTo>
                      <a:pt x="4655" y="1584"/>
                    </a:lnTo>
                    <a:lnTo>
                      <a:pt x="1702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4" name="Google Shape;3884;p48"/>
            <p:cNvGrpSpPr/>
            <p:nvPr/>
          </p:nvGrpSpPr>
          <p:grpSpPr>
            <a:xfrm flipH="1">
              <a:off x="542282" y="706707"/>
              <a:ext cx="548553" cy="481121"/>
              <a:chOff x="6816620" y="3288554"/>
              <a:chExt cx="1040699" cy="912769"/>
            </a:xfrm>
          </p:grpSpPr>
          <p:sp>
            <p:nvSpPr>
              <p:cNvPr id="3885" name="Google Shape;3885;p48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48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48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48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48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48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48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48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48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4" name="Google Shape;3894;p48"/>
            <p:cNvGrpSpPr/>
            <p:nvPr/>
          </p:nvGrpSpPr>
          <p:grpSpPr>
            <a:xfrm>
              <a:off x="-6271" y="810808"/>
              <a:ext cx="277315" cy="862910"/>
              <a:chOff x="2898" y="2667333"/>
              <a:chExt cx="277315" cy="862910"/>
            </a:xfrm>
          </p:grpSpPr>
          <p:sp>
            <p:nvSpPr>
              <p:cNvPr id="3895" name="Google Shape;3895;p48"/>
              <p:cNvSpPr/>
              <p:nvPr/>
            </p:nvSpPr>
            <p:spPr>
              <a:xfrm>
                <a:off x="2898" y="2667333"/>
                <a:ext cx="277315" cy="862910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26947" extrusionOk="0">
                    <a:moveTo>
                      <a:pt x="1" y="1"/>
                    </a:moveTo>
                    <a:lnTo>
                      <a:pt x="1" y="26946"/>
                    </a:lnTo>
                    <a:cubicBezTo>
                      <a:pt x="7053" y="21441"/>
                      <a:pt x="8660" y="11412"/>
                      <a:pt x="3687" y="3982"/>
                    </a:cubicBezTo>
                    <a:cubicBezTo>
                      <a:pt x="2671" y="2458"/>
                      <a:pt x="1430" y="1123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48"/>
              <p:cNvSpPr/>
              <p:nvPr/>
            </p:nvSpPr>
            <p:spPr>
              <a:xfrm>
                <a:off x="2898" y="2768716"/>
                <a:ext cx="160817" cy="182752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5707" extrusionOk="0">
                    <a:moveTo>
                      <a:pt x="3120" y="0"/>
                    </a:moveTo>
                    <a:lnTo>
                      <a:pt x="1" y="2103"/>
                    </a:lnTo>
                    <a:lnTo>
                      <a:pt x="1" y="5576"/>
                    </a:lnTo>
                    <a:cubicBezTo>
                      <a:pt x="217" y="5664"/>
                      <a:pt x="444" y="5706"/>
                      <a:pt x="669" y="5706"/>
                    </a:cubicBezTo>
                    <a:cubicBezTo>
                      <a:pt x="1024" y="5706"/>
                      <a:pt x="1375" y="5601"/>
                      <a:pt x="1678" y="5399"/>
                    </a:cubicBezTo>
                    <a:lnTo>
                      <a:pt x="5022" y="3166"/>
                    </a:lnTo>
                    <a:cubicBezTo>
                      <a:pt x="4643" y="2339"/>
                      <a:pt x="4195" y="1560"/>
                      <a:pt x="3698" y="804"/>
                    </a:cubicBezTo>
                    <a:cubicBezTo>
                      <a:pt x="3509" y="532"/>
                      <a:pt x="3320" y="260"/>
                      <a:pt x="312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97" name="Google Shape;3897;p48"/>
            <p:cNvGrpSpPr/>
            <p:nvPr/>
          </p:nvGrpSpPr>
          <p:grpSpPr>
            <a:xfrm>
              <a:off x="5842988" y="3417743"/>
              <a:ext cx="1586338" cy="1391334"/>
              <a:chOff x="6816620" y="3288554"/>
              <a:chExt cx="1040699" cy="912769"/>
            </a:xfrm>
          </p:grpSpPr>
          <p:sp>
            <p:nvSpPr>
              <p:cNvPr id="3898" name="Google Shape;3898;p48"/>
              <p:cNvSpPr/>
              <p:nvPr/>
            </p:nvSpPr>
            <p:spPr>
              <a:xfrm>
                <a:off x="6816620" y="3288554"/>
                <a:ext cx="1040699" cy="912769"/>
              </a:xfrm>
              <a:custGeom>
                <a:avLst/>
                <a:gdLst/>
                <a:ahLst/>
                <a:cxnLst/>
                <a:rect l="l" t="t" r="r" b="b"/>
                <a:pathLst>
                  <a:path w="32499" h="28504" extrusionOk="0">
                    <a:moveTo>
                      <a:pt x="16263" y="0"/>
                    </a:moveTo>
                    <a:cubicBezTo>
                      <a:pt x="10964" y="0"/>
                      <a:pt x="5876" y="2964"/>
                      <a:pt x="3415" y="8056"/>
                    </a:cubicBezTo>
                    <a:cubicBezTo>
                      <a:pt x="1" y="15144"/>
                      <a:pt x="2966" y="23661"/>
                      <a:pt x="10054" y="27087"/>
                    </a:cubicBezTo>
                    <a:cubicBezTo>
                      <a:pt x="12050" y="28048"/>
                      <a:pt x="14159" y="28504"/>
                      <a:pt x="16237" y="28504"/>
                    </a:cubicBezTo>
                    <a:cubicBezTo>
                      <a:pt x="21535" y="28504"/>
                      <a:pt x="26624" y="25540"/>
                      <a:pt x="29085" y="20448"/>
                    </a:cubicBezTo>
                    <a:cubicBezTo>
                      <a:pt x="32499" y="13360"/>
                      <a:pt x="29534" y="4843"/>
                      <a:pt x="22446" y="1417"/>
                    </a:cubicBezTo>
                    <a:cubicBezTo>
                      <a:pt x="20450" y="456"/>
                      <a:pt x="18340" y="0"/>
                      <a:pt x="162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8"/>
              <p:cNvSpPr/>
              <p:nvPr/>
            </p:nvSpPr>
            <p:spPr>
              <a:xfrm>
                <a:off x="7593998" y="3568815"/>
                <a:ext cx="191847" cy="135551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4233" extrusionOk="0">
                    <a:moveTo>
                      <a:pt x="5116" y="1"/>
                    </a:moveTo>
                    <a:lnTo>
                      <a:pt x="1253" y="1241"/>
                    </a:lnTo>
                    <a:cubicBezTo>
                      <a:pt x="450" y="1489"/>
                      <a:pt x="1" y="2352"/>
                      <a:pt x="261" y="3167"/>
                    </a:cubicBezTo>
                    <a:cubicBezTo>
                      <a:pt x="471" y="3815"/>
                      <a:pt x="1073" y="4233"/>
                      <a:pt x="1720" y="4233"/>
                    </a:cubicBezTo>
                    <a:cubicBezTo>
                      <a:pt x="1875" y="4233"/>
                      <a:pt x="2032" y="4209"/>
                      <a:pt x="2186" y="4159"/>
                    </a:cubicBezTo>
                    <a:lnTo>
                      <a:pt x="5990" y="2942"/>
                    </a:lnTo>
                    <a:cubicBezTo>
                      <a:pt x="5884" y="2340"/>
                      <a:pt x="5730" y="1749"/>
                      <a:pt x="5541" y="1170"/>
                    </a:cubicBezTo>
                    <a:cubicBezTo>
                      <a:pt x="5435" y="769"/>
                      <a:pt x="5281" y="379"/>
                      <a:pt x="511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8"/>
              <p:cNvSpPr/>
              <p:nvPr/>
            </p:nvSpPr>
            <p:spPr>
              <a:xfrm>
                <a:off x="7095055" y="3684544"/>
                <a:ext cx="134783" cy="111246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3474" extrusionOk="0">
                    <a:moveTo>
                      <a:pt x="2184" y="0"/>
                    </a:moveTo>
                    <a:cubicBezTo>
                      <a:pt x="2008" y="0"/>
                      <a:pt x="1830" y="27"/>
                      <a:pt x="1654" y="84"/>
                    </a:cubicBezTo>
                    <a:cubicBezTo>
                      <a:pt x="177" y="545"/>
                      <a:pt x="0" y="2565"/>
                      <a:pt x="1382" y="3274"/>
                    </a:cubicBezTo>
                    <a:cubicBezTo>
                      <a:pt x="1648" y="3411"/>
                      <a:pt x="1919" y="3473"/>
                      <a:pt x="2182" y="3473"/>
                    </a:cubicBezTo>
                    <a:cubicBezTo>
                      <a:pt x="3276" y="3473"/>
                      <a:pt x="4209" y="2398"/>
                      <a:pt x="3828" y="1207"/>
                    </a:cubicBezTo>
                    <a:cubicBezTo>
                      <a:pt x="3599" y="473"/>
                      <a:pt x="2916" y="0"/>
                      <a:pt x="218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8"/>
              <p:cNvSpPr/>
              <p:nvPr/>
            </p:nvSpPr>
            <p:spPr>
              <a:xfrm>
                <a:off x="7123043" y="3712820"/>
                <a:ext cx="40380" cy="33111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1034" extrusionOk="0">
                    <a:moveTo>
                      <a:pt x="661" y="0"/>
                    </a:moveTo>
                    <a:cubicBezTo>
                      <a:pt x="607" y="0"/>
                      <a:pt x="551" y="9"/>
                      <a:pt x="497" y="28"/>
                    </a:cubicBezTo>
                    <a:cubicBezTo>
                      <a:pt x="48" y="170"/>
                      <a:pt x="0" y="773"/>
                      <a:pt x="414" y="973"/>
                    </a:cubicBezTo>
                    <a:cubicBezTo>
                      <a:pt x="494" y="1015"/>
                      <a:pt x="576" y="1033"/>
                      <a:pt x="655" y="1033"/>
                    </a:cubicBezTo>
                    <a:cubicBezTo>
                      <a:pt x="983" y="1033"/>
                      <a:pt x="1261" y="712"/>
                      <a:pt x="1146" y="359"/>
                    </a:cubicBezTo>
                    <a:cubicBezTo>
                      <a:pt x="1080" y="142"/>
                      <a:pt x="878" y="0"/>
                      <a:pt x="6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8"/>
              <p:cNvSpPr/>
              <p:nvPr/>
            </p:nvSpPr>
            <p:spPr>
              <a:xfrm>
                <a:off x="7405257" y="3585435"/>
                <a:ext cx="134495" cy="111566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3484" extrusionOk="0">
                    <a:moveTo>
                      <a:pt x="2172" y="0"/>
                    </a:moveTo>
                    <a:cubicBezTo>
                      <a:pt x="1996" y="0"/>
                      <a:pt x="1818" y="27"/>
                      <a:pt x="1642" y="84"/>
                    </a:cubicBezTo>
                    <a:cubicBezTo>
                      <a:pt x="165" y="557"/>
                      <a:pt x="0" y="2577"/>
                      <a:pt x="1370" y="3286"/>
                    </a:cubicBezTo>
                    <a:cubicBezTo>
                      <a:pt x="1634" y="3422"/>
                      <a:pt x="1904" y="3484"/>
                      <a:pt x="2166" y="3484"/>
                    </a:cubicBezTo>
                    <a:cubicBezTo>
                      <a:pt x="3262" y="3484"/>
                      <a:pt x="4200" y="2399"/>
                      <a:pt x="3828" y="1207"/>
                    </a:cubicBezTo>
                    <a:cubicBezTo>
                      <a:pt x="3589" y="473"/>
                      <a:pt x="2905" y="0"/>
                      <a:pt x="217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8"/>
              <p:cNvSpPr/>
              <p:nvPr/>
            </p:nvSpPr>
            <p:spPr>
              <a:xfrm>
                <a:off x="7433245" y="3613839"/>
                <a:ext cx="39996" cy="33335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1041" extrusionOk="0">
                    <a:moveTo>
                      <a:pt x="642" y="1"/>
                    </a:moveTo>
                    <a:cubicBezTo>
                      <a:pt x="590" y="1"/>
                      <a:pt x="537" y="8"/>
                      <a:pt x="485" y="24"/>
                    </a:cubicBezTo>
                    <a:cubicBezTo>
                      <a:pt x="48" y="166"/>
                      <a:pt x="0" y="769"/>
                      <a:pt x="402" y="981"/>
                    </a:cubicBezTo>
                    <a:cubicBezTo>
                      <a:pt x="482" y="1022"/>
                      <a:pt x="564" y="1041"/>
                      <a:pt x="642" y="1041"/>
                    </a:cubicBezTo>
                    <a:cubicBezTo>
                      <a:pt x="971" y="1041"/>
                      <a:pt x="1249" y="717"/>
                      <a:pt x="1134" y="355"/>
                    </a:cubicBezTo>
                    <a:cubicBezTo>
                      <a:pt x="1068" y="136"/>
                      <a:pt x="862" y="1"/>
                      <a:pt x="6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8"/>
              <p:cNvSpPr/>
              <p:nvPr/>
            </p:nvSpPr>
            <p:spPr>
              <a:xfrm>
                <a:off x="7241814" y="3759221"/>
                <a:ext cx="237223" cy="145190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4534" extrusionOk="0">
                    <a:moveTo>
                      <a:pt x="6734" y="0"/>
                    </a:moveTo>
                    <a:cubicBezTo>
                      <a:pt x="6553" y="0"/>
                      <a:pt x="6353" y="118"/>
                      <a:pt x="6415" y="304"/>
                    </a:cubicBezTo>
                    <a:cubicBezTo>
                      <a:pt x="6699" y="1828"/>
                      <a:pt x="5813" y="3328"/>
                      <a:pt x="4336" y="3801"/>
                    </a:cubicBezTo>
                    <a:cubicBezTo>
                      <a:pt x="4025" y="3900"/>
                      <a:pt x="3709" y="3948"/>
                      <a:pt x="3397" y="3948"/>
                    </a:cubicBezTo>
                    <a:cubicBezTo>
                      <a:pt x="2226" y="3948"/>
                      <a:pt x="1119" y="3278"/>
                      <a:pt x="615" y="2159"/>
                    </a:cubicBezTo>
                    <a:cubicBezTo>
                      <a:pt x="552" y="2060"/>
                      <a:pt x="459" y="2018"/>
                      <a:pt x="367" y="2018"/>
                    </a:cubicBezTo>
                    <a:cubicBezTo>
                      <a:pt x="182" y="2018"/>
                      <a:pt x="1" y="2186"/>
                      <a:pt x="72" y="2407"/>
                    </a:cubicBezTo>
                    <a:cubicBezTo>
                      <a:pt x="674" y="3706"/>
                      <a:pt x="1974" y="4533"/>
                      <a:pt x="3403" y="4533"/>
                    </a:cubicBezTo>
                    <a:cubicBezTo>
                      <a:pt x="5683" y="4533"/>
                      <a:pt x="7408" y="2454"/>
                      <a:pt x="6994" y="198"/>
                    </a:cubicBezTo>
                    <a:cubicBezTo>
                      <a:pt x="6984" y="60"/>
                      <a:pt x="6864" y="0"/>
                      <a:pt x="6734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8"/>
              <p:cNvSpPr/>
              <p:nvPr/>
            </p:nvSpPr>
            <p:spPr>
              <a:xfrm>
                <a:off x="7071967" y="3612782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5" y="1"/>
                    </a:moveTo>
                    <a:cubicBezTo>
                      <a:pt x="1346" y="1"/>
                      <a:pt x="223" y="807"/>
                      <a:pt x="24" y="2136"/>
                    </a:cubicBezTo>
                    <a:cubicBezTo>
                      <a:pt x="1" y="2255"/>
                      <a:pt x="83" y="2361"/>
                      <a:pt x="201" y="2385"/>
                    </a:cubicBezTo>
                    <a:lnTo>
                      <a:pt x="237" y="2385"/>
                    </a:lnTo>
                    <a:cubicBezTo>
                      <a:pt x="343" y="2385"/>
                      <a:pt x="438" y="2314"/>
                      <a:pt x="461" y="2207"/>
                    </a:cubicBezTo>
                    <a:cubicBezTo>
                      <a:pt x="622" y="1115"/>
                      <a:pt x="1548" y="447"/>
                      <a:pt x="2505" y="447"/>
                    </a:cubicBezTo>
                    <a:cubicBezTo>
                      <a:pt x="3028" y="447"/>
                      <a:pt x="3560" y="647"/>
                      <a:pt x="3982" y="1085"/>
                    </a:cubicBezTo>
                    <a:cubicBezTo>
                      <a:pt x="4023" y="1126"/>
                      <a:pt x="4079" y="1147"/>
                      <a:pt x="4135" y="1147"/>
                    </a:cubicBezTo>
                    <a:cubicBezTo>
                      <a:pt x="4191" y="1147"/>
                      <a:pt x="4248" y="1126"/>
                      <a:pt x="4289" y="1085"/>
                    </a:cubicBezTo>
                    <a:cubicBezTo>
                      <a:pt x="4372" y="991"/>
                      <a:pt x="4372" y="849"/>
                      <a:pt x="4289" y="766"/>
                    </a:cubicBezTo>
                    <a:cubicBezTo>
                      <a:pt x="3780" y="241"/>
                      <a:pt x="3137" y="1"/>
                      <a:pt x="250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8"/>
              <p:cNvSpPr/>
              <p:nvPr/>
            </p:nvSpPr>
            <p:spPr>
              <a:xfrm>
                <a:off x="7366670" y="3479248"/>
                <a:ext cx="140002" cy="76374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2385" extrusionOk="0">
                    <a:moveTo>
                      <a:pt x="2508" y="0"/>
                    </a:moveTo>
                    <a:cubicBezTo>
                      <a:pt x="1350" y="0"/>
                      <a:pt x="222" y="803"/>
                      <a:pt x="24" y="2125"/>
                    </a:cubicBezTo>
                    <a:cubicBezTo>
                      <a:pt x="0" y="2255"/>
                      <a:pt x="83" y="2361"/>
                      <a:pt x="201" y="2384"/>
                    </a:cubicBezTo>
                    <a:lnTo>
                      <a:pt x="236" y="2384"/>
                    </a:lnTo>
                    <a:cubicBezTo>
                      <a:pt x="343" y="2384"/>
                      <a:pt x="437" y="2314"/>
                      <a:pt x="461" y="2207"/>
                    </a:cubicBezTo>
                    <a:cubicBezTo>
                      <a:pt x="621" y="1107"/>
                      <a:pt x="1553" y="441"/>
                      <a:pt x="2511" y="441"/>
                    </a:cubicBezTo>
                    <a:cubicBezTo>
                      <a:pt x="3034" y="441"/>
                      <a:pt x="3564" y="639"/>
                      <a:pt x="3981" y="1073"/>
                    </a:cubicBezTo>
                    <a:cubicBezTo>
                      <a:pt x="4023" y="1120"/>
                      <a:pt x="4079" y="1144"/>
                      <a:pt x="4135" y="1144"/>
                    </a:cubicBezTo>
                    <a:cubicBezTo>
                      <a:pt x="4191" y="1144"/>
                      <a:pt x="4247" y="1120"/>
                      <a:pt x="4288" y="1073"/>
                    </a:cubicBezTo>
                    <a:cubicBezTo>
                      <a:pt x="4371" y="991"/>
                      <a:pt x="4371" y="849"/>
                      <a:pt x="4288" y="766"/>
                    </a:cubicBezTo>
                    <a:cubicBezTo>
                      <a:pt x="3783" y="240"/>
                      <a:pt x="3141" y="0"/>
                      <a:pt x="250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07" name="Google Shape;3907;p48"/>
            <p:cNvGrpSpPr/>
            <p:nvPr/>
          </p:nvGrpSpPr>
          <p:grpSpPr>
            <a:xfrm>
              <a:off x="3959222" y="4447271"/>
              <a:ext cx="1338412" cy="1219641"/>
              <a:chOff x="4785347" y="3786871"/>
              <a:chExt cx="1338412" cy="1219641"/>
            </a:xfrm>
          </p:grpSpPr>
          <p:sp>
            <p:nvSpPr>
              <p:cNvPr id="3908" name="Google Shape;3908;p48"/>
              <p:cNvSpPr/>
              <p:nvPr/>
            </p:nvSpPr>
            <p:spPr>
              <a:xfrm>
                <a:off x="4785347" y="3786871"/>
                <a:ext cx="1338412" cy="1219641"/>
              </a:xfrm>
              <a:custGeom>
                <a:avLst/>
                <a:gdLst/>
                <a:ahLst/>
                <a:cxnLst/>
                <a:rect l="l" t="t" r="r" b="b"/>
                <a:pathLst>
                  <a:path w="41796" h="38087" extrusionOk="0">
                    <a:moveTo>
                      <a:pt x="20898" y="1"/>
                    </a:moveTo>
                    <a:cubicBezTo>
                      <a:pt x="16025" y="1"/>
                      <a:pt x="11152" y="1861"/>
                      <a:pt x="7431" y="5582"/>
                    </a:cubicBezTo>
                    <a:cubicBezTo>
                      <a:pt x="0" y="13013"/>
                      <a:pt x="0" y="25074"/>
                      <a:pt x="7431" y="32505"/>
                    </a:cubicBezTo>
                    <a:cubicBezTo>
                      <a:pt x="11152" y="36226"/>
                      <a:pt x="16025" y="38086"/>
                      <a:pt x="20898" y="38086"/>
                    </a:cubicBezTo>
                    <a:cubicBezTo>
                      <a:pt x="25771" y="38086"/>
                      <a:pt x="30644" y="36226"/>
                      <a:pt x="34365" y="32505"/>
                    </a:cubicBezTo>
                    <a:cubicBezTo>
                      <a:pt x="41795" y="25074"/>
                      <a:pt x="41795" y="13013"/>
                      <a:pt x="34365" y="5582"/>
                    </a:cubicBezTo>
                    <a:cubicBezTo>
                      <a:pt x="30644" y="1861"/>
                      <a:pt x="25771" y="1"/>
                      <a:pt x="20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8"/>
              <p:cNvSpPr/>
              <p:nvPr/>
            </p:nvSpPr>
            <p:spPr>
              <a:xfrm>
                <a:off x="5739394" y="4571551"/>
                <a:ext cx="258005" cy="212341"/>
              </a:xfrm>
              <a:custGeom>
                <a:avLst/>
                <a:gdLst/>
                <a:ahLst/>
                <a:cxnLst/>
                <a:rect l="l" t="t" r="r" b="b"/>
                <a:pathLst>
                  <a:path w="8057" h="6631" extrusionOk="0">
                    <a:moveTo>
                      <a:pt x="2346" y="1"/>
                    </a:moveTo>
                    <a:cubicBezTo>
                      <a:pt x="1664" y="1"/>
                      <a:pt x="996" y="340"/>
                      <a:pt x="603" y="960"/>
                    </a:cubicBezTo>
                    <a:cubicBezTo>
                      <a:pt x="0" y="1929"/>
                      <a:pt x="307" y="3216"/>
                      <a:pt x="1288" y="3807"/>
                    </a:cubicBezTo>
                    <a:lnTo>
                      <a:pt x="5812" y="6630"/>
                    </a:lnTo>
                    <a:cubicBezTo>
                      <a:pt x="6320" y="6004"/>
                      <a:pt x="6805" y="5343"/>
                      <a:pt x="7242" y="4657"/>
                    </a:cubicBezTo>
                    <a:cubicBezTo>
                      <a:pt x="7537" y="4185"/>
                      <a:pt x="7797" y="3701"/>
                      <a:pt x="8057" y="3204"/>
                    </a:cubicBezTo>
                    <a:lnTo>
                      <a:pt x="3461" y="334"/>
                    </a:lnTo>
                    <a:cubicBezTo>
                      <a:pt x="3117" y="108"/>
                      <a:pt x="2729" y="1"/>
                      <a:pt x="2346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8"/>
              <p:cNvSpPr/>
              <p:nvPr/>
            </p:nvSpPr>
            <p:spPr>
              <a:xfrm>
                <a:off x="4900724" y="4029154"/>
                <a:ext cx="254611" cy="213302"/>
              </a:xfrm>
              <a:custGeom>
                <a:avLst/>
                <a:gdLst/>
                <a:ahLst/>
                <a:cxnLst/>
                <a:rect l="l" t="t" r="r" b="b"/>
                <a:pathLst>
                  <a:path w="7951" h="6661" extrusionOk="0">
                    <a:moveTo>
                      <a:pt x="2103" y="1"/>
                    </a:moveTo>
                    <a:cubicBezTo>
                      <a:pt x="1784" y="450"/>
                      <a:pt x="1465" y="887"/>
                      <a:pt x="1170" y="1359"/>
                    </a:cubicBezTo>
                    <a:cubicBezTo>
                      <a:pt x="733" y="2056"/>
                      <a:pt x="343" y="2777"/>
                      <a:pt x="0" y="3521"/>
                    </a:cubicBezTo>
                    <a:lnTo>
                      <a:pt x="4525" y="6345"/>
                    </a:lnTo>
                    <a:cubicBezTo>
                      <a:pt x="4865" y="6559"/>
                      <a:pt x="5243" y="6661"/>
                      <a:pt x="5617" y="6661"/>
                    </a:cubicBezTo>
                    <a:cubicBezTo>
                      <a:pt x="6296" y="6661"/>
                      <a:pt x="6960" y="6324"/>
                      <a:pt x="7348" y="5707"/>
                    </a:cubicBezTo>
                    <a:cubicBezTo>
                      <a:pt x="7951" y="4738"/>
                      <a:pt x="7655" y="3474"/>
                      <a:pt x="6698" y="2883"/>
                    </a:cubicBezTo>
                    <a:lnTo>
                      <a:pt x="2103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48"/>
              <p:cNvSpPr/>
              <p:nvPr/>
            </p:nvSpPr>
            <p:spPr>
              <a:xfrm>
                <a:off x="5231036" y="4128616"/>
                <a:ext cx="180030" cy="140034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4373" extrusionOk="0">
                    <a:moveTo>
                      <a:pt x="2520" y="1"/>
                    </a:moveTo>
                    <a:cubicBezTo>
                      <a:pt x="1603" y="1"/>
                      <a:pt x="706" y="464"/>
                      <a:pt x="199" y="1301"/>
                    </a:cubicBezTo>
                    <a:cubicBezTo>
                      <a:pt x="1" y="1615"/>
                      <a:pt x="271" y="1912"/>
                      <a:pt x="544" y="1912"/>
                    </a:cubicBezTo>
                    <a:cubicBezTo>
                      <a:pt x="661" y="1912"/>
                      <a:pt x="779" y="1858"/>
                      <a:pt x="861" y="1727"/>
                    </a:cubicBezTo>
                    <a:cubicBezTo>
                      <a:pt x="1225" y="1114"/>
                      <a:pt x="1873" y="777"/>
                      <a:pt x="2533" y="777"/>
                    </a:cubicBezTo>
                    <a:cubicBezTo>
                      <a:pt x="2880" y="777"/>
                      <a:pt x="3229" y="870"/>
                      <a:pt x="3542" y="1065"/>
                    </a:cubicBezTo>
                    <a:cubicBezTo>
                      <a:pt x="4464" y="1644"/>
                      <a:pt x="4735" y="2872"/>
                      <a:pt x="4133" y="3770"/>
                    </a:cubicBezTo>
                    <a:cubicBezTo>
                      <a:pt x="3967" y="4030"/>
                      <a:pt x="4156" y="4373"/>
                      <a:pt x="4464" y="4373"/>
                    </a:cubicBezTo>
                    <a:cubicBezTo>
                      <a:pt x="4594" y="4373"/>
                      <a:pt x="4724" y="4302"/>
                      <a:pt x="4794" y="4184"/>
                    </a:cubicBezTo>
                    <a:cubicBezTo>
                      <a:pt x="5621" y="2920"/>
                      <a:pt x="5243" y="1219"/>
                      <a:pt x="3956" y="415"/>
                    </a:cubicBezTo>
                    <a:cubicBezTo>
                      <a:pt x="3510" y="135"/>
                      <a:pt x="3012" y="1"/>
                      <a:pt x="252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48"/>
              <p:cNvSpPr/>
              <p:nvPr/>
            </p:nvSpPr>
            <p:spPr>
              <a:xfrm>
                <a:off x="5599487" y="4360138"/>
                <a:ext cx="179646" cy="139266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349" extrusionOk="0">
                    <a:moveTo>
                      <a:pt x="2511" y="0"/>
                    </a:moveTo>
                    <a:cubicBezTo>
                      <a:pt x="1602" y="0"/>
                      <a:pt x="713" y="460"/>
                      <a:pt x="199" y="1289"/>
                    </a:cubicBezTo>
                    <a:cubicBezTo>
                      <a:pt x="1" y="1603"/>
                      <a:pt x="271" y="1900"/>
                      <a:pt x="544" y="1900"/>
                    </a:cubicBezTo>
                    <a:cubicBezTo>
                      <a:pt x="661" y="1900"/>
                      <a:pt x="779" y="1846"/>
                      <a:pt x="861" y="1714"/>
                    </a:cubicBezTo>
                    <a:cubicBezTo>
                      <a:pt x="1234" y="1184"/>
                      <a:pt x="1826" y="899"/>
                      <a:pt x="2431" y="899"/>
                    </a:cubicBezTo>
                    <a:cubicBezTo>
                      <a:pt x="2782" y="899"/>
                      <a:pt x="3138" y="995"/>
                      <a:pt x="3460" y="1195"/>
                    </a:cubicBezTo>
                    <a:cubicBezTo>
                      <a:pt x="4322" y="1738"/>
                      <a:pt x="4617" y="2860"/>
                      <a:pt x="4121" y="3746"/>
                    </a:cubicBezTo>
                    <a:cubicBezTo>
                      <a:pt x="4015" y="3935"/>
                      <a:pt x="4062" y="4172"/>
                      <a:pt x="4251" y="4290"/>
                    </a:cubicBezTo>
                    <a:cubicBezTo>
                      <a:pt x="4310" y="4325"/>
                      <a:pt x="4381" y="4349"/>
                      <a:pt x="4452" y="4349"/>
                    </a:cubicBezTo>
                    <a:cubicBezTo>
                      <a:pt x="4594" y="4349"/>
                      <a:pt x="4724" y="4290"/>
                      <a:pt x="4794" y="4172"/>
                    </a:cubicBezTo>
                    <a:cubicBezTo>
                      <a:pt x="5610" y="2907"/>
                      <a:pt x="5232" y="1218"/>
                      <a:pt x="3944" y="415"/>
                    </a:cubicBezTo>
                    <a:cubicBezTo>
                      <a:pt x="3497" y="134"/>
                      <a:pt x="3001" y="0"/>
                      <a:pt x="251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8"/>
              <p:cNvSpPr/>
              <p:nvPr/>
            </p:nvSpPr>
            <p:spPr>
              <a:xfrm>
                <a:off x="5339176" y="3968375"/>
                <a:ext cx="179518" cy="126265"/>
              </a:xfrm>
              <a:custGeom>
                <a:avLst/>
                <a:gdLst/>
                <a:ahLst/>
                <a:cxnLst/>
                <a:rect l="l" t="t" r="r" b="b"/>
                <a:pathLst>
                  <a:path w="5606" h="3943" extrusionOk="0">
                    <a:moveTo>
                      <a:pt x="2063" y="0"/>
                    </a:moveTo>
                    <a:cubicBezTo>
                      <a:pt x="1480" y="0"/>
                      <a:pt x="881" y="157"/>
                      <a:pt x="319" y="505"/>
                    </a:cubicBezTo>
                    <a:cubicBezTo>
                      <a:pt x="1" y="659"/>
                      <a:pt x="178" y="1072"/>
                      <a:pt x="440" y="1072"/>
                    </a:cubicBezTo>
                    <a:cubicBezTo>
                      <a:pt x="499" y="1072"/>
                      <a:pt x="563" y="1051"/>
                      <a:pt x="626" y="1001"/>
                    </a:cubicBezTo>
                    <a:cubicBezTo>
                      <a:pt x="1088" y="716"/>
                      <a:pt x="1582" y="588"/>
                      <a:pt x="2062" y="588"/>
                    </a:cubicBezTo>
                    <a:cubicBezTo>
                      <a:pt x="3593" y="588"/>
                      <a:pt x="4988" y="1897"/>
                      <a:pt x="4808" y="3624"/>
                    </a:cubicBezTo>
                    <a:cubicBezTo>
                      <a:pt x="4796" y="3789"/>
                      <a:pt x="4914" y="3931"/>
                      <a:pt x="5068" y="3943"/>
                    </a:cubicBezTo>
                    <a:lnTo>
                      <a:pt x="5103" y="3943"/>
                    </a:lnTo>
                    <a:cubicBezTo>
                      <a:pt x="5257" y="3943"/>
                      <a:pt x="5375" y="3836"/>
                      <a:pt x="5398" y="3683"/>
                    </a:cubicBezTo>
                    <a:cubicBezTo>
                      <a:pt x="5605" y="1589"/>
                      <a:pt x="3918" y="0"/>
                      <a:pt x="2063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8"/>
              <p:cNvSpPr/>
              <p:nvPr/>
            </p:nvSpPr>
            <p:spPr>
              <a:xfrm>
                <a:off x="5703112" y="4196471"/>
                <a:ext cx="179774" cy="126265"/>
              </a:xfrm>
              <a:custGeom>
                <a:avLst/>
                <a:gdLst/>
                <a:ahLst/>
                <a:cxnLst/>
                <a:rect l="l" t="t" r="r" b="b"/>
                <a:pathLst>
                  <a:path w="5614" h="3943" extrusionOk="0">
                    <a:moveTo>
                      <a:pt x="2069" y="1"/>
                    </a:moveTo>
                    <a:cubicBezTo>
                      <a:pt x="1485" y="1"/>
                      <a:pt x="883" y="158"/>
                      <a:pt x="318" y="505"/>
                    </a:cubicBezTo>
                    <a:cubicBezTo>
                      <a:pt x="0" y="659"/>
                      <a:pt x="177" y="1073"/>
                      <a:pt x="439" y="1073"/>
                    </a:cubicBezTo>
                    <a:cubicBezTo>
                      <a:pt x="498" y="1073"/>
                      <a:pt x="562" y="1052"/>
                      <a:pt x="625" y="1001"/>
                    </a:cubicBezTo>
                    <a:cubicBezTo>
                      <a:pt x="1090" y="717"/>
                      <a:pt x="1585" y="588"/>
                      <a:pt x="2066" y="588"/>
                    </a:cubicBezTo>
                    <a:cubicBezTo>
                      <a:pt x="3599" y="588"/>
                      <a:pt x="4987" y="1897"/>
                      <a:pt x="4807" y="3624"/>
                    </a:cubicBezTo>
                    <a:cubicBezTo>
                      <a:pt x="4795" y="3789"/>
                      <a:pt x="4913" y="3931"/>
                      <a:pt x="5079" y="3943"/>
                    </a:cubicBezTo>
                    <a:lnTo>
                      <a:pt x="5102" y="3943"/>
                    </a:lnTo>
                    <a:cubicBezTo>
                      <a:pt x="5256" y="3943"/>
                      <a:pt x="5374" y="3837"/>
                      <a:pt x="5398" y="3683"/>
                    </a:cubicBezTo>
                    <a:cubicBezTo>
                      <a:pt x="5613" y="1589"/>
                      <a:pt x="3928" y="1"/>
                      <a:pt x="206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8"/>
              <p:cNvSpPr/>
              <p:nvPr/>
            </p:nvSpPr>
            <p:spPr>
              <a:xfrm>
                <a:off x="5122768" y="4317965"/>
                <a:ext cx="526994" cy="397143"/>
              </a:xfrm>
              <a:custGeom>
                <a:avLst/>
                <a:gdLst/>
                <a:ahLst/>
                <a:cxnLst/>
                <a:rect l="l" t="t" r="r" b="b"/>
                <a:pathLst>
                  <a:path w="16457" h="12402" extrusionOk="0">
                    <a:moveTo>
                      <a:pt x="2225" y="0"/>
                    </a:moveTo>
                    <a:cubicBezTo>
                      <a:pt x="1663" y="0"/>
                      <a:pt x="1132" y="369"/>
                      <a:pt x="981" y="964"/>
                    </a:cubicBezTo>
                    <a:cubicBezTo>
                      <a:pt x="1" y="4827"/>
                      <a:pt x="1619" y="8879"/>
                      <a:pt x="4998" y="10993"/>
                    </a:cubicBezTo>
                    <a:cubicBezTo>
                      <a:pt x="6496" y="11937"/>
                      <a:pt x="8190" y="12401"/>
                      <a:pt x="9877" y="12401"/>
                    </a:cubicBezTo>
                    <a:cubicBezTo>
                      <a:pt x="11994" y="12401"/>
                      <a:pt x="14099" y="11670"/>
                      <a:pt x="15795" y="10237"/>
                    </a:cubicBezTo>
                    <a:cubicBezTo>
                      <a:pt x="16456" y="9682"/>
                      <a:pt x="16374" y="8643"/>
                      <a:pt x="15641" y="8182"/>
                    </a:cubicBezTo>
                    <a:lnTo>
                      <a:pt x="2907" y="196"/>
                    </a:lnTo>
                    <a:cubicBezTo>
                      <a:pt x="2690" y="62"/>
                      <a:pt x="2455" y="0"/>
                      <a:pt x="2225" y="0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8"/>
              <p:cNvSpPr/>
              <p:nvPr/>
            </p:nvSpPr>
            <p:spPr>
              <a:xfrm>
                <a:off x="5185949" y="4319310"/>
                <a:ext cx="447546" cy="298258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9314" extrusionOk="0">
                    <a:moveTo>
                      <a:pt x="556" y="1"/>
                    </a:moveTo>
                    <a:lnTo>
                      <a:pt x="556" y="1"/>
                    </a:lnTo>
                    <a:cubicBezTo>
                      <a:pt x="0" y="922"/>
                      <a:pt x="284" y="2103"/>
                      <a:pt x="1194" y="2682"/>
                    </a:cubicBezTo>
                    <a:lnTo>
                      <a:pt x="11282" y="9014"/>
                    </a:lnTo>
                    <a:cubicBezTo>
                      <a:pt x="11607" y="9217"/>
                      <a:pt x="11970" y="9314"/>
                      <a:pt x="12329" y="9314"/>
                    </a:cubicBezTo>
                    <a:cubicBezTo>
                      <a:pt x="12973" y="9314"/>
                      <a:pt x="13604" y="9000"/>
                      <a:pt x="13975" y="8423"/>
                    </a:cubicBezTo>
                    <a:cubicBezTo>
                      <a:pt x="13893" y="8317"/>
                      <a:pt x="13798" y="8223"/>
                      <a:pt x="13680" y="8140"/>
                    </a:cubicBezTo>
                    <a:lnTo>
                      <a:pt x="934" y="154"/>
                    </a:lnTo>
                    <a:cubicBezTo>
                      <a:pt x="816" y="83"/>
                      <a:pt x="686" y="24"/>
                      <a:pt x="5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8"/>
              <p:cNvSpPr/>
              <p:nvPr/>
            </p:nvSpPr>
            <p:spPr>
              <a:xfrm>
                <a:off x="5121263" y="4521468"/>
                <a:ext cx="329512" cy="301044"/>
              </a:xfrm>
              <a:custGeom>
                <a:avLst/>
                <a:gdLst/>
                <a:ahLst/>
                <a:cxnLst/>
                <a:rect l="l" t="t" r="r" b="b"/>
                <a:pathLst>
                  <a:path w="10290" h="9401" extrusionOk="0">
                    <a:moveTo>
                      <a:pt x="4442" y="1"/>
                    </a:moveTo>
                    <a:cubicBezTo>
                      <a:pt x="3664" y="1"/>
                      <a:pt x="2966" y="350"/>
                      <a:pt x="2422" y="1224"/>
                    </a:cubicBezTo>
                    <a:lnTo>
                      <a:pt x="1123" y="3280"/>
                    </a:lnTo>
                    <a:cubicBezTo>
                      <a:pt x="0" y="5087"/>
                      <a:pt x="544" y="7485"/>
                      <a:pt x="2351" y="8619"/>
                    </a:cubicBezTo>
                    <a:lnTo>
                      <a:pt x="2647" y="8808"/>
                    </a:lnTo>
                    <a:cubicBezTo>
                      <a:pt x="3290" y="9209"/>
                      <a:pt x="4003" y="9401"/>
                      <a:pt x="4708" y="9401"/>
                    </a:cubicBezTo>
                    <a:cubicBezTo>
                      <a:pt x="5998" y="9401"/>
                      <a:pt x="7257" y="8760"/>
                      <a:pt x="7998" y="7592"/>
                    </a:cubicBezTo>
                    <a:lnTo>
                      <a:pt x="9297" y="5536"/>
                    </a:lnTo>
                    <a:cubicBezTo>
                      <a:pt x="10290" y="3941"/>
                      <a:pt x="9498" y="2654"/>
                      <a:pt x="8069" y="1602"/>
                    </a:cubicBezTo>
                    <a:cubicBezTo>
                      <a:pt x="7907" y="1497"/>
                      <a:pt x="7721" y="1439"/>
                      <a:pt x="7538" y="1439"/>
                    </a:cubicBezTo>
                    <a:cubicBezTo>
                      <a:pt x="7494" y="1439"/>
                      <a:pt x="7450" y="1442"/>
                      <a:pt x="7407" y="1449"/>
                    </a:cubicBezTo>
                    <a:cubicBezTo>
                      <a:pt x="7390" y="1451"/>
                      <a:pt x="7372" y="1452"/>
                      <a:pt x="7354" y="1452"/>
                    </a:cubicBezTo>
                    <a:cubicBezTo>
                      <a:pt x="7266" y="1452"/>
                      <a:pt x="7181" y="1427"/>
                      <a:pt x="7112" y="1378"/>
                    </a:cubicBezTo>
                    <a:cubicBezTo>
                      <a:pt x="7017" y="1319"/>
                      <a:pt x="6947" y="1236"/>
                      <a:pt x="6911" y="1142"/>
                    </a:cubicBezTo>
                    <a:cubicBezTo>
                      <a:pt x="6840" y="917"/>
                      <a:pt x="6687" y="728"/>
                      <a:pt x="6486" y="610"/>
                    </a:cubicBezTo>
                    <a:cubicBezTo>
                      <a:pt x="5777" y="237"/>
                      <a:pt x="5082" y="1"/>
                      <a:pt x="4442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8"/>
              <p:cNvSpPr/>
              <p:nvPr/>
            </p:nvSpPr>
            <p:spPr>
              <a:xfrm>
                <a:off x="5263251" y="4550832"/>
                <a:ext cx="103176" cy="133342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4164" extrusionOk="0">
                    <a:moveTo>
                      <a:pt x="2371" y="0"/>
                    </a:moveTo>
                    <a:lnTo>
                      <a:pt x="233" y="3402"/>
                    </a:lnTo>
                    <a:cubicBezTo>
                      <a:pt x="1" y="3792"/>
                      <a:pt x="332" y="4164"/>
                      <a:pt x="677" y="4164"/>
                    </a:cubicBezTo>
                    <a:cubicBezTo>
                      <a:pt x="824" y="4164"/>
                      <a:pt x="974" y="4096"/>
                      <a:pt x="1083" y="3934"/>
                    </a:cubicBezTo>
                    <a:lnTo>
                      <a:pt x="3221" y="532"/>
                    </a:lnTo>
                    <a:lnTo>
                      <a:pt x="2973" y="532"/>
                    </a:lnTo>
                    <a:cubicBezTo>
                      <a:pt x="2956" y="534"/>
                      <a:pt x="2938" y="535"/>
                      <a:pt x="2920" y="535"/>
                    </a:cubicBezTo>
                    <a:cubicBezTo>
                      <a:pt x="2832" y="535"/>
                      <a:pt x="2747" y="510"/>
                      <a:pt x="2678" y="461"/>
                    </a:cubicBezTo>
                    <a:cubicBezTo>
                      <a:pt x="2583" y="402"/>
                      <a:pt x="2513" y="319"/>
                      <a:pt x="2477" y="225"/>
                    </a:cubicBezTo>
                    <a:cubicBezTo>
                      <a:pt x="2442" y="154"/>
                      <a:pt x="2406" y="71"/>
                      <a:pt x="2371" y="0"/>
                    </a:cubicBezTo>
                    <a:close/>
                  </a:path>
                </a:pathLst>
              </a:custGeom>
              <a:solidFill>
                <a:srgbClr val="FF82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48"/>
            <p:cNvGrpSpPr/>
            <p:nvPr/>
          </p:nvGrpSpPr>
          <p:grpSpPr>
            <a:xfrm>
              <a:off x="5541700" y="21837"/>
              <a:ext cx="1330854" cy="1205339"/>
              <a:chOff x="4555151" y="48351"/>
              <a:chExt cx="808440" cy="732194"/>
            </a:xfrm>
          </p:grpSpPr>
          <p:sp>
            <p:nvSpPr>
              <p:cNvPr id="3920" name="Google Shape;3920;p48"/>
              <p:cNvSpPr/>
              <p:nvPr/>
            </p:nvSpPr>
            <p:spPr>
              <a:xfrm>
                <a:off x="4555151" y="48351"/>
                <a:ext cx="808440" cy="732194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22865" extrusionOk="0">
                    <a:moveTo>
                      <a:pt x="12638" y="1"/>
                    </a:moveTo>
                    <a:cubicBezTo>
                      <a:pt x="11711" y="1"/>
                      <a:pt x="10769" y="114"/>
                      <a:pt x="9830" y="352"/>
                    </a:cubicBezTo>
                    <a:cubicBezTo>
                      <a:pt x="3710" y="1899"/>
                      <a:pt x="1" y="8113"/>
                      <a:pt x="1548" y="14232"/>
                    </a:cubicBezTo>
                    <a:cubicBezTo>
                      <a:pt x="2858" y="19412"/>
                      <a:pt x="7511" y="22865"/>
                      <a:pt x="12620" y="22865"/>
                    </a:cubicBezTo>
                    <a:cubicBezTo>
                      <a:pt x="13547" y="22865"/>
                      <a:pt x="14489" y="22751"/>
                      <a:pt x="15429" y="22513"/>
                    </a:cubicBezTo>
                    <a:cubicBezTo>
                      <a:pt x="21548" y="20966"/>
                      <a:pt x="25246" y="14752"/>
                      <a:pt x="23710" y="8633"/>
                    </a:cubicBezTo>
                    <a:cubicBezTo>
                      <a:pt x="22400" y="3454"/>
                      <a:pt x="17747" y="1"/>
                      <a:pt x="126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8"/>
              <p:cNvSpPr/>
              <p:nvPr/>
            </p:nvSpPr>
            <p:spPr>
              <a:xfrm>
                <a:off x="5175554" y="548094"/>
                <a:ext cx="109357" cy="99014"/>
              </a:xfrm>
              <a:custGeom>
                <a:avLst/>
                <a:gdLst/>
                <a:ahLst/>
                <a:cxnLst/>
                <a:rect l="l" t="t" r="r" b="b"/>
                <a:pathLst>
                  <a:path w="3415" h="3092" extrusionOk="0">
                    <a:moveTo>
                      <a:pt x="1400" y="0"/>
                    </a:moveTo>
                    <a:cubicBezTo>
                      <a:pt x="991" y="0"/>
                      <a:pt x="592" y="201"/>
                      <a:pt x="355" y="576"/>
                    </a:cubicBezTo>
                    <a:cubicBezTo>
                      <a:pt x="1" y="1154"/>
                      <a:pt x="166" y="1910"/>
                      <a:pt x="745" y="2265"/>
                    </a:cubicBezTo>
                    <a:lnTo>
                      <a:pt x="2056" y="3092"/>
                    </a:lnTo>
                    <a:cubicBezTo>
                      <a:pt x="2363" y="2726"/>
                      <a:pt x="2659" y="2324"/>
                      <a:pt x="2918" y="1910"/>
                    </a:cubicBezTo>
                    <a:cubicBezTo>
                      <a:pt x="3107" y="1627"/>
                      <a:pt x="3261" y="1332"/>
                      <a:pt x="3415" y="1048"/>
                    </a:cubicBezTo>
                    <a:lnTo>
                      <a:pt x="2056" y="186"/>
                    </a:lnTo>
                    <a:cubicBezTo>
                      <a:pt x="1851" y="60"/>
                      <a:pt x="1624" y="0"/>
                      <a:pt x="1400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8"/>
              <p:cNvSpPr/>
              <p:nvPr/>
            </p:nvSpPr>
            <p:spPr>
              <a:xfrm>
                <a:off x="4627425" y="193125"/>
                <a:ext cx="107852" cy="100006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3123" extrusionOk="0">
                    <a:moveTo>
                      <a:pt x="1264" y="1"/>
                    </a:moveTo>
                    <a:cubicBezTo>
                      <a:pt x="1075" y="261"/>
                      <a:pt x="874" y="533"/>
                      <a:pt x="697" y="816"/>
                    </a:cubicBezTo>
                    <a:cubicBezTo>
                      <a:pt x="437" y="1230"/>
                      <a:pt x="201" y="1667"/>
                      <a:pt x="0" y="2104"/>
                    </a:cubicBezTo>
                    <a:lnTo>
                      <a:pt x="1312" y="2931"/>
                    </a:lnTo>
                    <a:cubicBezTo>
                      <a:pt x="1517" y="3061"/>
                      <a:pt x="1745" y="3122"/>
                      <a:pt x="1969" y="3122"/>
                    </a:cubicBezTo>
                    <a:cubicBezTo>
                      <a:pt x="2378" y="3122"/>
                      <a:pt x="2776" y="2919"/>
                      <a:pt x="3013" y="2553"/>
                    </a:cubicBezTo>
                    <a:cubicBezTo>
                      <a:pt x="3367" y="1974"/>
                      <a:pt x="3202" y="1218"/>
                      <a:pt x="2623" y="852"/>
                    </a:cubicBezTo>
                    <a:lnTo>
                      <a:pt x="1264" y="1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8"/>
              <p:cNvSpPr/>
              <p:nvPr/>
            </p:nvSpPr>
            <p:spPr>
              <a:xfrm>
                <a:off x="4814661" y="424039"/>
                <a:ext cx="186755" cy="13417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4190" extrusionOk="0">
                    <a:moveTo>
                      <a:pt x="1047" y="0"/>
                    </a:moveTo>
                    <a:cubicBezTo>
                      <a:pt x="988" y="0"/>
                      <a:pt x="931" y="30"/>
                      <a:pt x="899" y="102"/>
                    </a:cubicBezTo>
                    <a:cubicBezTo>
                      <a:pt x="1" y="2004"/>
                      <a:pt x="1395" y="4190"/>
                      <a:pt x="3498" y="4190"/>
                    </a:cubicBezTo>
                    <a:cubicBezTo>
                      <a:pt x="4360" y="4190"/>
                      <a:pt x="5175" y="3800"/>
                      <a:pt x="5718" y="3138"/>
                    </a:cubicBezTo>
                    <a:cubicBezTo>
                      <a:pt x="5831" y="2999"/>
                      <a:pt x="5714" y="2847"/>
                      <a:pt x="5583" y="2847"/>
                    </a:cubicBezTo>
                    <a:cubicBezTo>
                      <a:pt x="5536" y="2847"/>
                      <a:pt x="5487" y="2867"/>
                      <a:pt x="5447" y="2914"/>
                    </a:cubicBezTo>
                    <a:cubicBezTo>
                      <a:pt x="4954" y="3507"/>
                      <a:pt x="4236" y="3826"/>
                      <a:pt x="3506" y="3826"/>
                    </a:cubicBezTo>
                    <a:cubicBezTo>
                      <a:pt x="3045" y="3826"/>
                      <a:pt x="2579" y="3699"/>
                      <a:pt x="2163" y="3434"/>
                    </a:cubicBezTo>
                    <a:cubicBezTo>
                      <a:pt x="1088" y="2760"/>
                      <a:pt x="686" y="1402"/>
                      <a:pt x="1218" y="256"/>
                    </a:cubicBezTo>
                    <a:cubicBezTo>
                      <a:pt x="1280" y="115"/>
                      <a:pt x="1162" y="0"/>
                      <a:pt x="1047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8"/>
              <p:cNvSpPr/>
              <p:nvPr/>
            </p:nvSpPr>
            <p:spPr>
              <a:xfrm>
                <a:off x="4881876" y="171318"/>
                <a:ext cx="105866" cy="75573"/>
              </a:xfrm>
              <a:custGeom>
                <a:avLst/>
                <a:gdLst/>
                <a:ahLst/>
                <a:cxnLst/>
                <a:rect l="l" t="t" r="r" b="b"/>
                <a:pathLst>
                  <a:path w="3306" h="2360" extrusionOk="0">
                    <a:moveTo>
                      <a:pt x="1183" y="1"/>
                    </a:moveTo>
                    <a:cubicBezTo>
                      <a:pt x="833" y="1"/>
                      <a:pt x="473" y="95"/>
                      <a:pt x="135" y="304"/>
                    </a:cubicBezTo>
                    <a:cubicBezTo>
                      <a:pt x="0" y="418"/>
                      <a:pt x="101" y="612"/>
                      <a:pt x="246" y="612"/>
                    </a:cubicBezTo>
                    <a:cubicBezTo>
                      <a:pt x="267" y="612"/>
                      <a:pt x="289" y="608"/>
                      <a:pt x="312" y="599"/>
                    </a:cubicBezTo>
                    <a:cubicBezTo>
                      <a:pt x="592" y="423"/>
                      <a:pt x="891" y="344"/>
                      <a:pt x="1182" y="344"/>
                    </a:cubicBezTo>
                    <a:cubicBezTo>
                      <a:pt x="2102" y="344"/>
                      <a:pt x="2936" y="1138"/>
                      <a:pt x="2828" y="2170"/>
                    </a:cubicBezTo>
                    <a:cubicBezTo>
                      <a:pt x="2816" y="2265"/>
                      <a:pt x="2887" y="2359"/>
                      <a:pt x="2981" y="2359"/>
                    </a:cubicBezTo>
                    <a:lnTo>
                      <a:pt x="3005" y="2359"/>
                    </a:lnTo>
                    <a:cubicBezTo>
                      <a:pt x="3088" y="2359"/>
                      <a:pt x="3159" y="2300"/>
                      <a:pt x="3171" y="2218"/>
                    </a:cubicBezTo>
                    <a:cubicBezTo>
                      <a:pt x="3305" y="959"/>
                      <a:pt x="2297" y="1"/>
                      <a:pt x="1183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8"/>
              <p:cNvSpPr/>
              <p:nvPr/>
            </p:nvSpPr>
            <p:spPr>
              <a:xfrm>
                <a:off x="5108980" y="295789"/>
                <a:ext cx="105066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371" extrusionOk="0">
                    <a:moveTo>
                      <a:pt x="1155" y="1"/>
                    </a:moveTo>
                    <a:cubicBezTo>
                      <a:pt x="805" y="1"/>
                      <a:pt x="445" y="95"/>
                      <a:pt x="107" y="303"/>
                    </a:cubicBezTo>
                    <a:cubicBezTo>
                      <a:pt x="24" y="351"/>
                      <a:pt x="0" y="457"/>
                      <a:pt x="48" y="540"/>
                    </a:cubicBezTo>
                    <a:cubicBezTo>
                      <a:pt x="79" y="594"/>
                      <a:pt x="140" y="623"/>
                      <a:pt x="202" y="623"/>
                    </a:cubicBezTo>
                    <a:cubicBezTo>
                      <a:pt x="235" y="623"/>
                      <a:pt x="267" y="615"/>
                      <a:pt x="296" y="599"/>
                    </a:cubicBezTo>
                    <a:cubicBezTo>
                      <a:pt x="572" y="427"/>
                      <a:pt x="868" y="349"/>
                      <a:pt x="1155" y="349"/>
                    </a:cubicBezTo>
                    <a:cubicBezTo>
                      <a:pt x="2072" y="349"/>
                      <a:pt x="2908" y="1139"/>
                      <a:pt x="2800" y="2182"/>
                    </a:cubicBezTo>
                    <a:cubicBezTo>
                      <a:pt x="2788" y="2276"/>
                      <a:pt x="2859" y="2359"/>
                      <a:pt x="2966" y="2371"/>
                    </a:cubicBezTo>
                    <a:lnTo>
                      <a:pt x="2977" y="2371"/>
                    </a:lnTo>
                    <a:cubicBezTo>
                      <a:pt x="3060" y="2371"/>
                      <a:pt x="3143" y="2300"/>
                      <a:pt x="3155" y="2217"/>
                    </a:cubicBezTo>
                    <a:cubicBezTo>
                      <a:pt x="3281" y="958"/>
                      <a:pt x="2270" y="1"/>
                      <a:pt x="1155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8"/>
              <p:cNvSpPr/>
              <p:nvPr/>
            </p:nvSpPr>
            <p:spPr>
              <a:xfrm>
                <a:off x="4944032" y="307733"/>
                <a:ext cx="117234" cy="78007"/>
              </a:xfrm>
              <a:custGeom>
                <a:avLst/>
                <a:gdLst/>
                <a:ahLst/>
                <a:cxnLst/>
                <a:rect l="l" t="t" r="r" b="b"/>
                <a:pathLst>
                  <a:path w="3661" h="2436" extrusionOk="0">
                    <a:moveTo>
                      <a:pt x="241" y="0"/>
                    </a:moveTo>
                    <a:cubicBezTo>
                      <a:pt x="119" y="0"/>
                      <a:pt x="13" y="103"/>
                      <a:pt x="13" y="226"/>
                    </a:cubicBezTo>
                    <a:cubicBezTo>
                      <a:pt x="1" y="356"/>
                      <a:pt x="107" y="462"/>
                      <a:pt x="237" y="474"/>
                    </a:cubicBezTo>
                    <a:cubicBezTo>
                      <a:pt x="1430" y="616"/>
                      <a:pt x="2517" y="1301"/>
                      <a:pt x="3167" y="2317"/>
                    </a:cubicBezTo>
                    <a:cubicBezTo>
                      <a:pt x="3202" y="2399"/>
                      <a:pt x="3285" y="2435"/>
                      <a:pt x="3368" y="2435"/>
                    </a:cubicBezTo>
                    <a:cubicBezTo>
                      <a:pt x="3373" y="2435"/>
                      <a:pt x="3378" y="2435"/>
                      <a:pt x="3383" y="2435"/>
                    </a:cubicBezTo>
                    <a:cubicBezTo>
                      <a:pt x="3551" y="2435"/>
                      <a:pt x="3660" y="2242"/>
                      <a:pt x="3569" y="2092"/>
                    </a:cubicBezTo>
                    <a:cubicBezTo>
                      <a:pt x="2848" y="923"/>
                      <a:pt x="1631" y="167"/>
                      <a:pt x="261" y="1"/>
                    </a:cubicBezTo>
                    <a:cubicBezTo>
                      <a:pt x="254" y="1"/>
                      <a:pt x="248" y="0"/>
                      <a:pt x="24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8"/>
              <p:cNvSpPr/>
              <p:nvPr/>
            </p:nvSpPr>
            <p:spPr>
              <a:xfrm>
                <a:off x="4732395" y="113421"/>
                <a:ext cx="71346" cy="89215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786" extrusionOk="0">
                    <a:moveTo>
                      <a:pt x="332" y="1"/>
                    </a:moveTo>
                    <a:cubicBezTo>
                      <a:pt x="164" y="1"/>
                      <a:pt x="0" y="197"/>
                      <a:pt x="136" y="375"/>
                    </a:cubicBezTo>
                    <a:lnTo>
                      <a:pt x="1767" y="2679"/>
                    </a:lnTo>
                    <a:cubicBezTo>
                      <a:pt x="1814" y="2750"/>
                      <a:pt x="1885" y="2785"/>
                      <a:pt x="1967" y="2785"/>
                    </a:cubicBezTo>
                    <a:cubicBezTo>
                      <a:pt x="2015" y="2785"/>
                      <a:pt x="2062" y="2762"/>
                      <a:pt x="2097" y="2738"/>
                    </a:cubicBezTo>
                    <a:cubicBezTo>
                      <a:pt x="2204" y="2667"/>
                      <a:pt x="2227" y="2514"/>
                      <a:pt x="2156" y="2407"/>
                    </a:cubicBezTo>
                    <a:lnTo>
                      <a:pt x="514" y="104"/>
                    </a:lnTo>
                    <a:cubicBezTo>
                      <a:pt x="464" y="31"/>
                      <a:pt x="398" y="1"/>
                      <a:pt x="332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8"/>
              <p:cNvSpPr/>
              <p:nvPr/>
            </p:nvSpPr>
            <p:spPr>
              <a:xfrm>
                <a:off x="4748855" y="173143"/>
                <a:ext cx="230786" cy="219354"/>
              </a:xfrm>
              <a:custGeom>
                <a:avLst/>
                <a:gdLst/>
                <a:ahLst/>
                <a:cxnLst/>
                <a:rect l="l" t="t" r="r" b="b"/>
                <a:pathLst>
                  <a:path w="7207" h="6850" extrusionOk="0">
                    <a:moveTo>
                      <a:pt x="1804" y="1"/>
                    </a:moveTo>
                    <a:cubicBezTo>
                      <a:pt x="1698" y="1"/>
                      <a:pt x="1596" y="55"/>
                      <a:pt x="1536" y="152"/>
                    </a:cubicBezTo>
                    <a:lnTo>
                      <a:pt x="1028" y="968"/>
                    </a:lnTo>
                    <a:cubicBezTo>
                      <a:pt x="981" y="1027"/>
                      <a:pt x="969" y="1098"/>
                      <a:pt x="981" y="1168"/>
                    </a:cubicBezTo>
                    <a:lnTo>
                      <a:pt x="1075" y="2243"/>
                    </a:lnTo>
                    <a:lnTo>
                      <a:pt x="378" y="3354"/>
                    </a:lnTo>
                    <a:cubicBezTo>
                      <a:pt x="0" y="3968"/>
                      <a:pt x="178" y="4783"/>
                      <a:pt x="792" y="5173"/>
                    </a:cubicBezTo>
                    <a:lnTo>
                      <a:pt x="2871" y="6484"/>
                    </a:lnTo>
                    <a:cubicBezTo>
                      <a:pt x="3265" y="6732"/>
                      <a:pt x="3704" y="6850"/>
                      <a:pt x="4137" y="6850"/>
                    </a:cubicBezTo>
                    <a:cubicBezTo>
                      <a:pt x="4925" y="6850"/>
                      <a:pt x="5694" y="6460"/>
                      <a:pt x="6143" y="5752"/>
                    </a:cubicBezTo>
                    <a:lnTo>
                      <a:pt x="6817" y="4665"/>
                    </a:lnTo>
                    <a:cubicBezTo>
                      <a:pt x="7206" y="4051"/>
                      <a:pt x="7029" y="3236"/>
                      <a:pt x="6415" y="2846"/>
                    </a:cubicBezTo>
                    <a:lnTo>
                      <a:pt x="3450" y="979"/>
                    </a:lnTo>
                    <a:lnTo>
                      <a:pt x="1985" y="58"/>
                    </a:lnTo>
                    <a:cubicBezTo>
                      <a:pt x="1929" y="19"/>
                      <a:pt x="1866" y="1"/>
                      <a:pt x="1804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8"/>
              <p:cNvSpPr/>
              <p:nvPr/>
            </p:nvSpPr>
            <p:spPr>
              <a:xfrm>
                <a:off x="4773800" y="215541"/>
                <a:ext cx="181632" cy="15611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4875" extrusionOk="0">
                    <a:moveTo>
                      <a:pt x="1925" y="0"/>
                    </a:moveTo>
                    <a:cubicBezTo>
                      <a:pt x="1744" y="0"/>
                      <a:pt x="1565" y="89"/>
                      <a:pt x="1466" y="258"/>
                    </a:cubicBezTo>
                    <a:lnTo>
                      <a:pt x="816" y="1286"/>
                    </a:lnTo>
                    <a:lnTo>
                      <a:pt x="284" y="2113"/>
                    </a:lnTo>
                    <a:cubicBezTo>
                      <a:pt x="1" y="2609"/>
                      <a:pt x="166" y="3235"/>
                      <a:pt x="651" y="3518"/>
                    </a:cubicBezTo>
                    <a:lnTo>
                      <a:pt x="2316" y="4570"/>
                    </a:lnTo>
                    <a:cubicBezTo>
                      <a:pt x="2646" y="4776"/>
                      <a:pt x="3011" y="4875"/>
                      <a:pt x="3367" y="4875"/>
                    </a:cubicBezTo>
                    <a:cubicBezTo>
                      <a:pt x="3969" y="4875"/>
                      <a:pt x="4546" y="4593"/>
                      <a:pt x="4880" y="4073"/>
                    </a:cubicBezTo>
                    <a:lnTo>
                      <a:pt x="5388" y="3258"/>
                    </a:lnTo>
                    <a:cubicBezTo>
                      <a:pt x="5671" y="2774"/>
                      <a:pt x="5506" y="2148"/>
                      <a:pt x="5022" y="1853"/>
                    </a:cubicBezTo>
                    <a:lnTo>
                      <a:pt x="2210" y="81"/>
                    </a:lnTo>
                    <a:cubicBezTo>
                      <a:pt x="2123" y="27"/>
                      <a:pt x="2024" y="0"/>
                      <a:pt x="1925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8"/>
              <p:cNvSpPr/>
              <p:nvPr/>
            </p:nvSpPr>
            <p:spPr>
              <a:xfrm>
                <a:off x="4784015" y="215733"/>
                <a:ext cx="118067" cy="65582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2048" extrusionOk="0">
                    <a:moveTo>
                      <a:pt x="1599" y="0"/>
                    </a:moveTo>
                    <a:cubicBezTo>
                      <a:pt x="1418" y="0"/>
                      <a:pt x="1242" y="92"/>
                      <a:pt x="1135" y="252"/>
                    </a:cubicBezTo>
                    <a:lnTo>
                      <a:pt x="1" y="2047"/>
                    </a:lnTo>
                    <a:lnTo>
                      <a:pt x="3687" y="1221"/>
                    </a:lnTo>
                    <a:lnTo>
                      <a:pt x="1891" y="86"/>
                    </a:lnTo>
                    <a:cubicBezTo>
                      <a:pt x="1799" y="28"/>
                      <a:pt x="1698" y="0"/>
                      <a:pt x="15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8"/>
              <p:cNvSpPr/>
              <p:nvPr/>
            </p:nvSpPr>
            <p:spPr>
              <a:xfrm>
                <a:off x="4812035" y="307765"/>
                <a:ext cx="138465" cy="42398"/>
              </a:xfrm>
              <a:custGeom>
                <a:avLst/>
                <a:gdLst/>
                <a:ahLst/>
                <a:cxnLst/>
                <a:rect l="l" t="t" r="r" b="b"/>
                <a:pathLst>
                  <a:path w="4324" h="1324" extrusionOk="0">
                    <a:moveTo>
                      <a:pt x="4324" y="0"/>
                    </a:moveTo>
                    <a:lnTo>
                      <a:pt x="0" y="981"/>
                    </a:lnTo>
                    <a:lnTo>
                      <a:pt x="544" y="1323"/>
                    </a:lnTo>
                    <a:lnTo>
                      <a:pt x="4099" y="520"/>
                    </a:lnTo>
                    <a:lnTo>
                      <a:pt x="4194" y="378"/>
                    </a:lnTo>
                    <a:cubicBezTo>
                      <a:pt x="4265" y="260"/>
                      <a:pt x="4312" y="130"/>
                      <a:pt x="43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8"/>
              <p:cNvSpPr/>
              <p:nvPr/>
            </p:nvSpPr>
            <p:spPr>
              <a:xfrm>
                <a:off x="4858179" y="351636"/>
                <a:ext cx="67728" cy="20206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31" extrusionOk="0">
                    <a:moveTo>
                      <a:pt x="2115" y="1"/>
                    </a:moveTo>
                    <a:lnTo>
                      <a:pt x="0" y="485"/>
                    </a:lnTo>
                    <a:cubicBezTo>
                      <a:pt x="233" y="583"/>
                      <a:pt x="478" y="630"/>
                      <a:pt x="721" y="630"/>
                    </a:cubicBezTo>
                    <a:cubicBezTo>
                      <a:pt x="1241" y="630"/>
                      <a:pt x="1752" y="412"/>
                      <a:pt x="2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8"/>
              <p:cNvSpPr/>
              <p:nvPr/>
            </p:nvSpPr>
            <p:spPr>
              <a:xfrm>
                <a:off x="4779116" y="271452"/>
                <a:ext cx="166101" cy="49955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1560" extrusionOk="0">
                    <a:moveTo>
                      <a:pt x="4690" y="0"/>
                    </a:moveTo>
                    <a:lnTo>
                      <a:pt x="0" y="1063"/>
                    </a:lnTo>
                    <a:cubicBezTo>
                      <a:pt x="36" y="1252"/>
                      <a:pt x="130" y="1418"/>
                      <a:pt x="248" y="1560"/>
                    </a:cubicBezTo>
                    <a:lnTo>
                      <a:pt x="5186" y="449"/>
                    </a:lnTo>
                    <a:cubicBezTo>
                      <a:pt x="5104" y="307"/>
                      <a:pt x="4986" y="189"/>
                      <a:pt x="4856" y="107"/>
                    </a:cubicBezTo>
                    <a:lnTo>
                      <a:pt x="46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8"/>
              <p:cNvSpPr/>
              <p:nvPr/>
            </p:nvSpPr>
            <p:spPr>
              <a:xfrm>
                <a:off x="5220194" y="460160"/>
                <a:ext cx="107852" cy="3071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959" extrusionOk="0">
                    <a:moveTo>
                      <a:pt x="271" y="1"/>
                    </a:moveTo>
                    <a:cubicBezTo>
                      <a:pt x="150" y="1"/>
                      <a:pt x="35" y="81"/>
                      <a:pt x="24" y="203"/>
                    </a:cubicBezTo>
                    <a:cubicBezTo>
                      <a:pt x="1" y="321"/>
                      <a:pt x="83" y="451"/>
                      <a:pt x="213" y="475"/>
                    </a:cubicBezTo>
                    <a:lnTo>
                      <a:pt x="3001" y="947"/>
                    </a:lnTo>
                    <a:lnTo>
                      <a:pt x="3037" y="947"/>
                    </a:lnTo>
                    <a:lnTo>
                      <a:pt x="3037" y="959"/>
                    </a:lnTo>
                    <a:cubicBezTo>
                      <a:pt x="3332" y="959"/>
                      <a:pt x="3367" y="534"/>
                      <a:pt x="3084" y="486"/>
                    </a:cubicBezTo>
                    <a:lnTo>
                      <a:pt x="296" y="2"/>
                    </a:lnTo>
                    <a:cubicBezTo>
                      <a:pt x="288" y="1"/>
                      <a:pt x="279" y="1"/>
                      <a:pt x="271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8"/>
              <p:cNvSpPr/>
              <p:nvPr/>
            </p:nvSpPr>
            <p:spPr>
              <a:xfrm>
                <a:off x="4995108" y="347794"/>
                <a:ext cx="250096" cy="207090"/>
              </a:xfrm>
              <a:custGeom>
                <a:avLst/>
                <a:gdLst/>
                <a:ahLst/>
                <a:cxnLst/>
                <a:rect l="l" t="t" r="r" b="b"/>
                <a:pathLst>
                  <a:path w="7810" h="6467" extrusionOk="0">
                    <a:moveTo>
                      <a:pt x="2486" y="0"/>
                    </a:moveTo>
                    <a:cubicBezTo>
                      <a:pt x="2048" y="0"/>
                      <a:pt x="1623" y="220"/>
                      <a:pt x="1371" y="617"/>
                    </a:cubicBezTo>
                    <a:lnTo>
                      <a:pt x="686" y="1692"/>
                    </a:lnTo>
                    <a:cubicBezTo>
                      <a:pt x="1" y="2802"/>
                      <a:pt x="331" y="4255"/>
                      <a:pt x="1430" y="4964"/>
                    </a:cubicBezTo>
                    <a:lnTo>
                      <a:pt x="3509" y="6264"/>
                    </a:lnTo>
                    <a:cubicBezTo>
                      <a:pt x="3726" y="6401"/>
                      <a:pt x="3968" y="6467"/>
                      <a:pt x="4208" y="6467"/>
                    </a:cubicBezTo>
                    <a:cubicBezTo>
                      <a:pt x="4646" y="6467"/>
                      <a:pt x="5076" y="6247"/>
                      <a:pt x="5328" y="5850"/>
                    </a:cubicBezTo>
                    <a:lnTo>
                      <a:pt x="6025" y="4751"/>
                    </a:lnTo>
                    <a:lnTo>
                      <a:pt x="7041" y="4373"/>
                    </a:lnTo>
                    <a:cubicBezTo>
                      <a:pt x="7112" y="4350"/>
                      <a:pt x="7171" y="4303"/>
                      <a:pt x="7207" y="4243"/>
                    </a:cubicBezTo>
                    <a:lnTo>
                      <a:pt x="7715" y="3440"/>
                    </a:lnTo>
                    <a:cubicBezTo>
                      <a:pt x="7809" y="3287"/>
                      <a:pt x="7762" y="3086"/>
                      <a:pt x="7608" y="2979"/>
                    </a:cubicBezTo>
                    <a:lnTo>
                      <a:pt x="6155" y="2070"/>
                    </a:lnTo>
                    <a:lnTo>
                      <a:pt x="3190" y="203"/>
                    </a:lnTo>
                    <a:cubicBezTo>
                      <a:pt x="2969" y="66"/>
                      <a:pt x="2726" y="0"/>
                      <a:pt x="2486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8"/>
              <p:cNvSpPr/>
              <p:nvPr/>
            </p:nvSpPr>
            <p:spPr>
              <a:xfrm>
                <a:off x="5017043" y="371138"/>
                <a:ext cx="179358" cy="160016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4997" extrusionOk="0">
                    <a:moveTo>
                      <a:pt x="1886" y="1"/>
                    </a:moveTo>
                    <a:cubicBezTo>
                      <a:pt x="1559" y="1"/>
                      <a:pt x="1240" y="155"/>
                      <a:pt x="1040" y="443"/>
                    </a:cubicBezTo>
                    <a:lnTo>
                      <a:pt x="521" y="1258"/>
                    </a:lnTo>
                    <a:cubicBezTo>
                      <a:pt x="1" y="2085"/>
                      <a:pt x="296" y="3219"/>
                      <a:pt x="1182" y="3774"/>
                    </a:cubicBezTo>
                    <a:lnTo>
                      <a:pt x="2848" y="4826"/>
                    </a:lnTo>
                    <a:cubicBezTo>
                      <a:pt x="3025" y="4941"/>
                      <a:pt x="3224" y="4996"/>
                      <a:pt x="3420" y="4996"/>
                    </a:cubicBezTo>
                    <a:cubicBezTo>
                      <a:pt x="3748" y="4996"/>
                      <a:pt x="4070" y="4842"/>
                      <a:pt x="4277" y="4554"/>
                    </a:cubicBezTo>
                    <a:lnTo>
                      <a:pt x="4797" y="3715"/>
                    </a:lnTo>
                    <a:lnTo>
                      <a:pt x="5435" y="2699"/>
                    </a:lnTo>
                    <a:cubicBezTo>
                      <a:pt x="5600" y="2439"/>
                      <a:pt x="5518" y="2109"/>
                      <a:pt x="5270" y="1943"/>
                    </a:cubicBezTo>
                    <a:lnTo>
                      <a:pt x="2458" y="171"/>
                    </a:lnTo>
                    <a:cubicBezTo>
                      <a:pt x="2281" y="56"/>
                      <a:pt x="2082" y="1"/>
                      <a:pt x="1886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8"/>
              <p:cNvSpPr/>
              <p:nvPr/>
            </p:nvSpPr>
            <p:spPr>
              <a:xfrm>
                <a:off x="5025369" y="403481"/>
                <a:ext cx="141155" cy="49187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536" extrusionOk="0">
                    <a:moveTo>
                      <a:pt x="3533" y="0"/>
                    </a:moveTo>
                    <a:lnTo>
                      <a:pt x="48" y="792"/>
                    </a:lnTo>
                    <a:cubicBezTo>
                      <a:pt x="1" y="1040"/>
                      <a:pt x="1" y="1288"/>
                      <a:pt x="60" y="1536"/>
                    </a:cubicBezTo>
                    <a:lnTo>
                      <a:pt x="4407" y="555"/>
                    </a:lnTo>
                    <a:lnTo>
                      <a:pt x="35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8"/>
              <p:cNvSpPr/>
              <p:nvPr/>
            </p:nvSpPr>
            <p:spPr>
              <a:xfrm>
                <a:off x="5036353" y="438641"/>
                <a:ext cx="158159" cy="49219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1537" extrusionOk="0">
                    <a:moveTo>
                      <a:pt x="4832" y="1"/>
                    </a:moveTo>
                    <a:lnTo>
                      <a:pt x="0" y="1099"/>
                    </a:lnTo>
                    <a:cubicBezTo>
                      <a:pt x="107" y="1265"/>
                      <a:pt x="237" y="1406"/>
                      <a:pt x="390" y="1536"/>
                    </a:cubicBezTo>
                    <a:lnTo>
                      <a:pt x="4867" y="520"/>
                    </a:lnTo>
                    <a:cubicBezTo>
                      <a:pt x="4938" y="343"/>
                      <a:pt x="4926" y="154"/>
                      <a:pt x="48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8"/>
              <p:cNvSpPr/>
              <p:nvPr/>
            </p:nvSpPr>
            <p:spPr>
              <a:xfrm>
                <a:off x="5074940" y="482160"/>
                <a:ext cx="100647" cy="30293"/>
              </a:xfrm>
              <a:custGeom>
                <a:avLst/>
                <a:gdLst/>
                <a:ahLst/>
                <a:cxnLst/>
                <a:rect l="l" t="t" r="r" b="b"/>
                <a:pathLst>
                  <a:path w="3143" h="946" extrusionOk="0">
                    <a:moveTo>
                      <a:pt x="3143" y="0"/>
                    </a:moveTo>
                    <a:lnTo>
                      <a:pt x="0" y="709"/>
                    </a:lnTo>
                    <a:lnTo>
                      <a:pt x="390" y="945"/>
                    </a:lnTo>
                    <a:lnTo>
                      <a:pt x="2906" y="378"/>
                    </a:lnTo>
                    <a:lnTo>
                      <a:pt x="31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8"/>
              <p:cNvSpPr/>
              <p:nvPr/>
            </p:nvSpPr>
            <p:spPr>
              <a:xfrm>
                <a:off x="5039363" y="371138"/>
                <a:ext cx="71923" cy="31606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987" extrusionOk="0">
                    <a:moveTo>
                      <a:pt x="1189" y="1"/>
                    </a:moveTo>
                    <a:cubicBezTo>
                      <a:pt x="862" y="1"/>
                      <a:pt x="543" y="155"/>
                      <a:pt x="343" y="443"/>
                    </a:cubicBezTo>
                    <a:lnTo>
                      <a:pt x="1" y="986"/>
                    </a:lnTo>
                    <a:lnTo>
                      <a:pt x="2245" y="479"/>
                    </a:lnTo>
                    <a:lnTo>
                      <a:pt x="1761" y="171"/>
                    </a:lnTo>
                    <a:cubicBezTo>
                      <a:pt x="1584" y="56"/>
                      <a:pt x="1385" y="1"/>
                      <a:pt x="11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1" name="Google Shape;3941;p48"/>
            <p:cNvGrpSpPr/>
            <p:nvPr/>
          </p:nvGrpSpPr>
          <p:grpSpPr>
            <a:xfrm>
              <a:off x="2089676" y="3995962"/>
              <a:ext cx="998718" cy="998718"/>
              <a:chOff x="2494426" y="4007987"/>
              <a:chExt cx="998718" cy="998718"/>
            </a:xfrm>
          </p:grpSpPr>
          <p:sp>
            <p:nvSpPr>
              <p:cNvPr id="3942" name="Google Shape;3942;p48"/>
              <p:cNvSpPr/>
              <p:nvPr/>
            </p:nvSpPr>
            <p:spPr>
              <a:xfrm>
                <a:off x="2494426" y="4007987"/>
                <a:ext cx="998718" cy="998718"/>
              </a:xfrm>
              <a:custGeom>
                <a:avLst/>
                <a:gdLst/>
                <a:ahLst/>
                <a:cxnLst/>
                <a:rect l="l" t="t" r="r" b="b"/>
                <a:pathLst>
                  <a:path w="31188" h="31188" extrusionOk="0">
                    <a:moveTo>
                      <a:pt x="15594" y="0"/>
                    </a:moveTo>
                    <a:cubicBezTo>
                      <a:pt x="6982" y="0"/>
                      <a:pt x="0" y="6982"/>
                      <a:pt x="0" y="15594"/>
                    </a:cubicBezTo>
                    <a:cubicBezTo>
                      <a:pt x="0" y="24206"/>
                      <a:pt x="6982" y="31187"/>
                      <a:pt x="15594" y="31187"/>
                    </a:cubicBezTo>
                    <a:cubicBezTo>
                      <a:pt x="24206" y="31187"/>
                      <a:pt x="31187" y="24206"/>
                      <a:pt x="31187" y="15594"/>
                    </a:cubicBezTo>
                    <a:cubicBezTo>
                      <a:pt x="31187" y="6982"/>
                      <a:pt x="24206" y="0"/>
                      <a:pt x="15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48"/>
              <p:cNvSpPr/>
              <p:nvPr/>
            </p:nvSpPr>
            <p:spPr>
              <a:xfrm>
                <a:off x="3211281" y="4674439"/>
                <a:ext cx="206577" cy="18057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5639" extrusionOk="0">
                    <a:moveTo>
                      <a:pt x="1904" y="0"/>
                    </a:moveTo>
                    <a:cubicBezTo>
                      <a:pt x="1391" y="0"/>
                      <a:pt x="886" y="234"/>
                      <a:pt x="556" y="677"/>
                    </a:cubicBezTo>
                    <a:cubicBezTo>
                      <a:pt x="0" y="1421"/>
                      <a:pt x="154" y="2472"/>
                      <a:pt x="898" y="3027"/>
                    </a:cubicBezTo>
                    <a:lnTo>
                      <a:pt x="4395" y="5638"/>
                    </a:lnTo>
                    <a:cubicBezTo>
                      <a:pt x="4856" y="5166"/>
                      <a:pt x="5293" y="4658"/>
                      <a:pt x="5694" y="4114"/>
                    </a:cubicBezTo>
                    <a:cubicBezTo>
                      <a:pt x="5966" y="3760"/>
                      <a:pt x="6214" y="3382"/>
                      <a:pt x="6450" y="2992"/>
                    </a:cubicBezTo>
                    <a:lnTo>
                      <a:pt x="2906" y="334"/>
                    </a:lnTo>
                    <a:cubicBezTo>
                      <a:pt x="2605" y="109"/>
                      <a:pt x="2253" y="0"/>
                      <a:pt x="1904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8"/>
              <p:cNvSpPr/>
              <p:nvPr/>
            </p:nvSpPr>
            <p:spPr>
              <a:xfrm>
                <a:off x="2558727" y="4174824"/>
                <a:ext cx="205072" cy="181696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5674" extrusionOk="0">
                    <a:moveTo>
                      <a:pt x="1950" y="0"/>
                    </a:moveTo>
                    <a:cubicBezTo>
                      <a:pt x="1654" y="331"/>
                      <a:pt x="1359" y="685"/>
                      <a:pt x="1087" y="1051"/>
                    </a:cubicBezTo>
                    <a:cubicBezTo>
                      <a:pt x="698" y="1583"/>
                      <a:pt x="331" y="2138"/>
                      <a:pt x="1" y="2729"/>
                    </a:cubicBezTo>
                    <a:lnTo>
                      <a:pt x="3497" y="5340"/>
                    </a:lnTo>
                    <a:cubicBezTo>
                      <a:pt x="3799" y="5565"/>
                      <a:pt x="4151" y="5673"/>
                      <a:pt x="4500" y="5673"/>
                    </a:cubicBezTo>
                    <a:cubicBezTo>
                      <a:pt x="5012" y="5673"/>
                      <a:pt x="5518" y="5440"/>
                      <a:pt x="5848" y="4997"/>
                    </a:cubicBezTo>
                    <a:cubicBezTo>
                      <a:pt x="6403" y="4265"/>
                      <a:pt x="6250" y="3213"/>
                      <a:pt x="5506" y="2658"/>
                    </a:cubicBezTo>
                    <a:lnTo>
                      <a:pt x="1950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8"/>
              <p:cNvSpPr/>
              <p:nvPr/>
            </p:nvSpPr>
            <p:spPr>
              <a:xfrm>
                <a:off x="2822496" y="4289593"/>
                <a:ext cx="134975" cy="122038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3811" extrusionOk="0">
                    <a:moveTo>
                      <a:pt x="2068" y="1"/>
                    </a:moveTo>
                    <a:cubicBezTo>
                      <a:pt x="991" y="1"/>
                      <a:pt x="0" y="943"/>
                      <a:pt x="175" y="2181"/>
                    </a:cubicBezTo>
                    <a:cubicBezTo>
                      <a:pt x="327" y="3208"/>
                      <a:pt x="1192" y="3810"/>
                      <a:pt x="2074" y="3810"/>
                    </a:cubicBezTo>
                    <a:cubicBezTo>
                      <a:pt x="2631" y="3810"/>
                      <a:pt x="3195" y="3570"/>
                      <a:pt x="3589" y="3043"/>
                    </a:cubicBezTo>
                    <a:cubicBezTo>
                      <a:pt x="4215" y="2204"/>
                      <a:pt x="4038" y="1023"/>
                      <a:pt x="3199" y="385"/>
                    </a:cubicBezTo>
                    <a:cubicBezTo>
                      <a:pt x="2843" y="119"/>
                      <a:pt x="2450" y="1"/>
                      <a:pt x="2068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8"/>
              <p:cNvSpPr/>
              <p:nvPr/>
            </p:nvSpPr>
            <p:spPr>
              <a:xfrm>
                <a:off x="2864990" y="4307269"/>
                <a:ext cx="40284" cy="3631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134" extrusionOk="0">
                    <a:moveTo>
                      <a:pt x="619" y="0"/>
                    </a:moveTo>
                    <a:cubicBezTo>
                      <a:pt x="295" y="0"/>
                      <a:pt x="0" y="283"/>
                      <a:pt x="53" y="648"/>
                    </a:cubicBezTo>
                    <a:cubicBezTo>
                      <a:pt x="103" y="953"/>
                      <a:pt x="364" y="1133"/>
                      <a:pt x="626" y="1133"/>
                    </a:cubicBezTo>
                    <a:cubicBezTo>
                      <a:pt x="790" y="1133"/>
                      <a:pt x="955" y="1063"/>
                      <a:pt x="1069" y="908"/>
                    </a:cubicBezTo>
                    <a:cubicBezTo>
                      <a:pt x="1258" y="648"/>
                      <a:pt x="1210" y="294"/>
                      <a:pt x="962" y="117"/>
                    </a:cubicBezTo>
                    <a:cubicBezTo>
                      <a:pt x="854" y="36"/>
                      <a:pt x="734" y="0"/>
                      <a:pt x="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8"/>
              <p:cNvSpPr/>
              <p:nvPr/>
            </p:nvSpPr>
            <p:spPr>
              <a:xfrm>
                <a:off x="3107721" y="4502959"/>
                <a:ext cx="134623" cy="122006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810" extrusionOk="0">
                    <a:moveTo>
                      <a:pt x="2068" y="0"/>
                    </a:moveTo>
                    <a:cubicBezTo>
                      <a:pt x="991" y="0"/>
                      <a:pt x="0" y="942"/>
                      <a:pt x="175" y="2180"/>
                    </a:cubicBezTo>
                    <a:cubicBezTo>
                      <a:pt x="327" y="3208"/>
                      <a:pt x="1188" y="3810"/>
                      <a:pt x="2066" y="3810"/>
                    </a:cubicBezTo>
                    <a:cubicBezTo>
                      <a:pt x="2621" y="3810"/>
                      <a:pt x="3183" y="3569"/>
                      <a:pt x="3577" y="3043"/>
                    </a:cubicBezTo>
                    <a:cubicBezTo>
                      <a:pt x="4203" y="2204"/>
                      <a:pt x="4038" y="1011"/>
                      <a:pt x="3199" y="385"/>
                    </a:cubicBezTo>
                    <a:cubicBezTo>
                      <a:pt x="2843" y="119"/>
                      <a:pt x="2450" y="0"/>
                      <a:pt x="206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8"/>
              <p:cNvSpPr/>
              <p:nvPr/>
            </p:nvSpPr>
            <p:spPr>
              <a:xfrm>
                <a:off x="3150214" y="4520251"/>
                <a:ext cx="40284" cy="36314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134" extrusionOk="0">
                    <a:moveTo>
                      <a:pt x="619" y="0"/>
                    </a:moveTo>
                    <a:cubicBezTo>
                      <a:pt x="295" y="0"/>
                      <a:pt x="1" y="282"/>
                      <a:pt x="53" y="648"/>
                    </a:cubicBezTo>
                    <a:cubicBezTo>
                      <a:pt x="104" y="953"/>
                      <a:pt x="364" y="1133"/>
                      <a:pt x="626" y="1133"/>
                    </a:cubicBezTo>
                    <a:cubicBezTo>
                      <a:pt x="790" y="1133"/>
                      <a:pt x="955" y="1063"/>
                      <a:pt x="1069" y="908"/>
                    </a:cubicBezTo>
                    <a:cubicBezTo>
                      <a:pt x="1258" y="660"/>
                      <a:pt x="1210" y="306"/>
                      <a:pt x="962" y="117"/>
                    </a:cubicBezTo>
                    <a:cubicBezTo>
                      <a:pt x="854" y="36"/>
                      <a:pt x="735" y="0"/>
                      <a:pt x="6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8"/>
              <p:cNvSpPr/>
              <p:nvPr/>
            </p:nvSpPr>
            <p:spPr>
              <a:xfrm>
                <a:off x="2804628" y="4477885"/>
                <a:ext cx="260023" cy="196298"/>
              </a:xfrm>
              <a:custGeom>
                <a:avLst/>
                <a:gdLst/>
                <a:ahLst/>
                <a:cxnLst/>
                <a:rect l="l" t="t" r="r" b="b"/>
                <a:pathLst>
                  <a:path w="8120" h="6130" extrusionOk="0">
                    <a:moveTo>
                      <a:pt x="1782" y="0"/>
                    </a:moveTo>
                    <a:cubicBezTo>
                      <a:pt x="1687" y="0"/>
                      <a:pt x="1590" y="45"/>
                      <a:pt x="1524" y="152"/>
                    </a:cubicBezTo>
                    <a:cubicBezTo>
                      <a:pt x="0" y="2822"/>
                      <a:pt x="1926" y="6129"/>
                      <a:pt x="4997" y="6129"/>
                    </a:cubicBezTo>
                    <a:cubicBezTo>
                      <a:pt x="6084" y="6129"/>
                      <a:pt x="7124" y="5692"/>
                      <a:pt x="7880" y="4901"/>
                    </a:cubicBezTo>
                    <a:cubicBezTo>
                      <a:pt x="8120" y="4669"/>
                      <a:pt x="7904" y="4344"/>
                      <a:pt x="7657" y="4344"/>
                    </a:cubicBezTo>
                    <a:cubicBezTo>
                      <a:pt x="7576" y="4344"/>
                      <a:pt x="7492" y="4379"/>
                      <a:pt x="7419" y="4464"/>
                    </a:cubicBezTo>
                    <a:cubicBezTo>
                      <a:pt x="6762" y="5133"/>
                      <a:pt x="5887" y="5478"/>
                      <a:pt x="5008" y="5478"/>
                    </a:cubicBezTo>
                    <a:cubicBezTo>
                      <a:pt x="4305" y="5478"/>
                      <a:pt x="3599" y="5258"/>
                      <a:pt x="3001" y="4806"/>
                    </a:cubicBezTo>
                    <a:cubicBezTo>
                      <a:pt x="1642" y="3802"/>
                      <a:pt x="1252" y="1948"/>
                      <a:pt x="2079" y="471"/>
                    </a:cubicBezTo>
                    <a:cubicBezTo>
                      <a:pt x="2201" y="219"/>
                      <a:pt x="1993" y="0"/>
                      <a:pt x="1782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8"/>
              <p:cNvSpPr/>
              <p:nvPr/>
            </p:nvSpPr>
            <p:spPr>
              <a:xfrm>
                <a:off x="2873924" y="4221097"/>
                <a:ext cx="145190" cy="110350"/>
              </a:xfrm>
              <a:custGeom>
                <a:avLst/>
                <a:gdLst/>
                <a:ahLst/>
                <a:cxnLst/>
                <a:rect l="l" t="t" r="r" b="b"/>
                <a:pathLst>
                  <a:path w="4534" h="3446" extrusionOk="0">
                    <a:moveTo>
                      <a:pt x="1511" y="0"/>
                    </a:moveTo>
                    <a:cubicBezTo>
                      <a:pt x="1102" y="0"/>
                      <a:pt x="679" y="95"/>
                      <a:pt x="270" y="303"/>
                    </a:cubicBezTo>
                    <a:cubicBezTo>
                      <a:pt x="0" y="423"/>
                      <a:pt x="127" y="780"/>
                      <a:pt x="352" y="780"/>
                    </a:cubicBezTo>
                    <a:cubicBezTo>
                      <a:pt x="393" y="780"/>
                      <a:pt x="437" y="768"/>
                      <a:pt x="482" y="740"/>
                    </a:cubicBezTo>
                    <a:cubicBezTo>
                      <a:pt x="824" y="567"/>
                      <a:pt x="1175" y="489"/>
                      <a:pt x="1515" y="489"/>
                    </a:cubicBezTo>
                    <a:cubicBezTo>
                      <a:pt x="2845" y="489"/>
                      <a:pt x="4001" y="1694"/>
                      <a:pt x="3719" y="3162"/>
                    </a:cubicBezTo>
                    <a:cubicBezTo>
                      <a:pt x="3696" y="3292"/>
                      <a:pt x="3790" y="3422"/>
                      <a:pt x="3920" y="3446"/>
                    </a:cubicBezTo>
                    <a:lnTo>
                      <a:pt x="3967" y="3446"/>
                    </a:lnTo>
                    <a:cubicBezTo>
                      <a:pt x="4074" y="3446"/>
                      <a:pt x="4180" y="3363"/>
                      <a:pt x="4204" y="3245"/>
                    </a:cubicBezTo>
                    <a:cubicBezTo>
                      <a:pt x="4533" y="1465"/>
                      <a:pt x="3121" y="0"/>
                      <a:pt x="151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8"/>
              <p:cNvSpPr/>
              <p:nvPr/>
            </p:nvSpPr>
            <p:spPr>
              <a:xfrm>
                <a:off x="3181148" y="4399270"/>
                <a:ext cx="144069" cy="10996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3434" extrusionOk="0">
                    <a:moveTo>
                      <a:pt x="1485" y="0"/>
                    </a:moveTo>
                    <a:cubicBezTo>
                      <a:pt x="1076" y="0"/>
                      <a:pt x="654" y="95"/>
                      <a:pt x="244" y="303"/>
                    </a:cubicBezTo>
                    <a:cubicBezTo>
                      <a:pt x="1" y="425"/>
                      <a:pt x="124" y="757"/>
                      <a:pt x="344" y="757"/>
                    </a:cubicBezTo>
                    <a:cubicBezTo>
                      <a:pt x="379" y="757"/>
                      <a:pt x="418" y="748"/>
                      <a:pt x="457" y="729"/>
                    </a:cubicBezTo>
                    <a:cubicBezTo>
                      <a:pt x="796" y="556"/>
                      <a:pt x="1145" y="477"/>
                      <a:pt x="1484" y="477"/>
                    </a:cubicBezTo>
                    <a:cubicBezTo>
                      <a:pt x="2809" y="477"/>
                      <a:pt x="3969" y="1682"/>
                      <a:pt x="3706" y="3150"/>
                    </a:cubicBezTo>
                    <a:cubicBezTo>
                      <a:pt x="3670" y="3280"/>
                      <a:pt x="3765" y="3410"/>
                      <a:pt x="3895" y="3434"/>
                    </a:cubicBezTo>
                    <a:lnTo>
                      <a:pt x="3942" y="3434"/>
                    </a:lnTo>
                    <a:cubicBezTo>
                      <a:pt x="4048" y="3434"/>
                      <a:pt x="4155" y="3351"/>
                      <a:pt x="4178" y="3233"/>
                    </a:cubicBezTo>
                    <a:cubicBezTo>
                      <a:pt x="4498" y="1463"/>
                      <a:pt x="3092" y="0"/>
                      <a:pt x="1485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2" name="Google Shape;3952;p48"/>
            <p:cNvGrpSpPr/>
            <p:nvPr/>
          </p:nvGrpSpPr>
          <p:grpSpPr>
            <a:xfrm>
              <a:off x="6772637" y="1472320"/>
              <a:ext cx="1338423" cy="1185870"/>
              <a:chOff x="8066981" y="1564318"/>
              <a:chExt cx="785736" cy="696137"/>
            </a:xfrm>
          </p:grpSpPr>
          <p:sp>
            <p:nvSpPr>
              <p:cNvPr id="3953" name="Google Shape;3953;p48"/>
              <p:cNvSpPr/>
              <p:nvPr/>
            </p:nvSpPr>
            <p:spPr>
              <a:xfrm>
                <a:off x="8066981" y="1564318"/>
                <a:ext cx="785736" cy="696137"/>
              </a:xfrm>
              <a:custGeom>
                <a:avLst/>
                <a:gdLst/>
                <a:ahLst/>
                <a:cxnLst/>
                <a:rect l="l" t="t" r="r" b="b"/>
                <a:pathLst>
                  <a:path w="24537" h="21739" extrusionOk="0">
                    <a:moveTo>
                      <a:pt x="12274" y="1"/>
                    </a:moveTo>
                    <a:cubicBezTo>
                      <a:pt x="9039" y="1"/>
                      <a:pt x="5839" y="1441"/>
                      <a:pt x="3698" y="4192"/>
                    </a:cubicBezTo>
                    <a:cubicBezTo>
                      <a:pt x="1" y="8929"/>
                      <a:pt x="852" y="15757"/>
                      <a:pt x="5589" y="19443"/>
                    </a:cubicBezTo>
                    <a:cubicBezTo>
                      <a:pt x="7576" y="20989"/>
                      <a:pt x="9931" y="21739"/>
                      <a:pt x="12268" y="21739"/>
                    </a:cubicBezTo>
                    <a:cubicBezTo>
                      <a:pt x="15501" y="21739"/>
                      <a:pt x="18700" y="20303"/>
                      <a:pt x="20839" y="17553"/>
                    </a:cubicBezTo>
                    <a:cubicBezTo>
                      <a:pt x="24537" y="12816"/>
                      <a:pt x="23686" y="5988"/>
                      <a:pt x="18949" y="2302"/>
                    </a:cubicBezTo>
                    <a:cubicBezTo>
                      <a:pt x="16963" y="752"/>
                      <a:pt x="14609" y="1"/>
                      <a:pt x="12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8"/>
              <p:cNvSpPr/>
              <p:nvPr/>
            </p:nvSpPr>
            <p:spPr>
              <a:xfrm>
                <a:off x="8638583" y="1721997"/>
                <a:ext cx="146439" cy="117266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3662" extrusionOk="0">
                    <a:moveTo>
                      <a:pt x="3509" y="0"/>
                    </a:moveTo>
                    <a:lnTo>
                      <a:pt x="792" y="1453"/>
                    </a:lnTo>
                    <a:cubicBezTo>
                      <a:pt x="213" y="1761"/>
                      <a:pt x="1" y="2469"/>
                      <a:pt x="308" y="3048"/>
                    </a:cubicBezTo>
                    <a:cubicBezTo>
                      <a:pt x="520" y="3439"/>
                      <a:pt x="922" y="3661"/>
                      <a:pt x="1341" y="3661"/>
                    </a:cubicBezTo>
                    <a:cubicBezTo>
                      <a:pt x="1530" y="3661"/>
                      <a:pt x="1723" y="3616"/>
                      <a:pt x="1903" y="3521"/>
                    </a:cubicBezTo>
                    <a:lnTo>
                      <a:pt x="4572" y="2091"/>
                    </a:lnTo>
                    <a:cubicBezTo>
                      <a:pt x="4419" y="1654"/>
                      <a:pt x="4218" y="1217"/>
                      <a:pt x="4005" y="816"/>
                    </a:cubicBezTo>
                    <a:cubicBezTo>
                      <a:pt x="3852" y="532"/>
                      <a:pt x="3686" y="260"/>
                      <a:pt x="3509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8"/>
              <p:cNvSpPr/>
              <p:nvPr/>
            </p:nvSpPr>
            <p:spPr>
              <a:xfrm>
                <a:off x="8140377" y="1998319"/>
                <a:ext cx="148328" cy="11713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3658" extrusionOk="0">
                    <a:moveTo>
                      <a:pt x="3282" y="0"/>
                    </a:moveTo>
                    <a:cubicBezTo>
                      <a:pt x="3091" y="0"/>
                      <a:pt x="2897" y="48"/>
                      <a:pt x="2718" y="149"/>
                    </a:cubicBezTo>
                    <a:lnTo>
                      <a:pt x="2718" y="160"/>
                    </a:lnTo>
                    <a:lnTo>
                      <a:pt x="1" y="1613"/>
                    </a:lnTo>
                    <a:cubicBezTo>
                      <a:pt x="119" y="1909"/>
                      <a:pt x="261" y="2192"/>
                      <a:pt x="402" y="2476"/>
                    </a:cubicBezTo>
                    <a:cubicBezTo>
                      <a:pt x="627" y="2877"/>
                      <a:pt x="875" y="3279"/>
                      <a:pt x="1147" y="3657"/>
                    </a:cubicBezTo>
                    <a:lnTo>
                      <a:pt x="3828" y="2216"/>
                    </a:lnTo>
                    <a:cubicBezTo>
                      <a:pt x="4407" y="1909"/>
                      <a:pt x="4631" y="1200"/>
                      <a:pt x="4313" y="621"/>
                    </a:cubicBezTo>
                    <a:cubicBezTo>
                      <a:pt x="4102" y="225"/>
                      <a:pt x="3698" y="0"/>
                      <a:pt x="3282" y="0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8"/>
              <p:cNvSpPr/>
              <p:nvPr/>
            </p:nvSpPr>
            <p:spPr>
              <a:xfrm>
                <a:off x="8274295" y="1884383"/>
                <a:ext cx="101415" cy="75957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2372" extrusionOk="0">
                    <a:moveTo>
                      <a:pt x="1760" y="1"/>
                    </a:moveTo>
                    <a:cubicBezTo>
                      <a:pt x="1513" y="1"/>
                      <a:pt x="1262" y="60"/>
                      <a:pt x="1028" y="186"/>
                    </a:cubicBezTo>
                    <a:cubicBezTo>
                      <a:pt x="284" y="576"/>
                      <a:pt x="1" y="1498"/>
                      <a:pt x="379" y="2254"/>
                    </a:cubicBezTo>
                    <a:cubicBezTo>
                      <a:pt x="414" y="2324"/>
                      <a:pt x="497" y="2372"/>
                      <a:pt x="579" y="2372"/>
                    </a:cubicBezTo>
                    <a:cubicBezTo>
                      <a:pt x="745" y="2360"/>
                      <a:pt x="863" y="2183"/>
                      <a:pt x="780" y="2041"/>
                    </a:cubicBezTo>
                    <a:cubicBezTo>
                      <a:pt x="473" y="1498"/>
                      <a:pt x="674" y="812"/>
                      <a:pt x="1217" y="529"/>
                    </a:cubicBezTo>
                    <a:cubicBezTo>
                      <a:pt x="1384" y="439"/>
                      <a:pt x="1562" y="396"/>
                      <a:pt x="1738" y="396"/>
                    </a:cubicBezTo>
                    <a:cubicBezTo>
                      <a:pt x="2136" y="396"/>
                      <a:pt x="2521" y="616"/>
                      <a:pt x="2718" y="1001"/>
                    </a:cubicBezTo>
                    <a:cubicBezTo>
                      <a:pt x="2759" y="1067"/>
                      <a:pt x="2834" y="1110"/>
                      <a:pt x="2912" y="1110"/>
                    </a:cubicBezTo>
                    <a:cubicBezTo>
                      <a:pt x="2946" y="1110"/>
                      <a:pt x="2981" y="1102"/>
                      <a:pt x="3013" y="1084"/>
                    </a:cubicBezTo>
                    <a:cubicBezTo>
                      <a:pt x="3119" y="1025"/>
                      <a:pt x="3167" y="895"/>
                      <a:pt x="3107" y="789"/>
                    </a:cubicBezTo>
                    <a:cubicBezTo>
                      <a:pt x="2824" y="286"/>
                      <a:pt x="2301" y="1"/>
                      <a:pt x="1760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8"/>
              <p:cNvSpPr/>
              <p:nvPr/>
            </p:nvSpPr>
            <p:spPr>
              <a:xfrm>
                <a:off x="8491824" y="1765355"/>
                <a:ext cx="104457" cy="77334"/>
              </a:xfrm>
              <a:custGeom>
                <a:avLst/>
                <a:gdLst/>
                <a:ahLst/>
                <a:cxnLst/>
                <a:rect l="l" t="t" r="r" b="b"/>
                <a:pathLst>
                  <a:path w="3262" h="2415" extrusionOk="0">
                    <a:moveTo>
                      <a:pt x="1768" y="0"/>
                    </a:moveTo>
                    <a:cubicBezTo>
                      <a:pt x="1522" y="0"/>
                      <a:pt x="1272" y="59"/>
                      <a:pt x="1040" y="182"/>
                    </a:cubicBezTo>
                    <a:cubicBezTo>
                      <a:pt x="284" y="596"/>
                      <a:pt x="0" y="1541"/>
                      <a:pt x="414" y="2297"/>
                    </a:cubicBezTo>
                    <a:cubicBezTo>
                      <a:pt x="461" y="2368"/>
                      <a:pt x="532" y="2415"/>
                      <a:pt x="614" y="2415"/>
                    </a:cubicBezTo>
                    <a:cubicBezTo>
                      <a:pt x="780" y="2415"/>
                      <a:pt x="886" y="2238"/>
                      <a:pt x="815" y="2084"/>
                    </a:cubicBezTo>
                    <a:cubicBezTo>
                      <a:pt x="508" y="1552"/>
                      <a:pt x="709" y="867"/>
                      <a:pt x="1252" y="572"/>
                    </a:cubicBezTo>
                    <a:cubicBezTo>
                      <a:pt x="1419" y="482"/>
                      <a:pt x="1597" y="439"/>
                      <a:pt x="1773" y="439"/>
                    </a:cubicBezTo>
                    <a:cubicBezTo>
                      <a:pt x="2171" y="439"/>
                      <a:pt x="2556" y="659"/>
                      <a:pt x="2753" y="1044"/>
                    </a:cubicBezTo>
                    <a:cubicBezTo>
                      <a:pt x="2795" y="1141"/>
                      <a:pt x="2871" y="1181"/>
                      <a:pt x="2947" y="1181"/>
                    </a:cubicBezTo>
                    <a:cubicBezTo>
                      <a:pt x="3103" y="1181"/>
                      <a:pt x="3262" y="1014"/>
                      <a:pt x="3143" y="832"/>
                    </a:cubicBezTo>
                    <a:cubicBezTo>
                      <a:pt x="2864" y="300"/>
                      <a:pt x="2325" y="0"/>
                      <a:pt x="1768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8"/>
              <p:cNvSpPr/>
              <p:nvPr/>
            </p:nvSpPr>
            <p:spPr>
              <a:xfrm>
                <a:off x="8224500" y="1784665"/>
                <a:ext cx="102504" cy="68624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2143" extrusionOk="0">
                    <a:moveTo>
                      <a:pt x="1959" y="1"/>
                    </a:moveTo>
                    <a:cubicBezTo>
                      <a:pt x="945" y="1"/>
                      <a:pt x="0" y="830"/>
                      <a:pt x="44" y="1989"/>
                    </a:cubicBezTo>
                    <a:cubicBezTo>
                      <a:pt x="44" y="2072"/>
                      <a:pt x="114" y="2143"/>
                      <a:pt x="209" y="2143"/>
                    </a:cubicBezTo>
                    <a:lnTo>
                      <a:pt x="209" y="2131"/>
                    </a:lnTo>
                    <a:cubicBezTo>
                      <a:pt x="303" y="2131"/>
                      <a:pt x="374" y="2060"/>
                      <a:pt x="374" y="1965"/>
                    </a:cubicBezTo>
                    <a:cubicBezTo>
                      <a:pt x="340" y="1015"/>
                      <a:pt x="1121" y="336"/>
                      <a:pt x="1954" y="336"/>
                    </a:cubicBezTo>
                    <a:cubicBezTo>
                      <a:pt x="2260" y="336"/>
                      <a:pt x="2573" y="428"/>
                      <a:pt x="2855" y="631"/>
                    </a:cubicBezTo>
                    <a:cubicBezTo>
                      <a:pt x="2890" y="655"/>
                      <a:pt x="2925" y="665"/>
                      <a:pt x="2958" y="665"/>
                    </a:cubicBezTo>
                    <a:cubicBezTo>
                      <a:pt x="3101" y="665"/>
                      <a:pt x="3200" y="465"/>
                      <a:pt x="3056" y="359"/>
                    </a:cubicBezTo>
                    <a:cubicBezTo>
                      <a:pt x="2711" y="112"/>
                      <a:pt x="2330" y="1"/>
                      <a:pt x="1959" y="1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8"/>
              <p:cNvSpPr/>
              <p:nvPr/>
            </p:nvSpPr>
            <p:spPr>
              <a:xfrm>
                <a:off x="8440491" y="1668711"/>
                <a:ext cx="103080" cy="6881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2149" extrusionOk="0">
                    <a:moveTo>
                      <a:pt x="1961" y="0"/>
                    </a:moveTo>
                    <a:cubicBezTo>
                      <a:pt x="946" y="0"/>
                      <a:pt x="1" y="824"/>
                      <a:pt x="44" y="1983"/>
                    </a:cubicBezTo>
                    <a:cubicBezTo>
                      <a:pt x="44" y="2078"/>
                      <a:pt x="115" y="2149"/>
                      <a:pt x="209" y="2149"/>
                    </a:cubicBezTo>
                    <a:lnTo>
                      <a:pt x="209" y="2137"/>
                    </a:lnTo>
                    <a:cubicBezTo>
                      <a:pt x="304" y="2125"/>
                      <a:pt x="375" y="2054"/>
                      <a:pt x="375" y="1960"/>
                    </a:cubicBezTo>
                    <a:cubicBezTo>
                      <a:pt x="349" y="1012"/>
                      <a:pt x="1122" y="340"/>
                      <a:pt x="1950" y="340"/>
                    </a:cubicBezTo>
                    <a:cubicBezTo>
                      <a:pt x="2257" y="340"/>
                      <a:pt x="2571" y="432"/>
                      <a:pt x="2855" y="637"/>
                    </a:cubicBezTo>
                    <a:cubicBezTo>
                      <a:pt x="2892" y="666"/>
                      <a:pt x="2929" y="679"/>
                      <a:pt x="2964" y="679"/>
                    </a:cubicBezTo>
                    <a:cubicBezTo>
                      <a:pt x="3111" y="679"/>
                      <a:pt x="3218" y="458"/>
                      <a:pt x="3056" y="353"/>
                    </a:cubicBezTo>
                    <a:cubicBezTo>
                      <a:pt x="2712" y="110"/>
                      <a:pt x="2332" y="0"/>
                      <a:pt x="1961" y="0"/>
                    </a:cubicBezTo>
                    <a:close/>
                  </a:path>
                </a:pathLst>
              </a:custGeom>
              <a:solidFill>
                <a:srgbClr val="2C26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8"/>
              <p:cNvSpPr/>
              <p:nvPr/>
            </p:nvSpPr>
            <p:spPr>
              <a:xfrm>
                <a:off x="8340133" y="1877434"/>
                <a:ext cx="306039" cy="2174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790" extrusionOk="0">
                    <a:moveTo>
                      <a:pt x="8422" y="1"/>
                    </a:moveTo>
                    <a:cubicBezTo>
                      <a:pt x="8308" y="1"/>
                      <a:pt x="8191" y="27"/>
                      <a:pt x="8080" y="84"/>
                    </a:cubicBezTo>
                    <a:lnTo>
                      <a:pt x="520" y="4160"/>
                    </a:lnTo>
                    <a:cubicBezTo>
                      <a:pt x="83" y="4396"/>
                      <a:pt x="0" y="4975"/>
                      <a:pt x="354" y="5318"/>
                    </a:cubicBezTo>
                    <a:cubicBezTo>
                      <a:pt x="1351" y="6285"/>
                      <a:pt x="2666" y="6790"/>
                      <a:pt x="3996" y="6790"/>
                    </a:cubicBezTo>
                    <a:cubicBezTo>
                      <a:pt x="4842" y="6790"/>
                      <a:pt x="5693" y="6586"/>
                      <a:pt x="6474" y="6168"/>
                    </a:cubicBezTo>
                    <a:cubicBezTo>
                      <a:pt x="8470" y="5093"/>
                      <a:pt x="9557" y="2837"/>
                      <a:pt x="9144" y="592"/>
                    </a:cubicBezTo>
                    <a:cubicBezTo>
                      <a:pt x="9073" y="231"/>
                      <a:pt x="8759" y="1"/>
                      <a:pt x="8422" y="1"/>
                    </a:cubicBezTo>
                    <a:close/>
                  </a:path>
                </a:pathLst>
              </a:custGeom>
              <a:solidFill>
                <a:srgbClr val="B43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48"/>
              <p:cNvSpPr/>
              <p:nvPr/>
            </p:nvSpPr>
            <p:spPr>
              <a:xfrm>
                <a:off x="8350700" y="1878234"/>
                <a:ext cx="264090" cy="155469"/>
              </a:xfrm>
              <a:custGeom>
                <a:avLst/>
                <a:gdLst/>
                <a:ahLst/>
                <a:cxnLst/>
                <a:rect l="l" t="t" r="r" b="b"/>
                <a:pathLst>
                  <a:path w="8247" h="4855" extrusionOk="0">
                    <a:moveTo>
                      <a:pt x="7975" y="0"/>
                    </a:moveTo>
                    <a:lnTo>
                      <a:pt x="7975" y="0"/>
                    </a:lnTo>
                    <a:cubicBezTo>
                      <a:pt x="7892" y="12"/>
                      <a:pt x="7821" y="36"/>
                      <a:pt x="7750" y="71"/>
                    </a:cubicBezTo>
                    <a:lnTo>
                      <a:pt x="190" y="4135"/>
                    </a:lnTo>
                    <a:cubicBezTo>
                      <a:pt x="119" y="4170"/>
                      <a:pt x="60" y="4218"/>
                      <a:pt x="1" y="4277"/>
                    </a:cubicBezTo>
                    <a:cubicBezTo>
                      <a:pt x="205" y="4645"/>
                      <a:pt x="591" y="4854"/>
                      <a:pt x="989" y="4854"/>
                    </a:cubicBezTo>
                    <a:cubicBezTo>
                      <a:pt x="1166" y="4854"/>
                      <a:pt x="1346" y="4813"/>
                      <a:pt x="1513" y="4726"/>
                    </a:cubicBezTo>
                    <a:lnTo>
                      <a:pt x="7502" y="1501"/>
                    </a:lnTo>
                    <a:cubicBezTo>
                      <a:pt x="8046" y="1205"/>
                      <a:pt x="8246" y="544"/>
                      <a:pt x="79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48"/>
              <p:cNvSpPr/>
              <p:nvPr/>
            </p:nvSpPr>
            <p:spPr>
              <a:xfrm>
                <a:off x="8452852" y="1990793"/>
                <a:ext cx="186147" cy="171448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5354" extrusionOk="0">
                    <a:moveTo>
                      <a:pt x="3380" y="1"/>
                    </a:moveTo>
                    <a:cubicBezTo>
                      <a:pt x="3041" y="1"/>
                      <a:pt x="2672" y="107"/>
                      <a:pt x="2292" y="277"/>
                    </a:cubicBezTo>
                    <a:cubicBezTo>
                      <a:pt x="2162" y="336"/>
                      <a:pt x="2080" y="431"/>
                      <a:pt x="2020" y="561"/>
                    </a:cubicBezTo>
                    <a:cubicBezTo>
                      <a:pt x="1997" y="608"/>
                      <a:pt x="1961" y="655"/>
                      <a:pt x="1902" y="691"/>
                    </a:cubicBezTo>
                    <a:cubicBezTo>
                      <a:pt x="1868" y="708"/>
                      <a:pt x="1827" y="719"/>
                      <a:pt x="1784" y="719"/>
                    </a:cubicBezTo>
                    <a:cubicBezTo>
                      <a:pt x="1769" y="719"/>
                      <a:pt x="1753" y="718"/>
                      <a:pt x="1737" y="714"/>
                    </a:cubicBezTo>
                    <a:cubicBezTo>
                      <a:pt x="1700" y="708"/>
                      <a:pt x="1665" y="705"/>
                      <a:pt x="1629" y="705"/>
                    </a:cubicBezTo>
                    <a:cubicBezTo>
                      <a:pt x="1529" y="705"/>
                      <a:pt x="1435" y="730"/>
                      <a:pt x="1347" y="773"/>
                    </a:cubicBezTo>
                    <a:cubicBezTo>
                      <a:pt x="497" y="1329"/>
                      <a:pt x="0" y="2026"/>
                      <a:pt x="497" y="2971"/>
                    </a:cubicBezTo>
                    <a:lnTo>
                      <a:pt x="1158" y="4187"/>
                    </a:lnTo>
                    <a:cubicBezTo>
                      <a:pt x="1559" y="4932"/>
                      <a:pt x="2329" y="5354"/>
                      <a:pt x="3122" y="5354"/>
                    </a:cubicBezTo>
                    <a:cubicBezTo>
                      <a:pt x="3473" y="5354"/>
                      <a:pt x="3829" y="5271"/>
                      <a:pt x="4159" y="5097"/>
                    </a:cubicBezTo>
                    <a:lnTo>
                      <a:pt x="4336" y="4991"/>
                    </a:lnTo>
                    <a:cubicBezTo>
                      <a:pt x="5411" y="4412"/>
                      <a:pt x="5813" y="3077"/>
                      <a:pt x="5234" y="2002"/>
                    </a:cubicBezTo>
                    <a:lnTo>
                      <a:pt x="4584" y="773"/>
                    </a:lnTo>
                    <a:cubicBezTo>
                      <a:pt x="4285" y="218"/>
                      <a:pt x="3864" y="1"/>
                      <a:pt x="3380" y="1"/>
                    </a:cubicBezTo>
                    <a:close/>
                  </a:path>
                </a:pathLst>
              </a:custGeom>
              <a:solidFill>
                <a:srgbClr val="FF9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8"/>
              <p:cNvSpPr/>
              <p:nvPr/>
            </p:nvSpPr>
            <p:spPr>
              <a:xfrm>
                <a:off x="8503928" y="2004947"/>
                <a:ext cx="54054" cy="77526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2421" extrusionOk="0">
                    <a:moveTo>
                      <a:pt x="496" y="1"/>
                    </a:moveTo>
                    <a:cubicBezTo>
                      <a:pt x="473" y="36"/>
                      <a:pt x="449" y="72"/>
                      <a:pt x="425" y="119"/>
                    </a:cubicBezTo>
                    <a:cubicBezTo>
                      <a:pt x="402" y="166"/>
                      <a:pt x="366" y="213"/>
                      <a:pt x="307" y="237"/>
                    </a:cubicBezTo>
                    <a:cubicBezTo>
                      <a:pt x="272" y="264"/>
                      <a:pt x="230" y="277"/>
                      <a:pt x="186" y="277"/>
                    </a:cubicBezTo>
                    <a:cubicBezTo>
                      <a:pt x="172" y="277"/>
                      <a:pt x="157" y="275"/>
                      <a:pt x="142" y="272"/>
                    </a:cubicBezTo>
                    <a:cubicBezTo>
                      <a:pt x="95" y="261"/>
                      <a:pt x="47" y="261"/>
                      <a:pt x="0" y="261"/>
                    </a:cubicBezTo>
                    <a:lnTo>
                      <a:pt x="1087" y="2281"/>
                    </a:lnTo>
                    <a:cubicBezTo>
                      <a:pt x="1148" y="2379"/>
                      <a:pt x="1237" y="2421"/>
                      <a:pt x="1324" y="2421"/>
                    </a:cubicBezTo>
                    <a:cubicBezTo>
                      <a:pt x="1509" y="2421"/>
                      <a:pt x="1687" y="2237"/>
                      <a:pt x="1583" y="2021"/>
                    </a:cubicBezTo>
                    <a:lnTo>
                      <a:pt x="496" y="1"/>
                    </a:lnTo>
                    <a:close/>
                  </a:path>
                </a:pathLst>
              </a:custGeom>
              <a:solidFill>
                <a:srgbClr val="FF82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64" name="Google Shape;3964;p48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65" name="Google Shape;3965;p48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6" name="Google Shape;3966;p48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7" name="Google Shape;3967;p48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68" name="Google Shape;3968;p48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" name="Google Shape;3973;p49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67053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Vuorovaikutustaidot </a:t>
            </a:r>
            <a:r>
              <a:rPr lang="en" sz="16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(yhteistyötaidot)</a:t>
            </a:r>
            <a:endParaRPr sz="16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Oppilaan vuorovaikutustaidot kehittyvät monipuolisissa itsenäisissä töissä sekä pari- ja ryhmätöissä, joita harjoitellaan muun muassa erilaisissa keskusteluissa, kuten neuvotteluissa, kokouksissa ja projektitöissä.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muodostaa ja ilmaisee perusteltuja mielipiteitä suullisesti ja kirjallisesti tilanteen vaatimalla tavalla.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opettelee sietämään erilaisia mielipiteitä ja tarvittaessa muokkaamaan omiaan.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Hän harjoittelee lisäksi kielellä vaikuttamisen keinoja (esim. mainonta).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4" name="Google Shape;3974;p49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75" name="Google Shape;3975;p49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6" name="Google Shape;3976;p49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49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78" name="Google Shape;3978;p49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2371237" y="87476"/>
            <a:ext cx="4189058" cy="2539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050" dirty="0">
                <a:solidFill>
                  <a:prstClr val="black"/>
                </a:solidFill>
              </a:rPr>
              <a:t>Mielenterveystaidot osana alakoululaisen lukuvuotta</a:t>
            </a:r>
          </a:p>
        </p:txBody>
      </p:sp>
      <p:sp>
        <p:nvSpPr>
          <p:cNvPr id="5" name="Ellipsi 4"/>
          <p:cNvSpPr/>
          <p:nvPr/>
        </p:nvSpPr>
        <p:spPr>
          <a:xfrm>
            <a:off x="3303200" y="1977684"/>
            <a:ext cx="1998222" cy="186187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50">
              <a:solidFill>
                <a:prstClr val="white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4887224" y="2631624"/>
            <a:ext cx="432048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 err="1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maalis</a:t>
            </a:r>
            <a:endParaRPr lang="fi-FI" sz="750" b="1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4887224" y="3084138"/>
            <a:ext cx="432048" cy="20774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 err="1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huhti</a:t>
            </a:r>
            <a:endParaRPr lang="fi-FI" sz="750" b="1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299126" y="2631624"/>
            <a:ext cx="432048" cy="20774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loka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403323" y="2270047"/>
            <a:ext cx="520609" cy="20774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marras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303200" y="3068750"/>
            <a:ext cx="432048" cy="20774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syys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4750226" y="3444285"/>
            <a:ext cx="432048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touko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3385840" y="3444286"/>
            <a:ext cx="432048" cy="20774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elo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393340" y="3664109"/>
            <a:ext cx="432048" cy="20774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kesä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4363990" y="2016759"/>
            <a:ext cx="432048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tammi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4825388" y="2270047"/>
            <a:ext cx="432048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helmi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3797126" y="2016758"/>
            <a:ext cx="432048" cy="20774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joulu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3835367" y="3664109"/>
            <a:ext cx="432048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sz="750" b="1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heinä</a:t>
            </a:r>
          </a:p>
        </p:txBody>
      </p:sp>
      <p:sp>
        <p:nvSpPr>
          <p:cNvPr id="43" name="Tekstiruutu 42"/>
          <p:cNvSpPr txBox="1"/>
          <p:nvPr/>
        </p:nvSpPr>
        <p:spPr>
          <a:xfrm>
            <a:off x="5280144" y="1266583"/>
            <a:ext cx="118751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empatia ja kohtaaminen</a:t>
            </a:r>
          </a:p>
          <a:p>
            <a:pPr marL="128588" indent="-128588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rauhoittuminen ja läsnäolo </a:t>
            </a:r>
            <a:endParaRPr lang="fi-FI" sz="1050" dirty="0">
              <a:solidFill>
                <a:prstClr val="black"/>
              </a:solidFill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5491085" y="2423881"/>
            <a:ext cx="99541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arvot</a:t>
            </a:r>
          </a:p>
          <a:p>
            <a:pPr marL="214313" indent="-214313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seksuaalisuus</a:t>
            </a:r>
          </a:p>
          <a:p>
            <a:pPr marL="214313" indent="-214313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osallisuus 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5407293" y="3640105"/>
            <a:ext cx="1076698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turvataidot</a:t>
            </a:r>
          </a:p>
          <a:p>
            <a:pPr marL="128588" indent="-128588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selviytyminen huolista ja suruista</a:t>
            </a:r>
            <a:endParaRPr lang="fi-FI" sz="1050" dirty="0">
              <a:solidFill>
                <a:prstClr val="black"/>
              </a:solidFill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2216530" y="3723841"/>
            <a:ext cx="1072763" cy="7848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charset="0"/>
              <a:buChar char="•"/>
            </a:pPr>
            <a:r>
              <a:rPr lang="fi-FI" sz="900" dirty="0" err="1">
                <a:solidFill>
                  <a:prstClr val="black"/>
                </a:solidFill>
              </a:rPr>
              <a:t>ryhmäytyminen</a:t>
            </a:r>
            <a:endParaRPr lang="fi-FI" sz="900" dirty="0">
              <a:solidFill>
                <a:prstClr val="black"/>
              </a:solidFill>
            </a:endParaRPr>
          </a:p>
          <a:p>
            <a:pPr marL="128588" indent="-128588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syrjimättä yhdessä</a:t>
            </a:r>
          </a:p>
          <a:p>
            <a:pPr marL="128588" indent="-128588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arjen valinnat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2187728" y="2423880"/>
            <a:ext cx="915843" cy="5078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fi-FI" sz="900" dirty="0" err="1">
                <a:solidFill>
                  <a:prstClr val="black"/>
                </a:solidFill>
              </a:rPr>
              <a:t>itse-tuntemus</a:t>
            </a:r>
            <a:endParaRPr lang="fi-FI" sz="900" dirty="0">
              <a:solidFill>
                <a:prstClr val="black"/>
              </a:solidFill>
            </a:endParaRPr>
          </a:p>
          <a:p>
            <a:pPr marL="214313" indent="-214313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itsetunto</a:t>
            </a:r>
          </a:p>
        </p:txBody>
      </p:sp>
      <p:sp>
        <p:nvSpPr>
          <p:cNvPr id="54" name="Tekstiruutu 53"/>
          <p:cNvSpPr txBox="1"/>
          <p:nvPr/>
        </p:nvSpPr>
        <p:spPr>
          <a:xfrm>
            <a:off x="2190938" y="1038525"/>
            <a:ext cx="1015113" cy="10618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tunteiden tunnistaminen ja ilmaisu</a:t>
            </a:r>
          </a:p>
          <a:p>
            <a:pPr marL="128588" indent="-128588">
              <a:buFont typeface="Arial" charset="0"/>
              <a:buChar char="•"/>
            </a:pPr>
            <a:r>
              <a:rPr lang="fi-FI" sz="900" dirty="0">
                <a:solidFill>
                  <a:prstClr val="black"/>
                </a:solidFill>
              </a:rPr>
              <a:t>tunteiden hallinta ja käyttäytyminen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6669022" y="843562"/>
            <a:ext cx="1060009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harjoitellaan tunnistamaan oman kehon ja mielen viestejä</a:t>
            </a:r>
          </a:p>
        </p:txBody>
      </p:sp>
      <p:sp>
        <p:nvSpPr>
          <p:cNvPr id="64" name="Tekstiruutu 63"/>
          <p:cNvSpPr txBox="1"/>
          <p:nvPr/>
        </p:nvSpPr>
        <p:spPr>
          <a:xfrm>
            <a:off x="6624231" y="3723837"/>
            <a:ext cx="1102942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harjoitellaan avun hakemista</a:t>
            </a:r>
          </a:p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opitaan kunnioittamaan fyysistä </a:t>
            </a:r>
            <a:r>
              <a:rPr lang="fi-FI" sz="900" dirty="0" err="1">
                <a:solidFill>
                  <a:prstClr val="black"/>
                </a:solidFill>
              </a:rPr>
              <a:t>koskematto-muutta</a:t>
            </a:r>
            <a:endParaRPr lang="fi-FI" sz="900" dirty="0">
              <a:solidFill>
                <a:prstClr val="black"/>
              </a:solidFill>
            </a:endParaRPr>
          </a:p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opitaan turvataitoja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1222042" y="853903"/>
            <a:ext cx="874772" cy="10618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harjoitellaan tunteiden </a:t>
            </a:r>
            <a:r>
              <a:rPr lang="fi-FI" sz="900" dirty="0" err="1">
                <a:solidFill>
                  <a:prstClr val="black"/>
                </a:solidFill>
              </a:rPr>
              <a:t>tunnista-mista</a:t>
            </a:r>
            <a:r>
              <a:rPr lang="fi-FI" sz="900" dirty="0">
                <a:solidFill>
                  <a:prstClr val="black"/>
                </a:solidFill>
              </a:rPr>
              <a:t>, ilmaisua ja säätelyä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1234054" y="2894585"/>
            <a:ext cx="905231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perehdytään arjen terveys-tottumuksiin ja voima-varoihin</a:t>
            </a:r>
          </a:p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harjoitellaan yhteistyö-taitoja</a:t>
            </a:r>
          </a:p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turvataitojen harjoittelua: kiusaamisen ja väkivallan ehkäisy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1234054" y="1881421"/>
            <a:ext cx="862763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tunnistetaan omaa oppimista tukevia asioita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5280146" y="843563"/>
            <a:ext cx="1210219" cy="5078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prstClr val="black"/>
                </a:solidFill>
              </a:rPr>
              <a:t>Kehon ja mielen viestien kuuntelu ja Kaveritaidot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5491085" y="2089172"/>
            <a:ext cx="99541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prstClr val="black"/>
                </a:solidFill>
              </a:rPr>
              <a:t>Arvokkaat asiat</a:t>
            </a:r>
            <a:r>
              <a:rPr lang="fi-FI" sz="900" dirty="0">
                <a:solidFill>
                  <a:prstClr val="black"/>
                </a:solidFill>
              </a:rPr>
              <a:t> elämässä</a:t>
            </a:r>
          </a:p>
        </p:txBody>
      </p:sp>
      <p:sp>
        <p:nvSpPr>
          <p:cNvPr id="69" name="Tekstiruutu 68"/>
          <p:cNvSpPr txBox="1"/>
          <p:nvPr/>
        </p:nvSpPr>
        <p:spPr>
          <a:xfrm>
            <a:off x="5407295" y="3305880"/>
            <a:ext cx="108172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prstClr val="black"/>
                </a:solidFill>
              </a:rPr>
              <a:t>Turvataidot ja selviytyminen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2192900" y="843563"/>
            <a:ext cx="1017113" cy="2308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prstClr val="black"/>
                </a:solidFill>
              </a:rPr>
              <a:t>Tunnetaidot</a:t>
            </a:r>
          </a:p>
        </p:txBody>
      </p:sp>
      <p:sp>
        <p:nvSpPr>
          <p:cNvPr id="72" name="Suorakulmio 71"/>
          <p:cNvSpPr/>
          <p:nvPr/>
        </p:nvSpPr>
        <p:spPr>
          <a:xfrm>
            <a:off x="2187727" y="2109093"/>
            <a:ext cx="9236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fi-FI" sz="900" b="1" dirty="0">
                <a:solidFill>
                  <a:prstClr val="black"/>
                </a:solidFill>
              </a:rPr>
              <a:t>Ainutlaatuisina yhdessä </a:t>
            </a:r>
            <a:endParaRPr lang="fi-FI" sz="1050" dirty="0">
              <a:solidFill>
                <a:prstClr val="black"/>
              </a:solidFill>
            </a:endParaRPr>
          </a:p>
        </p:txBody>
      </p:sp>
      <p:sp>
        <p:nvSpPr>
          <p:cNvPr id="73" name="Tekstiruutu 72"/>
          <p:cNvSpPr txBox="1"/>
          <p:nvPr/>
        </p:nvSpPr>
        <p:spPr>
          <a:xfrm>
            <a:off x="2219264" y="3308337"/>
            <a:ext cx="1079862" cy="3924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prstClr val="black"/>
                </a:solidFill>
              </a:rPr>
              <a:t>Kaveritaidot</a:t>
            </a:r>
            <a:r>
              <a:rPr lang="fi-FI" sz="1050" b="1" dirty="0">
                <a:solidFill>
                  <a:prstClr val="black"/>
                </a:solidFill>
              </a:rPr>
              <a:t> </a:t>
            </a:r>
            <a:r>
              <a:rPr lang="fi-FI" sz="900" b="1" dirty="0">
                <a:solidFill>
                  <a:prstClr val="black"/>
                </a:solidFill>
              </a:rPr>
              <a:t>ja Hyvä arki</a:t>
            </a:r>
          </a:p>
        </p:txBody>
      </p:sp>
      <p:sp>
        <p:nvSpPr>
          <p:cNvPr id="75" name="Tekstiruutu 74"/>
          <p:cNvSpPr txBox="1"/>
          <p:nvPr/>
        </p:nvSpPr>
        <p:spPr>
          <a:xfrm>
            <a:off x="6662612" y="1517365"/>
            <a:ext cx="1060009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harjoitellaan omien ajatusten, tarpeiden, asenteiden ja arvojen tiedostamista</a:t>
            </a:r>
          </a:p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pohditaan omien tekojen merkitystä itselle, muille sekä lähiympäristölle</a:t>
            </a:r>
          </a:p>
          <a:p>
            <a:pPr marL="128588" indent="-128588">
              <a:buFontTx/>
              <a:buChar char="-"/>
            </a:pPr>
            <a:r>
              <a:rPr lang="fi-FI" sz="900" dirty="0">
                <a:solidFill>
                  <a:prstClr val="black"/>
                </a:solidFill>
              </a:rPr>
              <a:t>harjoitellaan osallistumista ja vaikuttamist</a:t>
            </a:r>
            <a:r>
              <a:rPr lang="fi-FI" sz="825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74" name="Tekstiruutu 73"/>
          <p:cNvSpPr txBox="1"/>
          <p:nvPr/>
        </p:nvSpPr>
        <p:spPr>
          <a:xfrm>
            <a:off x="2994837" y="363619"/>
            <a:ext cx="3365024" cy="2539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i-FI" sz="1050" dirty="0">
                <a:solidFill>
                  <a:prstClr val="black"/>
                </a:solidFill>
              </a:rPr>
              <a:t>Osana ympäristöopin opetusta (POPS 2016 luonnos)</a:t>
            </a:r>
          </a:p>
        </p:txBody>
      </p:sp>
      <p:cxnSp>
        <p:nvCxnSpPr>
          <p:cNvPr id="77" name="Suora yhdysviiva 76"/>
          <p:cNvCxnSpPr>
            <a:stCxn id="60" idx="1"/>
          </p:cNvCxnSpPr>
          <p:nvPr/>
        </p:nvCxnSpPr>
        <p:spPr>
          <a:xfrm flipH="1" flipV="1">
            <a:off x="6467665" y="1155186"/>
            <a:ext cx="201357" cy="80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uora yhdysviiva 78"/>
          <p:cNvCxnSpPr>
            <a:stCxn id="75" idx="1"/>
          </p:cNvCxnSpPr>
          <p:nvPr/>
        </p:nvCxnSpPr>
        <p:spPr>
          <a:xfrm flipH="1" flipV="1">
            <a:off x="6490368" y="2590735"/>
            <a:ext cx="172244" cy="219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uora yhdysviiva 80"/>
          <p:cNvCxnSpPr>
            <a:endCxn id="49" idx="3"/>
          </p:cNvCxnSpPr>
          <p:nvPr/>
        </p:nvCxnSpPr>
        <p:spPr>
          <a:xfrm flipH="1">
            <a:off x="6483991" y="3951728"/>
            <a:ext cx="140237" cy="11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uora yhdysviiva 82"/>
          <p:cNvCxnSpPr>
            <a:stCxn id="65" idx="3"/>
          </p:cNvCxnSpPr>
          <p:nvPr/>
        </p:nvCxnSpPr>
        <p:spPr>
          <a:xfrm flipV="1">
            <a:off x="2096814" y="1304031"/>
            <a:ext cx="90916" cy="80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uora yhdysviiva 86"/>
          <p:cNvCxnSpPr/>
          <p:nvPr/>
        </p:nvCxnSpPr>
        <p:spPr>
          <a:xfrm>
            <a:off x="2096815" y="2362376"/>
            <a:ext cx="90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uora yhdysviiva 88"/>
          <p:cNvCxnSpPr>
            <a:endCxn id="51" idx="1"/>
          </p:cNvCxnSpPr>
          <p:nvPr/>
        </p:nvCxnSpPr>
        <p:spPr>
          <a:xfrm>
            <a:off x="2139285" y="4035464"/>
            <a:ext cx="77245" cy="80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kstiruutu 89"/>
          <p:cNvSpPr txBox="1"/>
          <p:nvPr/>
        </p:nvSpPr>
        <p:spPr>
          <a:xfrm>
            <a:off x="3878461" y="2458499"/>
            <a:ext cx="87176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dobe Devanagari" pitchFamily="18" charset="0"/>
                <a:cs typeface="Adobe Devanagari" pitchFamily="18" charset="0"/>
              </a:rPr>
              <a:t>Hyvää mieltä yhdessä</a:t>
            </a:r>
          </a:p>
        </p:txBody>
      </p:sp>
      <p:pic>
        <p:nvPicPr>
          <p:cNvPr id="3074" name="Picture 2" descr="C:\Users\sillaan\Desktop\mieli_seura_green_rgb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5" y="87474"/>
            <a:ext cx="1017239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9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" name="Google Shape;3983;p50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67053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Arjen rytmittäminen ja ajankäyttö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(työ, vapaa-aika, lepo)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Oppilas oppii toimimaan ympäristössään turvallisesti, ja itseään suojellen sekä noudattaa annettuja ohjeita koulussa, lähiympäristössä ja liikenteessä.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Hän oppii psyykkistä ja fyysistä itsetuntemusta, itsensä ja muiden arvostamista ja sosiaalista osaamista.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50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85" name="Google Shape;3985;p50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6" name="Google Shape;3986;p50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7" name="Google Shape;3987;p50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88" name="Google Shape;3988;p50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" name="Google Shape;3993;p51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Terveystottumukset 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(ravinto, uni, liikunta, hygieniasta  huolehtiminen)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Oppilas oppii terveyteen ja sairauteen sekä terveyden edistämiseen liittyviä käsitteitä, sanastoa ja toimintatapoja sekä tekemään terveyttä edistäviä valintoja.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Tavoitteena on, että oppilas oppii ymmärtämään omaa kasvuaan ja kehitystään fyysisenä, psyykkisenä ja sosiaalisena prosessina sekä ihmisen ja hänen ympäristönsä välisenä vuorovaikutuksena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4" name="Google Shape;3994;p51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95" name="Google Shape;3995;p51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51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7" name="Google Shape;3997;p51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3998" name="Google Shape;3998;p51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52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Kehon ja mielen viestit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(tunteiden tunnistaminen ja nimeäminen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    -&gt; oikeansuuntainen toiminta)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Ympäröivän maailman havainnointi ja oma toiminta yhteisön jäsenenä. Psyykkinen ja fyysinen itsetuntemus. Itsensä ja muiden arvostaminen ja sosiaalinen osaaminen.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4" name="Google Shape;4004;p52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05" name="Google Shape;4005;p52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52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7" name="Google Shape;4007;p52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08" name="Google Shape;4008;p52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Oman hyvinvoinnin arviointi ja tulkinta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(arviointitaidot: hankkia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realistinen näkemys itsestä)</a:t>
            </a: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  Oppilas oppii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hyvät tavat ja toisten huomioon ottaminen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sopimusten ja sääntöjen merkitys ja noudattaminen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rahan käyttäminen: oman talouden hallinta ja kulutuskäyttäytyminen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fyysisen koskemattomuuden ja toisen omaisuuden kunnioittaminen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kiusaamisen ja väkivallan ehkäiseminen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4" name="Google Shape;4014;p53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15" name="Google Shape;4015;p53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6" name="Google Shape;4016;p53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7" name="Google Shape;4017;p53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18" name="Google Shape;4018;p53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54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Ympäristön hyvinvoinnin arviointi ja tulkinta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(koulun fyysinen ympäristö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esim. ergonomia)</a:t>
            </a: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   Oppilas oppii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oman koulun turvallisuus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vaaratilanteiden välttäminen liikenteessä maalla, vesillä ja jäällä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turvallinen tutkiminen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koti- ja vapaa-ajan tapaturmat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siisti, viihtyisä lähiympäristö ja kotikaupunki </a:t>
            </a: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4" name="Google Shape;4024;p54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25" name="Google Shape;4025;p54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54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54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28" name="Google Shape;4028;p54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3" name="Google Shape;4033;p55"/>
          <p:cNvSpPr txBox="1">
            <a:spLocks noGrp="1"/>
          </p:cNvSpPr>
          <p:nvPr>
            <p:ph type="subTitle" idx="1"/>
          </p:nvPr>
        </p:nvSpPr>
        <p:spPr>
          <a:xfrm>
            <a:off x="714175" y="323850"/>
            <a:ext cx="7174200" cy="44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500" b="1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Oppimaan oppiminen</a:t>
            </a: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(työskentelytaidot, omien vahvuuksien </a:t>
            </a:r>
            <a:endParaRPr sz="1500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      tunnistaminen)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Perusopetus edistää kannustavaa vuorovaikutusta, yhteistyötä, yhteistä vastuunottoa ja osallisuutta.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Erityistä huomiota kiinnitetään oppilaiden mahdollisuuksiin vaikuttaa omaan ja yhteiseen työskentelyyn sekä toimintaympäristöön. 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Open Sans"/>
              <a:buChar char="-"/>
            </a:pPr>
            <a:r>
              <a:rPr lang="en" sz="1500">
                <a:solidFill>
                  <a:srgbClr val="333333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Osallisuuden kautta tuetaan oppimista, hyvinvointia sekä vastuulliseksi ihmiseksi ja yhteiskunnan jäseneksi kasvamista.</a:t>
            </a:r>
            <a:endParaRPr sz="1500">
              <a:solidFill>
                <a:srgbClr val="333333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4" name="Google Shape;4034;p55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35" name="Google Shape;4035;p55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6" name="Google Shape;4036;p55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55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38" name="Google Shape;4038;p55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p56">
            <a:hlinkClick r:id="" action="ppaction://noaction"/>
          </p:cNvPr>
          <p:cNvSpPr/>
          <p:nvPr/>
        </p:nvSpPr>
        <p:spPr>
          <a:xfrm>
            <a:off x="79618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45" name="Google Shape;4045;p56">
            <a:hlinkClick r:id="" action="ppaction://hlinkshowjump?jump=nextslide"/>
          </p:cNvPr>
          <p:cNvSpPr/>
          <p:nvPr/>
        </p:nvSpPr>
        <p:spPr>
          <a:xfrm>
            <a:off x="8069737" y="545738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6" name="Google Shape;4046;p56">
            <a:hlinkClick r:id="" action="ppaction://hlinkshowjump?jump=previousslide"/>
          </p:cNvPr>
          <p:cNvSpPr/>
          <p:nvPr/>
        </p:nvSpPr>
        <p:spPr>
          <a:xfrm flipH="1">
            <a:off x="8069662" y="380050"/>
            <a:ext cx="253200" cy="14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7" name="Google Shape;4047;p56">
            <a:hlinkClick r:id="" action="ppaction://noaction"/>
          </p:cNvPr>
          <p:cNvSpPr/>
          <p:nvPr/>
        </p:nvSpPr>
        <p:spPr>
          <a:xfrm>
            <a:off x="7419349" y="323851"/>
            <a:ext cx="468900" cy="423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141414"/>
              </a:buClr>
              <a:buSzPts val="1100"/>
              <a:buFont typeface="Arial"/>
              <a:buNone/>
            </a:pPr>
            <a:endParaRPr sz="100"/>
          </a:p>
        </p:txBody>
      </p:sp>
      <p:sp>
        <p:nvSpPr>
          <p:cNvPr id="4048" name="Google Shape;4048;p56">
            <a:hlinkClick r:id="" action="ppaction://noaction"/>
          </p:cNvPr>
          <p:cNvSpPr/>
          <p:nvPr/>
        </p:nvSpPr>
        <p:spPr>
          <a:xfrm>
            <a:off x="7549490" y="432901"/>
            <a:ext cx="208627" cy="205474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C8D86C-800D-C16E-C4CA-0DC594B5B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292" y="1375425"/>
            <a:ext cx="5848508" cy="1583700"/>
          </a:xfrm>
        </p:spPr>
        <p:txBody>
          <a:bodyPr/>
          <a:lstStyle/>
          <a:p>
            <a:r>
              <a:rPr lang="fi-FI" sz="2800" dirty="0"/>
              <a:t>Mielenhyvinvoinnin edistäminen on yksi </a:t>
            </a:r>
            <a:r>
              <a:rPr lang="fi-FI" sz="2800"/>
              <a:t>open tehtävä!</a:t>
            </a:r>
            <a:endParaRPr lang="fi-FI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ruutu 4"/>
          <p:cNvSpPr txBox="1"/>
          <p:nvPr/>
        </p:nvSpPr>
        <p:spPr>
          <a:xfrm>
            <a:off x="2681791" y="573528"/>
            <a:ext cx="23873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rgbClr val="1F497D"/>
                </a:solidFill>
                <a:latin typeface="Georgia"/>
                <a:ea typeface="Times New Roman"/>
                <a:cs typeface="Times New Roman"/>
              </a:rPr>
              <a:t>SUOJATEKIJÄT</a:t>
            </a:r>
            <a:endParaRPr lang="fi-FI" sz="1500" dirty="0">
              <a:solidFill>
                <a:srgbClr val="1F497D"/>
              </a:solidFill>
              <a:latin typeface="Georgia"/>
              <a:ea typeface="Times New Roman"/>
            </a:endParaRPr>
          </a:p>
        </p:txBody>
      </p:sp>
      <p:sp>
        <p:nvSpPr>
          <p:cNvPr id="12" name="Tekstiruutu 5"/>
          <p:cNvSpPr txBox="1"/>
          <p:nvPr/>
        </p:nvSpPr>
        <p:spPr>
          <a:xfrm>
            <a:off x="5544110" y="573528"/>
            <a:ext cx="2268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b="1" dirty="0">
                <a:solidFill>
                  <a:srgbClr val="00E13C">
                    <a:lumMod val="75000"/>
                  </a:srgbClr>
                </a:solidFill>
                <a:latin typeface="Georgia"/>
                <a:ea typeface="Times New Roman"/>
                <a:cs typeface="Times New Roman"/>
              </a:rPr>
              <a:t>RISKITEKIJÄT</a:t>
            </a:r>
            <a:endParaRPr lang="fi-FI" sz="1500" dirty="0">
              <a:solidFill>
                <a:srgbClr val="00E13C">
                  <a:lumMod val="75000"/>
                </a:srgbClr>
              </a:solidFill>
              <a:latin typeface="Georgia"/>
              <a:ea typeface="Times New Roman"/>
            </a:endParaRPr>
          </a:p>
        </p:txBody>
      </p:sp>
      <p:sp>
        <p:nvSpPr>
          <p:cNvPr id="13" name="Tekstiruutu 8"/>
          <p:cNvSpPr txBox="1"/>
          <p:nvPr/>
        </p:nvSpPr>
        <p:spPr>
          <a:xfrm>
            <a:off x="1452282" y="1599642"/>
            <a:ext cx="1337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>
                <a:solidFill>
                  <a:prstClr val="white">
                    <a:lumMod val="50000"/>
                  </a:prstClr>
                </a:solidFill>
                <a:latin typeface="Calibri"/>
                <a:ea typeface="Times New Roman"/>
                <a:cs typeface="Times New Roman"/>
              </a:rPr>
              <a:t>Sisäisiä tekijöitä</a:t>
            </a:r>
            <a:endParaRPr lang="fi-FI" sz="1050" b="1" dirty="0">
              <a:solidFill>
                <a:prstClr val="white">
                  <a:lumMod val="50000"/>
                </a:prstClr>
              </a:solidFill>
              <a:latin typeface="Times New Roman"/>
              <a:ea typeface="Times New Roman"/>
            </a:endParaRPr>
          </a:p>
        </p:txBody>
      </p:sp>
      <p:sp>
        <p:nvSpPr>
          <p:cNvPr id="14" name="Tekstiruutu 9"/>
          <p:cNvSpPr txBox="1"/>
          <p:nvPr/>
        </p:nvSpPr>
        <p:spPr>
          <a:xfrm>
            <a:off x="1636700" y="3404892"/>
            <a:ext cx="10545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b="1" dirty="0">
                <a:solidFill>
                  <a:prstClr val="white">
                    <a:lumMod val="50000"/>
                  </a:prstClr>
                </a:solidFill>
                <a:latin typeface="Calibri"/>
                <a:ea typeface="Times New Roman"/>
                <a:cs typeface="Times New Roman"/>
              </a:rPr>
              <a:t>Ulkoisia</a:t>
            </a:r>
            <a:r>
              <a:rPr lang="fi-FI" sz="1050" b="1" dirty="0">
                <a:solidFill>
                  <a:srgbClr val="7030A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fi-FI" sz="1050" b="1" dirty="0">
                <a:solidFill>
                  <a:prstClr val="white">
                    <a:lumMod val="50000"/>
                  </a:prstClr>
                </a:solidFill>
                <a:latin typeface="Calibri"/>
                <a:ea typeface="Times New Roman"/>
                <a:cs typeface="Times New Roman"/>
              </a:rPr>
              <a:t>tekijöitä</a:t>
            </a:r>
            <a:endParaRPr lang="fi-FI" sz="1050" b="1" dirty="0">
              <a:solidFill>
                <a:prstClr val="white">
                  <a:lumMod val="50000"/>
                </a:prstClr>
              </a:solidFill>
              <a:latin typeface="Times New Roman"/>
              <a:ea typeface="Times New Roman"/>
            </a:endParaRPr>
          </a:p>
        </p:txBody>
      </p:sp>
      <p:sp>
        <p:nvSpPr>
          <p:cNvPr id="15" name="Tekstiruutu 6"/>
          <p:cNvSpPr txBox="1"/>
          <p:nvPr/>
        </p:nvSpPr>
        <p:spPr>
          <a:xfrm>
            <a:off x="2681792" y="843558"/>
            <a:ext cx="3289519" cy="193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Fyysisestä terveydestä huolehtiminen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sanoittaa ja ilmaista tunteita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ratkaista ongelmia ja ristiriitoja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Mieltä askarruttavista asioista puhuminen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luoda ja ylläpitää ystävä- ja kaverisuhteita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Itsensä toteuttaminen mm. harrastusten kautta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Itsensä arvostaminen ja hyväksyminen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Hyväksytyksi tulemisen tunne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Perimä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Varhaiset ihmissuhteet</a:t>
            </a:r>
          </a:p>
        </p:txBody>
      </p:sp>
      <p:sp>
        <p:nvSpPr>
          <p:cNvPr id="16" name="Tekstiruutu 10"/>
          <p:cNvSpPr txBox="1"/>
          <p:nvPr/>
        </p:nvSpPr>
        <p:spPr>
          <a:xfrm>
            <a:off x="5544110" y="843559"/>
            <a:ext cx="2636062" cy="175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Itsetunnon haavoittuvuus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Huonot suhteet kavereihin, vanhempiin, läheisiin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Eristäytyminen ja vieraantuminen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    tutuista ihmissuhteista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Avuttomuuden tunne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Huonommuuden tunne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Biologiset tekijät, kehityshäiriöt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Sairaudet</a:t>
            </a:r>
          </a:p>
        </p:txBody>
      </p:sp>
      <p:sp>
        <p:nvSpPr>
          <p:cNvPr id="17" name="Tekstiruutu 7"/>
          <p:cNvSpPr txBox="1"/>
          <p:nvPr/>
        </p:nvSpPr>
        <p:spPr>
          <a:xfrm>
            <a:off x="2681791" y="2895786"/>
            <a:ext cx="2657662" cy="18129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Koulussa käyminen, opiskelu ja työnteko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Perhe, ystävät ja läheiset ihmiset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Turvaverkon jäsenten tuki ja hyvät suhteet turvaverkon ihmisiin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Kyky uskaltaa ja osata hakea apua ajoissa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 auttamispalveluista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Turvallinen kasvuympäristö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Vanhempien työ ja toimeentulo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1F497D"/>
                </a:solidFill>
                <a:latin typeface="Calibri"/>
                <a:ea typeface="Calibri"/>
                <a:cs typeface="Times New Roman"/>
              </a:rPr>
              <a:t>Kuulluksi tuleminen</a:t>
            </a:r>
          </a:p>
        </p:txBody>
      </p:sp>
      <p:sp>
        <p:nvSpPr>
          <p:cNvPr id="18" name="Tekstiruutu 16"/>
          <p:cNvSpPr txBox="1"/>
          <p:nvPr/>
        </p:nvSpPr>
        <p:spPr>
          <a:xfrm>
            <a:off x="5544108" y="2841780"/>
            <a:ext cx="2909894" cy="156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Erot ja menetykset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Väkivalta, kiusaaminen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Alkoholin tai muiden päihteiden käyttö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Syrjäytyminen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Haitallinen elinympäristö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Työttömyys tai sen uhka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Psyykkiset häiriöt</a:t>
            </a:r>
          </a:p>
          <a:p>
            <a:pPr>
              <a:lnSpc>
                <a:spcPct val="115000"/>
              </a:lnSpc>
            </a:pPr>
            <a:r>
              <a:rPr lang="fi-FI" sz="1050" dirty="0">
                <a:solidFill>
                  <a:srgbClr val="00E13C">
                    <a:lumMod val="75000"/>
                  </a:srgbClr>
                </a:solidFill>
                <a:latin typeface="Calibri"/>
                <a:ea typeface="Calibri"/>
                <a:cs typeface="Times New Roman"/>
              </a:rPr>
              <a:t>Hyväksikäyttö</a:t>
            </a:r>
          </a:p>
        </p:txBody>
      </p:sp>
      <p:cxnSp>
        <p:nvCxnSpPr>
          <p:cNvPr id="19" name="Suora yhdysviiva 18"/>
          <p:cNvCxnSpPr/>
          <p:nvPr/>
        </p:nvCxnSpPr>
        <p:spPr>
          <a:xfrm flipH="1" flipV="1">
            <a:off x="5382090" y="843558"/>
            <a:ext cx="20132" cy="3780816"/>
          </a:xfrm>
          <a:prstGeom prst="line">
            <a:avLst/>
          </a:prstGeom>
          <a:ln>
            <a:solidFill>
              <a:srgbClr val="0C7A2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/>
        </p:nvCxnSpPr>
        <p:spPr>
          <a:xfrm>
            <a:off x="2249742" y="2796038"/>
            <a:ext cx="5718206" cy="0"/>
          </a:xfrm>
          <a:prstGeom prst="line">
            <a:avLst/>
          </a:prstGeom>
          <a:ln>
            <a:solidFill>
              <a:srgbClr val="0C7A2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kstiruutu 20"/>
          <p:cNvSpPr txBox="1"/>
          <p:nvPr/>
        </p:nvSpPr>
        <p:spPr>
          <a:xfrm>
            <a:off x="2333397" y="4795411"/>
            <a:ext cx="501163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dirty="0">
                <a:solidFill>
                  <a:srgbClr val="0070C0"/>
                </a:solidFill>
                <a:latin typeface="Calibri"/>
                <a:cs typeface="Calibri" pitchFamily="34" charset="0"/>
              </a:rPr>
              <a:t> Erkko, A. &amp; </a:t>
            </a:r>
            <a:r>
              <a:rPr lang="fi-FI" sz="750" dirty="0" err="1">
                <a:solidFill>
                  <a:srgbClr val="0070C0"/>
                </a:solidFill>
                <a:latin typeface="Calibri"/>
                <a:cs typeface="Calibri" pitchFamily="34" charset="0"/>
              </a:rPr>
              <a:t>Hannukkala,M</a:t>
            </a:r>
            <a:r>
              <a:rPr lang="fi-FI" sz="750" dirty="0">
                <a:solidFill>
                  <a:srgbClr val="0070C0"/>
                </a:solidFill>
                <a:latin typeface="Calibri"/>
                <a:cs typeface="Calibri" pitchFamily="34" charset="0"/>
              </a:rPr>
              <a:t>. 2013. Mielenterveys voimaksi. Suomen Mielenterveysseura.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3256847" y="106842"/>
            <a:ext cx="35495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100" b="1" dirty="0">
                <a:solidFill>
                  <a:srgbClr val="00E13C"/>
                </a:solidFill>
                <a:latin typeface="Georgia"/>
              </a:rPr>
              <a:t>Mielenterveyden</a:t>
            </a:r>
          </a:p>
        </p:txBody>
      </p:sp>
    </p:spTree>
    <p:extLst>
      <p:ext uri="{BB962C8B-B14F-4D97-AF65-F5344CB8AC3E}">
        <p14:creationId xmlns:p14="http://schemas.microsoft.com/office/powerpoint/2010/main" val="410463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2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8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7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8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377" y="0"/>
            <a:ext cx="92223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8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5" name="Google Shape;3705;p37"/>
          <p:cNvSpPr txBox="1">
            <a:spLocks noGrp="1"/>
          </p:cNvSpPr>
          <p:nvPr>
            <p:ph type="ctrTitle"/>
          </p:nvPr>
        </p:nvSpPr>
        <p:spPr>
          <a:xfrm>
            <a:off x="2172125" y="1091450"/>
            <a:ext cx="4786200" cy="2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Tunne- ja vuorovaikutustaitojen ohjaaminen opettajan näkökulmasta</a:t>
            </a:r>
            <a:endParaRPr sz="3300" dirty="0">
              <a:solidFill>
                <a:schemeClr val="accent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national Moment of Laughter Day by Slidesgo">
  <a:themeElements>
    <a:clrScheme name="Simple Light">
      <a:dk1>
        <a:srgbClr val="037BA7"/>
      </a:dk1>
      <a:lt1>
        <a:srgbClr val="FFFFFF"/>
      </a:lt1>
      <a:dk2>
        <a:srgbClr val="595959"/>
      </a:dk2>
      <a:lt2>
        <a:srgbClr val="FF80D1"/>
      </a:lt2>
      <a:accent1>
        <a:srgbClr val="00C5BB"/>
      </a:accent1>
      <a:accent2>
        <a:srgbClr val="FFD000"/>
      </a:accent2>
      <a:accent3>
        <a:srgbClr val="FF9831"/>
      </a:accent3>
      <a:accent4>
        <a:srgbClr val="B97DD9"/>
      </a:accent4>
      <a:accent5>
        <a:srgbClr val="FF5656"/>
      </a:accent5>
      <a:accent6>
        <a:srgbClr val="0092C7"/>
      </a:accent6>
      <a:hlink>
        <a:srgbClr val="FF80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1117</Words>
  <Application>Microsoft Office PowerPoint</Application>
  <PresentationFormat>On-screen Show (16:9)</PresentationFormat>
  <Paragraphs>209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Bebas Neue</vt:lpstr>
      <vt:lpstr>Arial</vt:lpstr>
      <vt:lpstr>Georgia</vt:lpstr>
      <vt:lpstr>Adobe Devanagari</vt:lpstr>
      <vt:lpstr>Adobe Fan Heiti Std B</vt:lpstr>
      <vt:lpstr>Ranchers</vt:lpstr>
      <vt:lpstr>Calibri</vt:lpstr>
      <vt:lpstr>Open Sans</vt:lpstr>
      <vt:lpstr>Raleway</vt:lpstr>
      <vt:lpstr>Times New Roman</vt:lpstr>
      <vt:lpstr>International Moment of Laughter Day by Slidesgo</vt:lpstr>
      <vt:lpstr>MIELENTERVEYSTAIDOT TUNNE-JA VUOROVAIKUTUSTAIDOT 20.9.2024 Kaili Kepler-Uotinen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Tunne- ja vuorovaikutustaitojen ohjaaminen opettajan näkökulmasta</vt:lpstr>
      <vt:lpstr>Mitä opettaja voi tehdä luokassa oppilaan hyvinvoinnin hyväksi?</vt:lpstr>
      <vt:lpstr>Millaisiin oppilaan tunnetaitoihin opettajan tulisi kiinnittää huomiota?</vt:lpstr>
      <vt:lpstr>Tunnetaidot </vt:lpstr>
      <vt:lpstr>Millaisiin oppilaan vuorovaikutustaitoihin opettajan tulisi kiinnittää huomiota?</vt:lpstr>
      <vt:lpstr>Vuorovaikutustaidot </vt:lpstr>
      <vt:lpstr>Miten toimin?</vt:lpstr>
      <vt:lpstr>Miten hyvinvointi näkyy luokassa?</vt:lpstr>
      <vt:lpstr>Haasteet</vt:lpstr>
      <vt:lpstr>Hyvinvointioppiminen opetussuunnitelmassa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Mielenhyvinvoinnin edistäminen on yksi open tehtävä!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Tunne- ja vuorovaikutustaitojen ohjaaminen opettajan näkökulmasta</dc:title>
  <dc:creator>Kepler-Uotinen, Kaili</dc:creator>
  <cp:lastModifiedBy>Kepler-Uotinen, Kaili</cp:lastModifiedBy>
  <cp:revision>6</cp:revision>
  <dcterms:modified xsi:type="dcterms:W3CDTF">2024-09-20T08:14:35Z</dcterms:modified>
</cp:coreProperties>
</file>