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4"/>
    <p:sldMasterId id="2147484005" r:id="rId5"/>
  </p:sldMasterIdLst>
  <p:notesMasterIdLst>
    <p:notesMasterId r:id="rId24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4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BA2"/>
    <a:srgbClr val="E54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26345-C12C-4A5D-8F10-A3C0EF5B1E61}" v="19" dt="2021-06-21T12:39:0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F6D26345-C12C-4A5D-8F10-A3C0EF5B1E61}"/>
    <pc:docChg chg="addSld delSld modSld addMainMaster modMainMaster">
      <pc:chgData name="Seitaniemi Siiri" userId="b613e59b-4dc0-4e7d-a5d7-ab492795c13c" providerId="ADAL" clId="{F6D26345-C12C-4A5D-8F10-A3C0EF5B1E61}" dt="2021-06-21T12:28:38.741" v="98" actId="255"/>
      <pc:docMkLst>
        <pc:docMk/>
      </pc:docMkLst>
      <pc:sldChg chg="modSp del setBg">
        <pc:chgData name="Seitaniemi Siiri" userId="b613e59b-4dc0-4e7d-a5d7-ab492795c13c" providerId="ADAL" clId="{F6D26345-C12C-4A5D-8F10-A3C0EF5B1E61}" dt="2021-06-21T12:02:30.773" v="87" actId="47"/>
        <pc:sldMkLst>
          <pc:docMk/>
          <pc:sldMk cId="0" sldId="256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6"/>
            <ac:spMk id="3074" creationId="{E161FAB5-BA83-440E-84BA-8B27197503B3}"/>
          </ac:spMkLst>
        </pc:spChg>
      </pc:sldChg>
      <pc:sldChg chg="modSp setBg">
        <pc:chgData name="Seitaniemi Siiri" userId="b613e59b-4dc0-4e7d-a5d7-ab492795c13c" providerId="ADAL" clId="{F6D26345-C12C-4A5D-8F10-A3C0EF5B1E61}" dt="2021-06-21T11:41:28.903" v="7"/>
        <pc:sldMkLst>
          <pc:docMk/>
          <pc:sldMk cId="0" sldId="257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7"/>
            <ac:spMk id="90" creationId="{37FF2B6E-FFFE-43D0-9837-7C365FF65C91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7"/>
            <ac:spMk id="5122" creationId="{7902A72C-34EC-4C45-A958-DF4E313DB175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58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8"/>
            <ac:spMk id="7170" creationId="{3CC5E22E-573B-4BC0-A28B-052133D03D75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59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9"/>
            <ac:spMk id="102" creationId="{019C0F55-FB2D-4384-9955-A67B42EF038B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59"/>
            <ac:spMk id="9218" creationId="{533A980F-AF06-4ED3-AC11-44B85F5F60B7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0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0"/>
            <ac:spMk id="108" creationId="{E11D023C-35A2-4A98-AB17-E14EB0116EBB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0"/>
            <ac:spMk id="11266" creationId="{30F93FC8-67D3-40A6-AFB9-A09DA46B6B6D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1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1"/>
            <ac:spMk id="114" creationId="{ADF27694-D8B8-420C-BCCA-7BCF199C8899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1"/>
            <ac:spMk id="13314" creationId="{5DDEA607-BCC5-480A-B84D-357ACDC77C25}"/>
          </ac:spMkLst>
        </pc:spChg>
      </pc:sldChg>
      <pc:sldChg chg="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2"/>
        </pc:sldMkLst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3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3"/>
            <ac:spMk id="126" creationId="{D037AA13-DEE6-4A6F-A98A-D3CDF9AC0DA4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3"/>
            <ac:spMk id="17410" creationId="{8135B402-A4D4-4CBB-8AE2-B1AA0750AD8A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4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4"/>
            <ac:spMk id="132" creationId="{957F0F2F-E8BF-4AE4-B3DF-2D1B41FA583A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4"/>
            <ac:spMk id="19458" creationId="{E5619475-01DD-4DFB-B45F-59A4639DA442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5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5"/>
            <ac:spMk id="138" creationId="{A42DA0CA-12C6-442A-9D2C-6E4C75867E46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5"/>
            <ac:spMk id="21506" creationId="{00B1D4B7-D676-48E8-A111-BF05519688C6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6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6"/>
            <ac:spMk id="144" creationId="{4FCB0295-7D07-4F30-A42F-C88A71D7F50E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6"/>
            <ac:spMk id="23554" creationId="{DBD44401-B7B2-4EBC-9CEC-AC1B77454AFA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8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8"/>
            <ac:spMk id="25602" creationId="{1440E948-1029-4A9D-A595-00D64E761144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69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69"/>
            <ac:spMk id="163" creationId="{52041728-7EF4-41E9-9D31-458694DDC25A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70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0"/>
            <ac:spMk id="174" creationId="{CF3A3B64-94AD-4668-88D8-CA17EF8DE905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0"/>
            <ac:spMk id="29698" creationId="{24FABFE8-D8FD-41E4-BE8A-FB7A4FE152C8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71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1"/>
            <ac:spMk id="185" creationId="{EFB17CF7-C556-43F4-9ADD-D10AA9823C87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1"/>
            <ac:spMk id="31746" creationId="{FFC11CDA-456A-4CC9-986C-EE0C649A6FDD}"/>
          </ac:spMkLst>
        </pc:spChg>
      </pc:sldChg>
      <pc:sldChg chg="modSp setBg">
        <pc:chgData name="Seitaniemi Siiri" userId="b613e59b-4dc0-4e7d-a5d7-ab492795c13c" providerId="ADAL" clId="{F6D26345-C12C-4A5D-8F10-A3C0EF5B1E61}" dt="2021-06-21T11:41:36.261" v="8"/>
        <pc:sldMkLst>
          <pc:docMk/>
          <pc:sldMk cId="0" sldId="272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2"/>
            <ac:spMk id="196" creationId="{8FF5AFF9-D99D-4F31-94B0-99E99E644C45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0" sldId="272"/>
            <ac:spMk id="33794" creationId="{EF7115C2-2791-4F53-A54C-CEE321613941}"/>
          </ac:spMkLst>
        </pc:spChg>
      </pc:sldChg>
      <pc:sldChg chg="modSp">
        <pc:chgData name="Seitaniemi Siiri" userId="b613e59b-4dc0-4e7d-a5d7-ab492795c13c" providerId="ADAL" clId="{F6D26345-C12C-4A5D-8F10-A3C0EF5B1E61}" dt="2021-06-21T07:20:08.852" v="1"/>
        <pc:sldMkLst>
          <pc:docMk/>
          <pc:sldMk cId="4136659879" sldId="273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4136659879" sldId="273"/>
            <ac:spMk id="2" creationId="{CC2DBD05-96DF-4081-89F7-E829D01E87A8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4136659879" sldId="273"/>
            <ac:spMk id="3" creationId="{7A626E32-D6A8-4284-8588-5B9B619BC5B8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4136659879" sldId="273"/>
            <ac:spMk id="4" creationId="{454F3BA3-06C4-46B7-AEB0-C444F65B2A14}"/>
          </ac:spMkLst>
        </pc:spChg>
      </pc:sldChg>
      <pc:sldChg chg="modSp">
        <pc:chgData name="Seitaniemi Siiri" userId="b613e59b-4dc0-4e7d-a5d7-ab492795c13c" providerId="ADAL" clId="{F6D26345-C12C-4A5D-8F10-A3C0EF5B1E61}" dt="2021-06-21T07:20:08.852" v="1"/>
        <pc:sldMkLst>
          <pc:docMk/>
          <pc:sldMk cId="108657716" sldId="274"/>
        </pc:sldMkLst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108657716" sldId="274"/>
            <ac:spMk id="2" creationId="{5EF2241A-D270-478F-BEE8-5BE842B2C374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108657716" sldId="274"/>
            <ac:spMk id="3" creationId="{0AAAD8FE-3221-4037-A9DA-33EBE09E4192}"/>
          </ac:spMkLst>
        </pc:spChg>
        <pc:spChg chg="mod">
          <ac:chgData name="Seitaniemi Siiri" userId="b613e59b-4dc0-4e7d-a5d7-ab492795c13c" providerId="ADAL" clId="{F6D26345-C12C-4A5D-8F10-A3C0EF5B1E61}" dt="2021-06-21T07:20:08.852" v="1"/>
          <ac:spMkLst>
            <pc:docMk/>
            <pc:sldMk cId="108657716" sldId="274"/>
            <ac:spMk id="4" creationId="{3B3BE77B-8798-4BB7-B342-5AD2E94A3FC2}"/>
          </ac:spMkLst>
        </pc:spChg>
      </pc:sldChg>
      <pc:sldChg chg="modSp add del mod setBg">
        <pc:chgData name="Seitaniemi Siiri" userId="b613e59b-4dc0-4e7d-a5d7-ab492795c13c" providerId="ADAL" clId="{F6D26345-C12C-4A5D-8F10-A3C0EF5B1E61}" dt="2021-06-21T12:28:38.741" v="98" actId="255"/>
        <pc:sldMkLst>
          <pc:docMk/>
          <pc:sldMk cId="2675401692" sldId="275"/>
        </pc:sldMkLst>
        <pc:spChg chg="mod">
          <ac:chgData name="Seitaniemi Siiri" userId="b613e59b-4dc0-4e7d-a5d7-ab492795c13c" providerId="ADAL" clId="{F6D26345-C12C-4A5D-8F10-A3C0EF5B1E61}" dt="2021-06-21T12:28:38.741" v="98" actId="255"/>
          <ac:spMkLst>
            <pc:docMk/>
            <pc:sldMk cId="2675401692" sldId="275"/>
            <ac:spMk id="2" creationId="{1520D0E8-4325-1A49-9C80-BF440F63C053}"/>
          </ac:spMkLst>
        </pc:spChg>
        <pc:spChg chg="mod">
          <ac:chgData name="Seitaniemi Siiri" userId="b613e59b-4dc0-4e7d-a5d7-ab492795c13c" providerId="ADAL" clId="{F6D26345-C12C-4A5D-8F10-A3C0EF5B1E61}" dt="2021-06-21T12:06:49.883" v="95" actId="255"/>
          <ac:spMkLst>
            <pc:docMk/>
            <pc:sldMk cId="2675401692" sldId="275"/>
            <ac:spMk id="3" creationId="{272EC1BF-C009-614D-A722-6892BDBD0E1D}"/>
          </ac:spMkLst>
        </pc:spChg>
        <pc:spChg chg="mod">
          <ac:chgData name="Seitaniemi Siiri" userId="b613e59b-4dc0-4e7d-a5d7-ab492795c13c" providerId="ADAL" clId="{F6D26345-C12C-4A5D-8F10-A3C0EF5B1E61}" dt="2021-06-21T12:06:58.566" v="96" actId="255"/>
          <ac:spMkLst>
            <pc:docMk/>
            <pc:sldMk cId="2675401692" sldId="275"/>
            <ac:spMk id="4" creationId="{616EE2A2-1585-1C4A-A7CF-9E1614286C7F}"/>
          </ac:spMkLst>
        </pc:spChg>
      </pc:sldChg>
      <pc:sldChg chg="add del">
        <pc:chgData name="Seitaniemi Siiri" userId="b613e59b-4dc0-4e7d-a5d7-ab492795c13c" providerId="ADAL" clId="{F6D26345-C12C-4A5D-8F10-A3C0EF5B1E61}" dt="2021-06-21T11:43:41.095" v="14" actId="47"/>
        <pc:sldMkLst>
          <pc:docMk/>
          <pc:sldMk cId="2458486187" sldId="276"/>
        </pc:sldMkLst>
      </pc:sldChg>
      <pc:sldChg chg="add del">
        <pc:chgData name="Seitaniemi Siiri" userId="b613e59b-4dc0-4e7d-a5d7-ab492795c13c" providerId="ADAL" clId="{F6D26345-C12C-4A5D-8F10-A3C0EF5B1E61}" dt="2021-06-21T11:46:53.291" v="77" actId="47"/>
        <pc:sldMkLst>
          <pc:docMk/>
          <pc:sldMk cId="2537142456" sldId="276"/>
        </pc:sldMkLst>
      </pc:sldChg>
      <pc:sldMasterChg chg="addSldLayout">
        <pc:chgData name="Seitaniemi Siiri" userId="b613e59b-4dc0-4e7d-a5d7-ab492795c13c" providerId="ADAL" clId="{F6D26345-C12C-4A5D-8F10-A3C0EF5B1E61}" dt="2021-06-21T11:43:42.001" v="15" actId="27028"/>
        <pc:sldMasterMkLst>
          <pc:docMk/>
          <pc:sldMasterMk cId="140844845" sldId="2147483671"/>
        </pc:sldMasterMkLst>
        <pc:sldLayoutChg chg="add">
          <pc:chgData name="Seitaniemi Siiri" userId="b613e59b-4dc0-4e7d-a5d7-ab492795c13c" providerId="ADAL" clId="{F6D26345-C12C-4A5D-8F10-A3C0EF5B1E61}" dt="2021-06-21T11:43:42.001" v="15" actId="27028"/>
          <pc:sldLayoutMkLst>
            <pc:docMk/>
            <pc:sldMasterMk cId="140844845" sldId="2147483671"/>
            <pc:sldLayoutMk cId="2423491680" sldId="2147483683"/>
          </pc:sldLayoutMkLst>
        </pc:sldLayoutChg>
      </pc:sldMasterChg>
      <pc:sldMasterChg chg="add addSldLayout modSldLayout">
        <pc:chgData name="Seitaniemi Siiri" userId="b613e59b-4dc0-4e7d-a5d7-ab492795c13c" providerId="ADAL" clId="{F6D26345-C12C-4A5D-8F10-A3C0EF5B1E61}" dt="2021-06-21T11:45:39.632" v="75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F6D26345-C12C-4A5D-8F10-A3C0EF5B1E61}" dt="2021-06-21T11:45:39.632" v="75" actId="27028"/>
          <pc:sldLayoutMkLst>
            <pc:docMk/>
            <pc:sldMasterMk cId="522066539" sldId="2147484005"/>
            <pc:sldLayoutMk cId="2671065154" sldId="2147484098"/>
          </pc:sldLayoutMkLst>
        </pc:sldLayoutChg>
        <pc:sldLayoutChg chg="add setBg">
          <pc:chgData name="Seitaniemi Siiri" userId="b613e59b-4dc0-4e7d-a5d7-ab492795c13c" providerId="ADAL" clId="{F6D26345-C12C-4A5D-8F10-A3C0EF5B1E61}" dt="2021-06-21T11:41:36.261" v="8"/>
          <pc:sldLayoutMkLst>
            <pc:docMk/>
            <pc:sldMasterMk cId="522066539" sldId="2147484005"/>
            <pc:sldLayoutMk cId="2153627202" sldId="2147484195"/>
          </pc:sldLayoutMkLst>
        </pc:sldLayoutChg>
        <pc:sldLayoutChg chg="add">
          <pc:chgData name="Seitaniemi Siiri" userId="b613e59b-4dc0-4e7d-a5d7-ab492795c13c" providerId="ADAL" clId="{F6D26345-C12C-4A5D-8F10-A3C0EF5B1E61}" dt="2021-06-21T11:43:24.880" v="9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  <pc:docChgLst>
    <pc:chgData name="Salonen Anssi" userId="S::anssi.salonen@edu.vaasa.fi::241902be-ee4f-4c15-a5e1-57b8755bc3ff" providerId="AD" clId="Web-{F5393BC9-3369-3A0C-83AD-53A663B8A7C1}"/>
    <pc:docChg chg="addSld modSld sldOrd">
      <pc:chgData name="Salonen Anssi" userId="S::anssi.salonen@edu.vaasa.fi::241902be-ee4f-4c15-a5e1-57b8755bc3ff" providerId="AD" clId="Web-{F5393BC9-3369-3A0C-83AD-53A663B8A7C1}" dt="2021-03-11T08:51:36.339" v="481" actId="20577"/>
      <pc:docMkLst>
        <pc:docMk/>
      </pc:docMkLst>
      <pc:sldChg chg="modSp">
        <pc:chgData name="Salonen Anssi" userId="S::anssi.salonen@edu.vaasa.fi::241902be-ee4f-4c15-a5e1-57b8755bc3ff" providerId="AD" clId="Web-{F5393BC9-3369-3A0C-83AD-53A663B8A7C1}" dt="2021-03-11T08:32:39.471" v="14" actId="20577"/>
        <pc:sldMkLst>
          <pc:docMk/>
          <pc:sldMk cId="0" sldId="266"/>
        </pc:sldMkLst>
        <pc:spChg chg="mod">
          <ac:chgData name="Salonen Anssi" userId="S::anssi.salonen@edu.vaasa.fi::241902be-ee4f-4c15-a5e1-57b8755bc3ff" providerId="AD" clId="Web-{F5393BC9-3369-3A0C-83AD-53A663B8A7C1}" dt="2021-03-11T08:32:39.471" v="14" actId="20577"/>
          <ac:spMkLst>
            <pc:docMk/>
            <pc:sldMk cId="0" sldId="266"/>
            <ac:spMk id="2" creationId="{7C739E39-710B-46CA-A00B-27D489585BCF}"/>
          </ac:spMkLst>
        </pc:spChg>
      </pc:sldChg>
      <pc:sldChg chg="modSp">
        <pc:chgData name="Salonen Anssi" userId="S::anssi.salonen@edu.vaasa.fi::241902be-ee4f-4c15-a5e1-57b8755bc3ff" providerId="AD" clId="Web-{F5393BC9-3369-3A0C-83AD-53A663B8A7C1}" dt="2021-03-11T08:36:05.078" v="103" actId="20577"/>
        <pc:sldMkLst>
          <pc:docMk/>
          <pc:sldMk cId="0" sldId="269"/>
        </pc:sldMkLst>
        <pc:spChg chg="mod">
          <ac:chgData name="Salonen Anssi" userId="S::anssi.salonen@edu.vaasa.fi::241902be-ee4f-4c15-a5e1-57b8755bc3ff" providerId="AD" clId="Web-{F5393BC9-3369-3A0C-83AD-53A663B8A7C1}" dt="2021-03-11T08:36:05.078" v="103" actId="20577"/>
          <ac:spMkLst>
            <pc:docMk/>
            <pc:sldMk cId="0" sldId="269"/>
            <ac:spMk id="27650" creationId="{F4D32FEB-527C-4FD0-AD8A-2D96D7B31460}"/>
          </ac:spMkLst>
        </pc:spChg>
      </pc:sldChg>
      <pc:sldChg chg="modSp">
        <pc:chgData name="Salonen Anssi" userId="S::anssi.salonen@edu.vaasa.fi::241902be-ee4f-4c15-a5e1-57b8755bc3ff" providerId="AD" clId="Web-{F5393BC9-3369-3A0C-83AD-53A663B8A7C1}" dt="2021-03-11T08:36:11.156" v="104" actId="20577"/>
        <pc:sldMkLst>
          <pc:docMk/>
          <pc:sldMk cId="0" sldId="270"/>
        </pc:sldMkLst>
        <pc:spChg chg="mod">
          <ac:chgData name="Salonen Anssi" userId="S::anssi.salonen@edu.vaasa.fi::241902be-ee4f-4c15-a5e1-57b8755bc3ff" providerId="AD" clId="Web-{F5393BC9-3369-3A0C-83AD-53A663B8A7C1}" dt="2021-03-11T08:36:11.156" v="104" actId="20577"/>
          <ac:spMkLst>
            <pc:docMk/>
            <pc:sldMk cId="0" sldId="270"/>
            <ac:spMk id="29698" creationId="{24FABFE8-D8FD-41E4-BE8A-FB7A4FE152C8}"/>
          </ac:spMkLst>
        </pc:spChg>
      </pc:sldChg>
      <pc:sldChg chg="modSp">
        <pc:chgData name="Salonen Anssi" userId="S::anssi.salonen@edu.vaasa.fi::241902be-ee4f-4c15-a5e1-57b8755bc3ff" providerId="AD" clId="Web-{F5393BC9-3369-3A0C-83AD-53A663B8A7C1}" dt="2021-03-11T08:36:15.969" v="105" actId="20577"/>
        <pc:sldMkLst>
          <pc:docMk/>
          <pc:sldMk cId="0" sldId="271"/>
        </pc:sldMkLst>
        <pc:spChg chg="mod">
          <ac:chgData name="Salonen Anssi" userId="S::anssi.salonen@edu.vaasa.fi::241902be-ee4f-4c15-a5e1-57b8755bc3ff" providerId="AD" clId="Web-{F5393BC9-3369-3A0C-83AD-53A663B8A7C1}" dt="2021-03-11T08:36:15.969" v="105" actId="20577"/>
          <ac:spMkLst>
            <pc:docMk/>
            <pc:sldMk cId="0" sldId="271"/>
            <ac:spMk id="31746" creationId="{FFC11CDA-456A-4CC9-986C-EE0C649A6FDD}"/>
          </ac:spMkLst>
        </pc:spChg>
      </pc:sldChg>
      <pc:sldChg chg="modSp">
        <pc:chgData name="Salonen Anssi" userId="S::anssi.salonen@edu.vaasa.fi::241902be-ee4f-4c15-a5e1-57b8755bc3ff" providerId="AD" clId="Web-{F5393BC9-3369-3A0C-83AD-53A663B8A7C1}" dt="2021-03-11T08:36:21.860" v="106" actId="20577"/>
        <pc:sldMkLst>
          <pc:docMk/>
          <pc:sldMk cId="0" sldId="272"/>
        </pc:sldMkLst>
        <pc:spChg chg="mod">
          <ac:chgData name="Salonen Anssi" userId="S::anssi.salonen@edu.vaasa.fi::241902be-ee4f-4c15-a5e1-57b8755bc3ff" providerId="AD" clId="Web-{F5393BC9-3369-3A0C-83AD-53A663B8A7C1}" dt="2021-03-11T08:36:21.860" v="106" actId="20577"/>
          <ac:spMkLst>
            <pc:docMk/>
            <pc:sldMk cId="0" sldId="272"/>
            <ac:spMk id="33794" creationId="{EF7115C2-2791-4F53-A54C-CEE321613941}"/>
          </ac:spMkLst>
        </pc:spChg>
      </pc:sldChg>
      <pc:sldChg chg="modSp">
        <pc:chgData name="Salonen Anssi" userId="S::anssi.salonen@edu.vaasa.fi::241902be-ee4f-4c15-a5e1-57b8755bc3ff" providerId="AD" clId="Web-{F5393BC9-3369-3A0C-83AD-53A663B8A7C1}" dt="2021-03-11T08:36:39.423" v="107" actId="20577"/>
        <pc:sldMkLst>
          <pc:docMk/>
          <pc:sldMk cId="4136659879" sldId="273"/>
        </pc:sldMkLst>
        <pc:spChg chg="mod">
          <ac:chgData name="Salonen Anssi" userId="S::anssi.salonen@edu.vaasa.fi::241902be-ee4f-4c15-a5e1-57b8755bc3ff" providerId="AD" clId="Web-{F5393BC9-3369-3A0C-83AD-53A663B8A7C1}" dt="2021-03-11T08:36:39.423" v="107" actId="20577"/>
          <ac:spMkLst>
            <pc:docMk/>
            <pc:sldMk cId="4136659879" sldId="273"/>
            <ac:spMk id="2" creationId="{CC2DBD05-96DF-4081-89F7-E829D01E87A8}"/>
          </ac:spMkLst>
        </pc:spChg>
        <pc:spChg chg="mod">
          <ac:chgData name="Salonen Anssi" userId="S::anssi.salonen@edu.vaasa.fi::241902be-ee4f-4c15-a5e1-57b8755bc3ff" providerId="AD" clId="Web-{F5393BC9-3369-3A0C-83AD-53A663B8A7C1}" dt="2021-03-11T08:33:26.460" v="16" actId="20577"/>
          <ac:spMkLst>
            <pc:docMk/>
            <pc:sldMk cId="4136659879" sldId="273"/>
            <ac:spMk id="4" creationId="{454F3BA3-06C4-46B7-AEB0-C444F65B2A14}"/>
          </ac:spMkLst>
        </pc:spChg>
      </pc:sldChg>
      <pc:sldChg chg="addSp modSp new ord addAnim modAnim">
        <pc:chgData name="Salonen Anssi" userId="S::anssi.salonen@edu.vaasa.fi::241902be-ee4f-4c15-a5e1-57b8755bc3ff" providerId="AD" clId="Web-{F5393BC9-3369-3A0C-83AD-53A663B8A7C1}" dt="2021-03-11T08:51:36.339" v="481" actId="20577"/>
        <pc:sldMkLst>
          <pc:docMk/>
          <pc:sldMk cId="108657716" sldId="274"/>
        </pc:sldMkLst>
        <pc:spChg chg="mod">
          <ac:chgData name="Salonen Anssi" userId="S::anssi.salonen@edu.vaasa.fi::241902be-ee4f-4c15-a5e1-57b8755bc3ff" providerId="AD" clId="Web-{F5393BC9-3369-3A0C-83AD-53A663B8A7C1}" dt="2021-03-11T08:38:28.524" v="202" actId="20577"/>
          <ac:spMkLst>
            <pc:docMk/>
            <pc:sldMk cId="108657716" sldId="274"/>
            <ac:spMk id="2" creationId="{5EF2241A-D270-478F-BEE8-5BE842B2C374}"/>
          </ac:spMkLst>
        </pc:spChg>
        <pc:spChg chg="mod">
          <ac:chgData name="Salonen Anssi" userId="S::anssi.salonen@edu.vaasa.fi::241902be-ee4f-4c15-a5e1-57b8755bc3ff" providerId="AD" clId="Web-{F5393BC9-3369-3A0C-83AD-53A663B8A7C1}" dt="2021-03-11T08:48:41.657" v="447" actId="20577"/>
          <ac:spMkLst>
            <pc:docMk/>
            <pc:sldMk cId="108657716" sldId="274"/>
            <ac:spMk id="3" creationId="{0AAAD8FE-3221-4037-A9DA-33EBE09E4192}"/>
          </ac:spMkLst>
        </pc:spChg>
        <pc:spChg chg="mod">
          <ac:chgData name="Salonen Anssi" userId="S::anssi.salonen@edu.vaasa.fi::241902be-ee4f-4c15-a5e1-57b8755bc3ff" providerId="AD" clId="Web-{F5393BC9-3369-3A0C-83AD-53A663B8A7C1}" dt="2021-03-11T08:50:16.537" v="465" actId="20577"/>
          <ac:spMkLst>
            <pc:docMk/>
            <pc:sldMk cId="108657716" sldId="274"/>
            <ac:spMk id="4" creationId="{3B3BE77B-8798-4BB7-B342-5AD2E94A3FC2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12.712" v="468" actId="20577"/>
          <ac:spMkLst>
            <pc:docMk/>
            <pc:sldMk cId="108657716" sldId="274"/>
            <ac:spMk id="5" creationId="{34FFAF72-6361-4984-A0FD-687E8D45626C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15.525" v="469" actId="20577"/>
          <ac:spMkLst>
            <pc:docMk/>
            <pc:sldMk cId="108657716" sldId="274"/>
            <ac:spMk id="6" creationId="{E24CF0E5-F6FF-46CC-90EB-826AA4005D37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17.797" v="471" actId="20577"/>
          <ac:spMkLst>
            <pc:docMk/>
            <pc:sldMk cId="108657716" sldId="274"/>
            <ac:spMk id="7" creationId="{558DF273-A393-4F0B-AED7-0CA1E8816D1C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19.682" v="472" actId="20577"/>
          <ac:spMkLst>
            <pc:docMk/>
            <pc:sldMk cId="108657716" sldId="274"/>
            <ac:spMk id="8" creationId="{47B3EC82-F223-414C-B36A-3E6B6479342E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21.728" v="474" actId="20577"/>
          <ac:spMkLst>
            <pc:docMk/>
            <pc:sldMk cId="108657716" sldId="274"/>
            <ac:spMk id="9" creationId="{A5E63ACA-51C2-4A2B-8504-F08BDC1F1E4D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23.900" v="475" actId="20577"/>
          <ac:spMkLst>
            <pc:docMk/>
            <pc:sldMk cId="108657716" sldId="274"/>
            <ac:spMk id="10" creationId="{3D4E7A87-7996-4344-8A27-95A1B0D84945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25.526" v="476" actId="20577"/>
          <ac:spMkLst>
            <pc:docMk/>
            <pc:sldMk cId="108657716" sldId="274"/>
            <ac:spMk id="11" creationId="{CC6DA47C-F3E9-418E-BC9D-7C0C9901F168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27.213" v="477" actId="20577"/>
          <ac:spMkLst>
            <pc:docMk/>
            <pc:sldMk cId="108657716" sldId="274"/>
            <ac:spMk id="12" creationId="{4616A806-50A6-4182-B9B1-2B0CA39079CD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29.088" v="478" actId="20577"/>
          <ac:spMkLst>
            <pc:docMk/>
            <pc:sldMk cId="108657716" sldId="274"/>
            <ac:spMk id="13" creationId="{D45CC140-A1FA-4CC4-BE4A-55CF2D11ADC6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31.307" v="479" actId="20577"/>
          <ac:spMkLst>
            <pc:docMk/>
            <pc:sldMk cId="108657716" sldId="274"/>
            <ac:spMk id="14" creationId="{F3F2F22F-A5C7-470D-AF53-1335B77BE7A5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33.698" v="480" actId="20577"/>
          <ac:spMkLst>
            <pc:docMk/>
            <pc:sldMk cId="108657716" sldId="274"/>
            <ac:spMk id="15" creationId="{60F7B8AC-34A2-4DCF-8CBB-66D960C5AEA7}"/>
          </ac:spMkLst>
        </pc:spChg>
        <pc:spChg chg="add mod">
          <ac:chgData name="Salonen Anssi" userId="S::anssi.salonen@edu.vaasa.fi::241902be-ee4f-4c15-a5e1-57b8755bc3ff" providerId="AD" clId="Web-{F5393BC9-3369-3A0C-83AD-53A663B8A7C1}" dt="2021-03-11T08:51:36.339" v="481" actId="20577"/>
          <ac:spMkLst>
            <pc:docMk/>
            <pc:sldMk cId="108657716" sldId="274"/>
            <ac:spMk id="16" creationId="{462F4306-58F3-46F9-8655-08033FBAD5C3}"/>
          </ac:spMkLst>
        </pc:spChg>
      </pc:sldChg>
    </pc:docChg>
  </pc:docChgLst>
  <pc:docChgLst>
    <pc:chgData name="Anssi" userId="241902be-ee4f-4c15-a5e1-57b8755bc3ff" providerId="ADAL" clId="{6E4A79E0-4363-4970-B886-14B8977FDE7A}"/>
    <pc:docChg chg="undo custSel addSld delSld modSld sldOrd">
      <pc:chgData name="Anssi" userId="241902be-ee4f-4c15-a5e1-57b8755bc3ff" providerId="ADAL" clId="{6E4A79E0-4363-4970-B886-14B8977FDE7A}" dt="2021-03-15T13:21:18.099" v="1308" actId="20577"/>
      <pc:docMkLst>
        <pc:docMk/>
      </pc:docMkLst>
      <pc:sldChg chg="modSp">
        <pc:chgData name="Anssi" userId="241902be-ee4f-4c15-a5e1-57b8755bc3ff" providerId="ADAL" clId="{6E4A79E0-4363-4970-B886-14B8977FDE7A}" dt="2021-03-09T07:42:18.206" v="232" actId="20577"/>
        <pc:sldMkLst>
          <pc:docMk/>
          <pc:sldMk cId="0" sldId="257"/>
        </pc:sldMkLst>
        <pc:spChg chg="mod">
          <ac:chgData name="Anssi" userId="241902be-ee4f-4c15-a5e1-57b8755bc3ff" providerId="ADAL" clId="{6E4A79E0-4363-4970-B886-14B8977FDE7A}" dt="2021-03-09T07:42:18.206" v="232" actId="20577"/>
          <ac:spMkLst>
            <pc:docMk/>
            <pc:sldMk cId="0" sldId="257"/>
            <ac:spMk id="90" creationId="{37FF2B6E-FFFE-43D0-9837-7C365FF65C91}"/>
          </ac:spMkLst>
        </pc:spChg>
      </pc:sldChg>
      <pc:sldChg chg="addSp modSp mod modAnim">
        <pc:chgData name="Anssi" userId="241902be-ee4f-4c15-a5e1-57b8755bc3ff" providerId="ADAL" clId="{6E4A79E0-4363-4970-B886-14B8977FDE7A}" dt="2021-03-09T10:27:01.471" v="664" actId="692"/>
        <pc:sldMkLst>
          <pc:docMk/>
          <pc:sldMk cId="0" sldId="266"/>
        </pc:sldMkLst>
        <pc:spChg chg="add mod">
          <ac:chgData name="Anssi" userId="241902be-ee4f-4c15-a5e1-57b8755bc3ff" providerId="ADAL" clId="{6E4A79E0-4363-4970-B886-14B8977FDE7A}" dt="2021-03-09T10:27:01.471" v="664" actId="692"/>
          <ac:spMkLst>
            <pc:docMk/>
            <pc:sldMk cId="0" sldId="266"/>
            <ac:spMk id="2" creationId="{7C739E39-710B-46CA-A00B-27D489585BCF}"/>
          </ac:spMkLst>
        </pc:spChg>
        <pc:spChg chg="mod">
          <ac:chgData name="Anssi" userId="241902be-ee4f-4c15-a5e1-57b8755bc3ff" providerId="ADAL" clId="{6E4A79E0-4363-4970-B886-14B8977FDE7A}" dt="2021-03-09T07:43:27.254" v="294" actId="6549"/>
          <ac:spMkLst>
            <pc:docMk/>
            <pc:sldMk cId="0" sldId="266"/>
            <ac:spMk id="144" creationId="{4FCB0295-7D07-4F30-A42F-C88A71D7F50E}"/>
          </ac:spMkLst>
        </pc:spChg>
      </pc:sldChg>
      <pc:sldChg chg="modSp mod chgLayout">
        <pc:chgData name="Anssi" userId="241902be-ee4f-4c15-a5e1-57b8755bc3ff" providerId="ADAL" clId="{6E4A79E0-4363-4970-B886-14B8977FDE7A}" dt="2021-03-15T13:20:16.233" v="1258" actId="20577"/>
        <pc:sldMkLst>
          <pc:docMk/>
          <pc:sldMk cId="0" sldId="268"/>
        </pc:sldMkLst>
        <pc:spChg chg="mod ord">
          <ac:chgData name="Anssi" userId="241902be-ee4f-4c15-a5e1-57b8755bc3ff" providerId="ADAL" clId="{6E4A79E0-4363-4970-B886-14B8977FDE7A}" dt="2021-03-08T13:27:10.100" v="5" actId="700"/>
          <ac:spMkLst>
            <pc:docMk/>
            <pc:sldMk cId="0" sldId="268"/>
            <ac:spMk id="156" creationId="{D0EC0239-6B0F-42E1-8A8F-426BA4DB43A4}"/>
          </ac:spMkLst>
        </pc:spChg>
        <pc:spChg chg="mod ord">
          <ac:chgData name="Anssi" userId="241902be-ee4f-4c15-a5e1-57b8755bc3ff" providerId="ADAL" clId="{6E4A79E0-4363-4970-B886-14B8977FDE7A}" dt="2021-03-08T13:27:10.100" v="5" actId="700"/>
          <ac:spMkLst>
            <pc:docMk/>
            <pc:sldMk cId="0" sldId="268"/>
            <ac:spMk id="157" creationId="{E50F13FD-5A2D-4D8D-8D67-2BE191D0550B}"/>
          </ac:spMkLst>
        </pc:spChg>
        <pc:spChg chg="mod ord">
          <ac:chgData name="Anssi" userId="241902be-ee4f-4c15-a5e1-57b8755bc3ff" providerId="ADAL" clId="{6E4A79E0-4363-4970-B886-14B8977FDE7A}" dt="2021-03-15T13:20:16.233" v="1258" actId="20577"/>
          <ac:spMkLst>
            <pc:docMk/>
            <pc:sldMk cId="0" sldId="268"/>
            <ac:spMk id="25602" creationId="{1440E948-1029-4A9D-A595-00D64E761144}"/>
          </ac:spMkLst>
        </pc:spChg>
      </pc:sldChg>
      <pc:sldChg chg="modSp mod">
        <pc:chgData name="Anssi" userId="241902be-ee4f-4c15-a5e1-57b8755bc3ff" providerId="ADAL" clId="{6E4A79E0-4363-4970-B886-14B8977FDE7A}" dt="2021-03-15T13:20:40.469" v="1276" actId="20577"/>
        <pc:sldMkLst>
          <pc:docMk/>
          <pc:sldMk cId="0" sldId="269"/>
        </pc:sldMkLst>
        <pc:spChg chg="mod">
          <ac:chgData name="Anssi" userId="241902be-ee4f-4c15-a5e1-57b8755bc3ff" providerId="ADAL" clId="{6E4A79E0-4363-4970-B886-14B8977FDE7A}" dt="2021-03-15T13:20:40.469" v="1276" actId="20577"/>
          <ac:spMkLst>
            <pc:docMk/>
            <pc:sldMk cId="0" sldId="269"/>
            <ac:spMk id="27650" creationId="{F4D32FEB-527C-4FD0-AD8A-2D96D7B31460}"/>
          </ac:spMkLst>
        </pc:spChg>
      </pc:sldChg>
      <pc:sldChg chg="modSp mod">
        <pc:chgData name="Anssi" userId="241902be-ee4f-4c15-a5e1-57b8755bc3ff" providerId="ADAL" clId="{6E4A79E0-4363-4970-B886-14B8977FDE7A}" dt="2021-03-15T13:20:48.139" v="1282" actId="20577"/>
        <pc:sldMkLst>
          <pc:docMk/>
          <pc:sldMk cId="0" sldId="270"/>
        </pc:sldMkLst>
        <pc:spChg chg="mod">
          <ac:chgData name="Anssi" userId="241902be-ee4f-4c15-a5e1-57b8755bc3ff" providerId="ADAL" clId="{6E4A79E0-4363-4970-B886-14B8977FDE7A}" dt="2021-03-15T13:20:48.139" v="1282" actId="20577"/>
          <ac:spMkLst>
            <pc:docMk/>
            <pc:sldMk cId="0" sldId="270"/>
            <ac:spMk id="29698" creationId="{24FABFE8-D8FD-41E4-BE8A-FB7A4FE152C8}"/>
          </ac:spMkLst>
        </pc:spChg>
      </pc:sldChg>
      <pc:sldChg chg="modSp mod">
        <pc:chgData name="Anssi" userId="241902be-ee4f-4c15-a5e1-57b8755bc3ff" providerId="ADAL" clId="{6E4A79E0-4363-4970-B886-14B8977FDE7A}" dt="2021-03-15T13:20:57.298" v="1292" actId="20577"/>
        <pc:sldMkLst>
          <pc:docMk/>
          <pc:sldMk cId="0" sldId="271"/>
        </pc:sldMkLst>
        <pc:spChg chg="mod">
          <ac:chgData name="Anssi" userId="241902be-ee4f-4c15-a5e1-57b8755bc3ff" providerId="ADAL" clId="{6E4A79E0-4363-4970-B886-14B8977FDE7A}" dt="2021-03-15T13:20:57.298" v="1292" actId="20577"/>
          <ac:spMkLst>
            <pc:docMk/>
            <pc:sldMk cId="0" sldId="271"/>
            <ac:spMk id="31746" creationId="{FFC11CDA-456A-4CC9-986C-EE0C649A6FDD}"/>
          </ac:spMkLst>
        </pc:spChg>
      </pc:sldChg>
      <pc:sldChg chg="modSp mod">
        <pc:chgData name="Anssi" userId="241902be-ee4f-4c15-a5e1-57b8755bc3ff" providerId="ADAL" clId="{6E4A79E0-4363-4970-B886-14B8977FDE7A}" dt="2021-03-15T13:21:04.863" v="1298" actId="20577"/>
        <pc:sldMkLst>
          <pc:docMk/>
          <pc:sldMk cId="0" sldId="272"/>
        </pc:sldMkLst>
        <pc:spChg chg="mod">
          <ac:chgData name="Anssi" userId="241902be-ee4f-4c15-a5e1-57b8755bc3ff" providerId="ADAL" clId="{6E4A79E0-4363-4970-B886-14B8977FDE7A}" dt="2021-03-15T13:21:04.863" v="1298" actId="20577"/>
          <ac:spMkLst>
            <pc:docMk/>
            <pc:sldMk cId="0" sldId="272"/>
            <ac:spMk id="33794" creationId="{EF7115C2-2791-4F53-A54C-CEE321613941}"/>
          </ac:spMkLst>
        </pc:spChg>
      </pc:sldChg>
      <pc:sldChg chg="modSp add del mod modAnim">
        <pc:chgData name="Anssi" userId="241902be-ee4f-4c15-a5e1-57b8755bc3ff" providerId="ADAL" clId="{6E4A79E0-4363-4970-B886-14B8977FDE7A}" dt="2021-03-08T13:26:41.069" v="3" actId="2696"/>
        <pc:sldMkLst>
          <pc:docMk/>
          <pc:sldMk cId="1199773732" sldId="273"/>
        </pc:sldMkLst>
        <pc:spChg chg="mod">
          <ac:chgData name="Anssi" userId="241902be-ee4f-4c15-a5e1-57b8755bc3ff" providerId="ADAL" clId="{6E4A79E0-4363-4970-B886-14B8977FDE7A}" dt="2021-03-08T13:26:29.584" v="1" actId="6549"/>
          <ac:spMkLst>
            <pc:docMk/>
            <pc:sldMk cId="1199773732" sldId="273"/>
            <ac:spMk id="196" creationId="{8FF5AFF9-D99D-4F31-94B0-99E99E644C45}"/>
          </ac:spMkLst>
        </pc:spChg>
        <pc:spChg chg="mod">
          <ac:chgData name="Anssi" userId="241902be-ee4f-4c15-a5e1-57b8755bc3ff" providerId="ADAL" clId="{6E4A79E0-4363-4970-B886-14B8977FDE7A}" dt="2021-03-08T13:26:35.143" v="2" actId="6549"/>
          <ac:spMkLst>
            <pc:docMk/>
            <pc:sldMk cId="1199773732" sldId="273"/>
            <ac:spMk id="197" creationId="{A612BD62-BBB1-4DA6-9E78-2B8659D6278A}"/>
          </ac:spMkLst>
        </pc:spChg>
      </pc:sldChg>
      <pc:sldChg chg="modSp add del mod ord">
        <pc:chgData name="Anssi" userId="241902be-ee4f-4c15-a5e1-57b8755bc3ff" providerId="ADAL" clId="{6E4A79E0-4363-4970-B886-14B8977FDE7A}" dt="2021-03-08T13:29:33.373" v="214" actId="2696"/>
        <pc:sldMkLst>
          <pc:docMk/>
          <pc:sldMk cId="3534733343" sldId="273"/>
        </pc:sldMkLst>
        <pc:spChg chg="mod">
          <ac:chgData name="Anssi" userId="241902be-ee4f-4c15-a5e1-57b8755bc3ff" providerId="ADAL" clId="{6E4A79E0-4363-4970-B886-14B8977FDE7A}" dt="2021-03-08T13:29:17.455" v="213" actId="20577"/>
          <ac:spMkLst>
            <pc:docMk/>
            <pc:sldMk cId="3534733343" sldId="273"/>
            <ac:spMk id="156" creationId="{D0EC0239-6B0F-42E1-8A8F-426BA4DB43A4}"/>
          </ac:spMkLst>
        </pc:spChg>
        <pc:spChg chg="mod">
          <ac:chgData name="Anssi" userId="241902be-ee4f-4c15-a5e1-57b8755bc3ff" providerId="ADAL" clId="{6E4A79E0-4363-4970-B886-14B8977FDE7A}" dt="2021-03-08T13:27:53.607" v="92" actId="14100"/>
          <ac:spMkLst>
            <pc:docMk/>
            <pc:sldMk cId="3534733343" sldId="273"/>
            <ac:spMk id="157" creationId="{E50F13FD-5A2D-4D8D-8D67-2BE191D0550B}"/>
          </ac:spMkLst>
        </pc:spChg>
        <pc:spChg chg="mod">
          <ac:chgData name="Anssi" userId="241902be-ee4f-4c15-a5e1-57b8755bc3ff" providerId="ADAL" clId="{6E4A79E0-4363-4970-B886-14B8977FDE7A}" dt="2021-03-08T13:27:44.758" v="90" actId="6549"/>
          <ac:spMkLst>
            <pc:docMk/>
            <pc:sldMk cId="3534733343" sldId="273"/>
            <ac:spMk id="25602" creationId="{1440E948-1029-4A9D-A595-00D64E761144}"/>
          </ac:spMkLst>
        </pc:spChg>
      </pc:sldChg>
      <pc:sldChg chg="modSp new mod modAnim">
        <pc:chgData name="Anssi" userId="241902be-ee4f-4c15-a5e1-57b8755bc3ff" providerId="ADAL" clId="{6E4A79E0-4363-4970-B886-14B8977FDE7A}" dt="2021-03-15T13:21:18.099" v="1308" actId="20577"/>
        <pc:sldMkLst>
          <pc:docMk/>
          <pc:sldMk cId="4136659879" sldId="273"/>
        </pc:sldMkLst>
        <pc:spChg chg="mod">
          <ac:chgData name="Anssi" userId="241902be-ee4f-4c15-a5e1-57b8755bc3ff" providerId="ADAL" clId="{6E4A79E0-4363-4970-B886-14B8977FDE7A}" dt="2021-03-15T13:21:18.099" v="1308" actId="20577"/>
          <ac:spMkLst>
            <pc:docMk/>
            <pc:sldMk cId="4136659879" sldId="273"/>
            <ac:spMk id="2" creationId="{CC2DBD05-96DF-4081-89F7-E829D01E87A8}"/>
          </ac:spMkLst>
        </pc:spChg>
        <pc:spChg chg="mod">
          <ac:chgData name="Anssi" userId="241902be-ee4f-4c15-a5e1-57b8755bc3ff" providerId="ADAL" clId="{6E4A79E0-4363-4970-B886-14B8977FDE7A}" dt="2021-03-09T10:32:35.707" v="1113" actId="114"/>
          <ac:spMkLst>
            <pc:docMk/>
            <pc:sldMk cId="4136659879" sldId="273"/>
            <ac:spMk id="3" creationId="{7A626E32-D6A8-4284-8588-5B9B619BC5B8}"/>
          </ac:spMkLst>
        </pc:spChg>
        <pc:spChg chg="mod">
          <ac:chgData name="Anssi" userId="241902be-ee4f-4c15-a5e1-57b8755bc3ff" providerId="ADAL" clId="{6E4A79E0-4363-4970-B886-14B8977FDE7A}" dt="2021-03-09T10:34:25.309" v="1241" actId="113"/>
          <ac:spMkLst>
            <pc:docMk/>
            <pc:sldMk cId="4136659879" sldId="273"/>
            <ac:spMk id="4" creationId="{454F3BA3-06C4-46B7-AEB0-C444F65B2A14}"/>
          </ac:spMkLst>
        </pc:spChg>
      </pc:sldChg>
      <pc:sldChg chg="modSp mod">
        <pc:chgData name="Anssi" userId="241902be-ee4f-4c15-a5e1-57b8755bc3ff" providerId="ADAL" clId="{6E4A79E0-4363-4970-B886-14B8977FDE7A}" dt="2021-03-15T13:20:23.156" v="1264" actId="20577"/>
        <pc:sldMkLst>
          <pc:docMk/>
          <pc:sldMk cId="108657716" sldId="274"/>
        </pc:sldMkLst>
        <pc:spChg chg="mod">
          <ac:chgData name="Anssi" userId="241902be-ee4f-4c15-a5e1-57b8755bc3ff" providerId="ADAL" clId="{6E4A79E0-4363-4970-B886-14B8977FDE7A}" dt="2021-03-15T13:20:23.156" v="1264" actId="20577"/>
          <ac:spMkLst>
            <pc:docMk/>
            <pc:sldMk cId="108657716" sldId="274"/>
            <ac:spMk id="2" creationId="{5EF2241A-D270-478F-BEE8-5BE842B2C3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ED119B07-3F2C-491E-A010-B928806E5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AF3A858E-3508-4FF5-8318-904A837DD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6">
            <a:extLst>
              <a:ext uri="{FF2B5EF4-FFF2-40B4-BE49-F238E27FC236}">
                <a16:creationId xmlns:a16="http://schemas.microsoft.com/office/drawing/2014/main" id="{5EA20B6E-A25D-48E7-81A9-11E36485C2F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7">
            <a:extLst>
              <a:ext uri="{FF2B5EF4-FFF2-40B4-BE49-F238E27FC236}">
                <a16:creationId xmlns:a16="http://schemas.microsoft.com/office/drawing/2014/main" id="{F55E0A1E-7C9F-4B60-B15A-4B383C1709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40">
            <a:extLst>
              <a:ext uri="{FF2B5EF4-FFF2-40B4-BE49-F238E27FC236}">
                <a16:creationId xmlns:a16="http://schemas.microsoft.com/office/drawing/2014/main" id="{5FA94869-AB2C-4BAF-9CFF-0A7245630B7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141">
            <a:extLst>
              <a:ext uri="{FF2B5EF4-FFF2-40B4-BE49-F238E27FC236}">
                <a16:creationId xmlns:a16="http://schemas.microsoft.com/office/drawing/2014/main" id="{C89BBCCA-7E0E-4995-A7F0-09DDD5525A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52">
            <a:extLst>
              <a:ext uri="{FF2B5EF4-FFF2-40B4-BE49-F238E27FC236}">
                <a16:creationId xmlns:a16="http://schemas.microsoft.com/office/drawing/2014/main" id="{F36C1737-925E-483C-AD97-141EC110B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153">
            <a:extLst>
              <a:ext uri="{FF2B5EF4-FFF2-40B4-BE49-F238E27FC236}">
                <a16:creationId xmlns:a16="http://schemas.microsoft.com/office/drawing/2014/main" id="{F26700E8-2E1A-4467-8326-4AC2B36B37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59">
            <a:extLst>
              <a:ext uri="{FF2B5EF4-FFF2-40B4-BE49-F238E27FC236}">
                <a16:creationId xmlns:a16="http://schemas.microsoft.com/office/drawing/2014/main" id="{97F93F1A-8C57-42C2-846D-BBF79836F36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160">
            <a:extLst>
              <a:ext uri="{FF2B5EF4-FFF2-40B4-BE49-F238E27FC236}">
                <a16:creationId xmlns:a16="http://schemas.microsoft.com/office/drawing/2014/main" id="{DB88D818-E032-4E9A-BC07-09F8F1568D0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70">
            <a:extLst>
              <a:ext uri="{FF2B5EF4-FFF2-40B4-BE49-F238E27FC236}">
                <a16:creationId xmlns:a16="http://schemas.microsoft.com/office/drawing/2014/main" id="{F5E65FA4-64AF-4157-8AED-B00A6C100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171">
            <a:extLst>
              <a:ext uri="{FF2B5EF4-FFF2-40B4-BE49-F238E27FC236}">
                <a16:creationId xmlns:a16="http://schemas.microsoft.com/office/drawing/2014/main" id="{42B77B17-BB97-4606-9605-F4BCE8F990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81">
            <a:extLst>
              <a:ext uri="{FF2B5EF4-FFF2-40B4-BE49-F238E27FC236}">
                <a16:creationId xmlns:a16="http://schemas.microsoft.com/office/drawing/2014/main" id="{C3561EB0-24F1-4715-8616-FCF3B2362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2771" name="Shape 182">
            <a:extLst>
              <a:ext uri="{FF2B5EF4-FFF2-40B4-BE49-F238E27FC236}">
                <a16:creationId xmlns:a16="http://schemas.microsoft.com/office/drawing/2014/main" id="{604E08FC-1B5A-43DF-88E4-0B3713503E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92">
            <a:extLst>
              <a:ext uri="{FF2B5EF4-FFF2-40B4-BE49-F238E27FC236}">
                <a16:creationId xmlns:a16="http://schemas.microsoft.com/office/drawing/2014/main" id="{34819DE8-2881-4791-A407-DECC0A033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19" name="Shape 193">
            <a:extLst>
              <a:ext uri="{FF2B5EF4-FFF2-40B4-BE49-F238E27FC236}">
                <a16:creationId xmlns:a16="http://schemas.microsoft.com/office/drawing/2014/main" id="{F94EA555-B839-42B6-AB9E-CDE72CE19B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2">
            <a:extLst>
              <a:ext uri="{FF2B5EF4-FFF2-40B4-BE49-F238E27FC236}">
                <a16:creationId xmlns:a16="http://schemas.microsoft.com/office/drawing/2014/main" id="{745AB123-7AB8-4110-B7CD-B58EBF05382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3">
            <a:extLst>
              <a:ext uri="{FF2B5EF4-FFF2-40B4-BE49-F238E27FC236}">
                <a16:creationId xmlns:a16="http://schemas.microsoft.com/office/drawing/2014/main" id="{5A5EA554-3281-423F-9683-14B4A0DEEF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8">
            <a:extLst>
              <a:ext uri="{FF2B5EF4-FFF2-40B4-BE49-F238E27FC236}">
                <a16:creationId xmlns:a16="http://schemas.microsoft.com/office/drawing/2014/main" id="{E281377B-E691-4C65-BE36-D8BA1CB1345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99">
            <a:extLst>
              <a:ext uri="{FF2B5EF4-FFF2-40B4-BE49-F238E27FC236}">
                <a16:creationId xmlns:a16="http://schemas.microsoft.com/office/drawing/2014/main" id="{A0132EA3-223E-4B90-B45B-B944B8604D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04">
            <a:extLst>
              <a:ext uri="{FF2B5EF4-FFF2-40B4-BE49-F238E27FC236}">
                <a16:creationId xmlns:a16="http://schemas.microsoft.com/office/drawing/2014/main" id="{5C62B9E4-309B-4B28-8FA8-88049355A09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105">
            <a:extLst>
              <a:ext uri="{FF2B5EF4-FFF2-40B4-BE49-F238E27FC236}">
                <a16:creationId xmlns:a16="http://schemas.microsoft.com/office/drawing/2014/main" id="{3261376A-F445-4E4E-8939-601939592B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0">
            <a:extLst>
              <a:ext uri="{FF2B5EF4-FFF2-40B4-BE49-F238E27FC236}">
                <a16:creationId xmlns:a16="http://schemas.microsoft.com/office/drawing/2014/main" id="{CA6FD62A-34C7-46C6-819F-C054F3FAE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111">
            <a:extLst>
              <a:ext uri="{FF2B5EF4-FFF2-40B4-BE49-F238E27FC236}">
                <a16:creationId xmlns:a16="http://schemas.microsoft.com/office/drawing/2014/main" id="{CEE81842-C8D9-4CFE-A411-96550EFBD3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16">
            <a:extLst>
              <a:ext uri="{FF2B5EF4-FFF2-40B4-BE49-F238E27FC236}">
                <a16:creationId xmlns:a16="http://schemas.microsoft.com/office/drawing/2014/main" id="{519397D0-8E3D-4D71-9A99-B8861A0BF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117">
            <a:extLst>
              <a:ext uri="{FF2B5EF4-FFF2-40B4-BE49-F238E27FC236}">
                <a16:creationId xmlns:a16="http://schemas.microsoft.com/office/drawing/2014/main" id="{66AC3217-513A-4B74-BA5C-B58C1FA308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2">
            <a:extLst>
              <a:ext uri="{FF2B5EF4-FFF2-40B4-BE49-F238E27FC236}">
                <a16:creationId xmlns:a16="http://schemas.microsoft.com/office/drawing/2014/main" id="{0A62FF01-4862-4022-94AF-9C74CF653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23">
            <a:extLst>
              <a:ext uri="{FF2B5EF4-FFF2-40B4-BE49-F238E27FC236}">
                <a16:creationId xmlns:a16="http://schemas.microsoft.com/office/drawing/2014/main" id="{7641D345-521E-444D-B598-0206DECCC28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28">
            <a:extLst>
              <a:ext uri="{FF2B5EF4-FFF2-40B4-BE49-F238E27FC236}">
                <a16:creationId xmlns:a16="http://schemas.microsoft.com/office/drawing/2014/main" id="{72FBFC33-08B4-45B4-8631-B7081CF107F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129">
            <a:extLst>
              <a:ext uri="{FF2B5EF4-FFF2-40B4-BE49-F238E27FC236}">
                <a16:creationId xmlns:a16="http://schemas.microsoft.com/office/drawing/2014/main" id="{B3BC61D9-14BD-4CC8-9081-CD8F54D1F2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4">
            <a:extLst>
              <a:ext uri="{FF2B5EF4-FFF2-40B4-BE49-F238E27FC236}">
                <a16:creationId xmlns:a16="http://schemas.microsoft.com/office/drawing/2014/main" id="{7E00CC7D-E8F5-41F0-B928-50EDFA117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135">
            <a:extLst>
              <a:ext uri="{FF2B5EF4-FFF2-40B4-BE49-F238E27FC236}">
                <a16:creationId xmlns:a16="http://schemas.microsoft.com/office/drawing/2014/main" id="{472A6D21-0AC7-43C2-B044-ABD9B2F019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925C0F-A94E-4037-B82F-084456551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A6D692-5B77-46B0-8A60-791E5425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B3B98A-0D82-47A8-881F-14A71969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DAE962-35CA-44FE-8A7F-C3A33BDB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76572F-82F8-41A0-89BC-A9F9F780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7D4C-1BCA-416B-B9CD-F739104D2E99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3287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781C7-A8C1-4E26-8C71-BBC914FE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A5EDB02-DE19-4649-9FCF-0CD67247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C8617-9C4F-4210-8D5C-530ACC00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F888E1-A4A6-4965-A5C0-EFC92F60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0914F8-51EF-458A-A451-D63A5F93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E5E4-9F4A-4654-84AB-852C3B76C2A9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7355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3FE307-B035-415A-BCE0-6B62ACA85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7B1B42C-8DEF-4C0E-9B5D-D3A1715F5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8A4EDD-3F81-4599-BE2D-53C6AF72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2D4E99-07D1-4D51-BD5D-1A0A1B96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EC0B1-64CC-47C9-ADA3-C6556887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6883-1424-4409-950C-E9A6920FFCC6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8906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DB3FB-F52A-4B51-BB58-53E57B18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1D7AC0-20B9-4308-80B8-B591E44E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BD387D-4981-4E9F-A034-C687AAE3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84F4F5-A52C-4986-8A09-7E9B523A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C220C8-12DA-469F-AFC9-7F8A728B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614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DBD57-5079-4B93-AC9E-E0D92F97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DFC728-D8A8-4786-8D0F-65C5CE0D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A6C10-D4E1-4A07-AB33-2C134513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C17B5A-053D-4393-B2F9-C2A57DFA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63ABB0-2036-4501-BBC2-09AF9549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E8A1-0039-4212-BBB4-C6069649AF47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56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3118F1-6C94-4511-B0DD-1DF7F032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01109-F774-44F5-A592-4B02662FD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D41F3A-5FA8-4633-9F1A-9B7E623E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F1CC54-899D-4E1A-8B30-4F177893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125D97-C34F-4CF0-BA88-D2C34972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62F87B-177C-4DCB-9280-F0A98D70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31B7-D8D2-450F-98A8-64E1FF0DC906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06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2D119F-CDE4-484E-9183-37A5CC76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ECAF89-020C-461F-ABCF-8B8EA78AF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EE9F4E-5803-4D51-8F25-CF8EAC014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8CB10B0-8A8C-4929-A0B5-7A806E0D4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46CE0F5-0DEC-4493-A331-59371DEC7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BB8DED-6E27-4DB2-8D22-47B1F99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A2C9FE-56A8-42C7-B9F7-68CD127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4EDA70C-FF3F-4931-9DF8-C8DB37D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7F8A-E44C-40D2-9280-2BDEEC501175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7103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5C3C5-C812-4172-BBAD-C8FE9764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79C5B5-65D3-40EE-B765-9A25B5B9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7AF222-F2D4-416B-8966-47C0D827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CDFD7B-F968-44CA-8943-11048701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50E6-596F-4F2E-993A-E42DB87C58DA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2525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DCFC74-B318-4844-A12C-D21DC44F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F001BE-35EF-440F-9A92-097AD9B2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0001D7-1475-44F4-8BF3-CCF35E23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3141-F636-4509-85C3-D51E0201D4C1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8124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90E888-82C0-47E5-866A-5AA79BF1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014815-E351-4CFC-A799-EE56E878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FAE8FA-7AB2-476B-8A10-1A8ADE41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3F41F5-9817-4872-B10C-A25B3C8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FE1D0C-90D4-4843-9C0B-37F60D6A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1CD83A-8398-4F5E-95B3-E1EC796B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E92A-86D5-40AE-A713-139B39927D31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796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C0062-DED3-48FE-AD35-47D9425E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853B03-C7B0-4A06-A65D-FD659E0EF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FB1B14-8989-4857-84F2-3BE7F1E90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BBA7A0-5504-474D-B248-E16BAAC1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0C7847-B0D4-40E0-88A8-9EA9C6C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0086CE-9587-43CC-8A9D-51F21505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E92A-86D5-40AE-A713-139B39927D31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6287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5C83E9C-A8DB-4118-B74A-33BCFA0C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508E09-BEF9-4B08-9D47-30805E1C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29F586-FC6E-4D8A-A78E-4C6F94ABC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E21A4D-EEAF-4094-AD59-2C907E99A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A083-3E30-4FBC-8D83-00343EEE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E92A-86D5-40AE-A713-139B39927D31}" type="slidenum">
              <a:rPr lang="en-US" altLang="fi-FI" smtClean="0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084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196" r:id="rId2"/>
    <p:sldLayoutId id="214748419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Adjektiivin taivutus ja käyttö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37">
            <a:extLst>
              <a:ext uri="{FF2B5EF4-FFF2-40B4-BE49-F238E27FC236}">
                <a16:creationId xmlns:a16="http://schemas.microsoft.com/office/drawing/2014/main" id="{00B1D4B7-D676-48E8-A111-BF05519688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käytetään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seuraavalla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8" name="Shape 138">
            <a:extLst>
              <a:ext uri="{FF2B5EF4-FFF2-40B4-BE49-F238E27FC236}">
                <a16:creationId xmlns:a16="http://schemas.microsoft.com/office/drawing/2014/main" id="{A42DA0CA-12C6-442A-9D2C-6E4C75867E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mysig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pientä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koulua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(Se)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koulu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viihtyisä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b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gymnasium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gymnasiet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pientä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lukiota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(Se)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lukio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hieno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b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har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små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små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grupperna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trevliga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Meillä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ryhmiä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(Ne)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pienet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ryhmät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ovat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mukavia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7490C4-C1A2-4E19-885D-F1D31C3E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8634747-589A-417D-9950-2C9869E5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10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43">
            <a:extLst>
              <a:ext uri="{FF2B5EF4-FFF2-40B4-BE49-F238E27FC236}">
                <a16:creationId xmlns:a16="http://schemas.microsoft.com/office/drawing/2014/main" id="{DBD44401-B7B2-4EBC-9CEC-AC1B77454A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omistussanan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jälkeen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144" name="Shape 144">
            <a:extLst>
              <a:ext uri="{FF2B5EF4-FFF2-40B4-BE49-F238E27FC236}">
                <a16:creationId xmlns:a16="http://schemas.microsoft.com/office/drawing/2014/main" id="{4FCB0295-7D07-4F30-A42F-C88A71D7F50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kouluni</a:t>
            </a:r>
            <a:endParaRPr lang="en-US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ditt</a:t>
            </a:r>
            <a:r>
              <a:rPr lang="en-US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lilla</a:t>
            </a:r>
            <a:r>
              <a:rPr lang="en-US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gymnasium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lukiosi</a:t>
            </a:r>
            <a:endParaRPr lang="en-US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små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meidän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pienet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ryhmät</a:t>
            </a:r>
            <a:endParaRPr lang="en-US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en-US" altLang="fi-FI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en-US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C739E39-710B-46CA-A00B-27D489585BCF}"/>
              </a:ext>
            </a:extLst>
          </p:cNvPr>
          <p:cNvSpPr txBox="1"/>
          <p:nvPr/>
        </p:nvSpPr>
        <p:spPr>
          <a:xfrm>
            <a:off x="911424" y="4077072"/>
            <a:ext cx="468173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 dirty="0">
                <a:solidFill>
                  <a:schemeClr val="tx1"/>
                </a:solidFill>
                <a:latin typeface="Arial"/>
                <a:cs typeface="Arial"/>
              </a:rPr>
              <a:t>Muista!</a:t>
            </a:r>
          </a:p>
          <a:p>
            <a:endParaRPr lang="fi-FI" sz="2000" dirty="0"/>
          </a:p>
          <a:p>
            <a:r>
              <a:rPr lang="fi-FI" sz="2000" dirty="0">
                <a:latin typeface="Arial"/>
                <a:cs typeface="Arial"/>
              </a:rPr>
              <a:t>Monikossa aina </a:t>
            </a:r>
            <a:r>
              <a:rPr lang="fi-FI" sz="2000" dirty="0" err="1">
                <a:latin typeface="Arial"/>
                <a:cs typeface="Arial"/>
              </a:rPr>
              <a:t>små</a:t>
            </a:r>
            <a:r>
              <a:rPr lang="fi-FI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B94CE93-5BB4-4A8F-B34A-C1F0ADAB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51749E-76FA-4745-81F7-B60390F8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11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55">
            <a:extLst>
              <a:ext uri="{FF2B5EF4-FFF2-40B4-BE49-F238E27FC236}">
                <a16:creationId xmlns:a16="http://schemas.microsoft.com/office/drawing/2014/main" id="{1440E948-1029-4A9D-A595-00D64E7611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Taivuta</a:t>
            </a:r>
            <a:r>
              <a:rPr lang="en-US" altLang="fi-FI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 </a:t>
            </a:r>
            <a:r>
              <a:rPr lang="en-US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</a:t>
            </a:r>
            <a:r>
              <a:rPr lang="en-US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adjektiivit</a:t>
            </a:r>
            <a:r>
              <a:rPr lang="en-US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(1/7)</a:t>
            </a:r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D0EC0239-6B0F-42E1-8A8F-426BA4DB43A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12788" y="1628775"/>
            <a:ext cx="2981325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rolig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tråkig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billig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dyr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jobbig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sportig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stor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16666"/>
              <a:buFont typeface="Calibri"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</a:rPr>
              <a:t>liten</a:t>
            </a:r>
            <a:r>
              <a:rPr lang="en-US" dirty="0">
                <a:solidFill>
                  <a:srgbClr val="000000"/>
                </a:solidFill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E50F13FD-5A2D-4D8D-8D67-2BE191D0550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3859213" y="1628775"/>
            <a:ext cx="7494587" cy="4552950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hauska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tråkigt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tråkiga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tylsä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billigt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billiga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halpa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kallis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jobbigt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työläs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sportigt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sportiga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urheilullinen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        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små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  <a:endParaRPr lang="en-US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7EEC8C-B0AD-4E82-9966-528674B6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F53895-F048-4AD2-B291-B1612053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31B7-D8D2-450F-98A8-64E1FF0DC906}" type="slidenum">
              <a:rPr lang="en-US" altLang="fi-FI" smtClean="0"/>
              <a:pPr/>
              <a:t>12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2241A-D270-478F-BEE8-5BE842B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Fin, </a:t>
            </a:r>
            <a:r>
              <a:rPr lang="fi-FI" sz="3600" dirty="0" err="1"/>
              <a:t>fint</a:t>
            </a:r>
            <a:r>
              <a:rPr lang="fi-FI" sz="3600" dirty="0"/>
              <a:t> vai </a:t>
            </a:r>
            <a:r>
              <a:rPr lang="fi-FI" sz="3600" dirty="0" err="1"/>
              <a:t>fina</a:t>
            </a:r>
            <a:r>
              <a:rPr lang="fi-FI" sz="3600" dirty="0"/>
              <a:t>? Täydennä. (2/7)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AAD8FE-3221-4037-A9DA-33EBE09E41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514350">
              <a:buAutoNum type="arabicPeriod"/>
            </a:pPr>
            <a:r>
              <a:rPr lang="fi-FI" dirty="0"/>
              <a:t>en _____</a:t>
            </a:r>
            <a:r>
              <a:rPr lang="fi-FI" dirty="0" err="1"/>
              <a:t>tröja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 err="1"/>
              <a:t>den</a:t>
            </a:r>
            <a:r>
              <a:rPr lang="fi-FI" dirty="0"/>
              <a:t> _____ </a:t>
            </a:r>
            <a:r>
              <a:rPr lang="fi-FI" dirty="0" err="1"/>
              <a:t>tröjan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/>
              <a:t>______ </a:t>
            </a:r>
            <a:r>
              <a:rPr lang="fi-FI" dirty="0" err="1"/>
              <a:t>tröjor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/>
              <a:t>de ______ </a:t>
            </a:r>
            <a:r>
              <a:rPr lang="fi-FI" dirty="0" err="1"/>
              <a:t>tröjorna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/>
              <a:t>min ______ </a:t>
            </a:r>
            <a:r>
              <a:rPr lang="fi-FI" dirty="0" err="1"/>
              <a:t>tröja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 err="1"/>
              <a:t>Robins</a:t>
            </a:r>
            <a:r>
              <a:rPr lang="fi-FI" dirty="0"/>
              <a:t> ______ </a:t>
            </a:r>
            <a:r>
              <a:rPr lang="fi-FI" dirty="0" err="1"/>
              <a:t>tröja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3BE77B-8798-4BB7-B342-5AD2E94A3F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514350">
              <a:buAutoNum type="arabicPeriod"/>
            </a:pPr>
            <a:r>
              <a:rPr lang="fi-FI" dirty="0"/>
              <a:t>ett ______ </a:t>
            </a:r>
            <a:r>
              <a:rPr lang="fi-FI" dirty="0" err="1"/>
              <a:t>rum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 err="1"/>
              <a:t>det</a:t>
            </a:r>
            <a:r>
              <a:rPr lang="fi-FI" dirty="0"/>
              <a:t> ______ </a:t>
            </a:r>
            <a:r>
              <a:rPr lang="fi-FI" dirty="0" err="1"/>
              <a:t>rummet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/>
              <a:t>______ </a:t>
            </a:r>
            <a:r>
              <a:rPr lang="fi-FI" dirty="0" err="1"/>
              <a:t>rum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/>
              <a:t>de ______ </a:t>
            </a:r>
            <a:r>
              <a:rPr lang="fi-FI" dirty="0" err="1"/>
              <a:t>rummen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 err="1"/>
              <a:t>mitt</a:t>
            </a:r>
            <a:r>
              <a:rPr lang="fi-FI" dirty="0"/>
              <a:t> ______ </a:t>
            </a:r>
            <a:r>
              <a:rPr lang="fi-FI" dirty="0" err="1"/>
              <a:t>rum</a:t>
            </a:r>
            <a:endParaRPr lang="fi-FI"/>
          </a:p>
          <a:p>
            <a:pPr marL="742950" indent="-514350">
              <a:buAutoNum type="arabicPeriod"/>
            </a:pPr>
            <a:r>
              <a:rPr lang="fi-FI" dirty="0" err="1"/>
              <a:t>Lottas</a:t>
            </a:r>
            <a:r>
              <a:rPr lang="fi-FI" dirty="0"/>
              <a:t> ______ </a:t>
            </a:r>
            <a:r>
              <a:rPr lang="fi-FI" dirty="0" err="1"/>
              <a:t>rum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FFAF72-6361-4984-A0FD-687E8D45626C}"/>
              </a:ext>
            </a:extLst>
          </p:cNvPr>
          <p:cNvSpPr txBox="1"/>
          <p:nvPr/>
        </p:nvSpPr>
        <p:spPr>
          <a:xfrm>
            <a:off x="2146126" y="1822537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>
                <a:latin typeface="Arial"/>
                <a:cs typeface="Arial"/>
              </a:rPr>
              <a:t>fin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4CF0E5-F6FF-46CC-90EB-826AA4005D37}"/>
              </a:ext>
            </a:extLst>
          </p:cNvPr>
          <p:cNvSpPr txBox="1"/>
          <p:nvPr/>
        </p:nvSpPr>
        <p:spPr>
          <a:xfrm>
            <a:off x="2260947" y="2313139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58DF273-A393-4F0B-AED7-0CA1E8816D1C}"/>
              </a:ext>
            </a:extLst>
          </p:cNvPr>
          <p:cNvSpPr txBox="1"/>
          <p:nvPr/>
        </p:nvSpPr>
        <p:spPr>
          <a:xfrm>
            <a:off x="1801659" y="2855933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dirty="0" err="1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7B3EC82-F223-414C-B36A-3E6B6479342E}"/>
              </a:ext>
            </a:extLst>
          </p:cNvPr>
          <p:cNvSpPr txBox="1"/>
          <p:nvPr/>
        </p:nvSpPr>
        <p:spPr>
          <a:xfrm>
            <a:off x="2146125" y="3346536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5E63ACA-51C2-4A2B-8504-F08BDC1F1E4D}"/>
              </a:ext>
            </a:extLst>
          </p:cNvPr>
          <p:cNvSpPr txBox="1"/>
          <p:nvPr/>
        </p:nvSpPr>
        <p:spPr>
          <a:xfrm>
            <a:off x="2313138" y="3899769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err="1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D4E7A87-7996-4344-8A27-95A1B0D84945}"/>
              </a:ext>
            </a:extLst>
          </p:cNvPr>
          <p:cNvSpPr txBox="1"/>
          <p:nvPr/>
        </p:nvSpPr>
        <p:spPr>
          <a:xfrm>
            <a:off x="2772426" y="4390372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C6DA47C-F3E9-418E-BC9D-7C0C9901F168}"/>
              </a:ext>
            </a:extLst>
          </p:cNvPr>
          <p:cNvSpPr txBox="1"/>
          <p:nvPr/>
        </p:nvSpPr>
        <p:spPr>
          <a:xfrm>
            <a:off x="7574070" y="1822536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fint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616A806-50A6-4182-B9B1-2B0CA39079CD}"/>
              </a:ext>
            </a:extLst>
          </p:cNvPr>
          <p:cNvSpPr txBox="1"/>
          <p:nvPr/>
        </p:nvSpPr>
        <p:spPr>
          <a:xfrm>
            <a:off x="7574070" y="2365331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45CC140-A1FA-4CC4-BE4A-55CF2D11ADC6}"/>
              </a:ext>
            </a:extLst>
          </p:cNvPr>
          <p:cNvSpPr txBox="1"/>
          <p:nvPr/>
        </p:nvSpPr>
        <p:spPr>
          <a:xfrm>
            <a:off x="7114783" y="2855933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3F2F22F-A5C7-470D-AF53-1335B77BE7A5}"/>
              </a:ext>
            </a:extLst>
          </p:cNvPr>
          <p:cNvSpPr txBox="1"/>
          <p:nvPr/>
        </p:nvSpPr>
        <p:spPr>
          <a:xfrm>
            <a:off x="7490563" y="3346536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0F7B8AC-34A2-4DCF-8CBB-66D960C5AEA7}"/>
              </a:ext>
            </a:extLst>
          </p:cNvPr>
          <p:cNvSpPr txBox="1"/>
          <p:nvPr/>
        </p:nvSpPr>
        <p:spPr>
          <a:xfrm>
            <a:off x="7699331" y="3837139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62F4306-58F3-46F9-8655-08033FBAD5C3}"/>
              </a:ext>
            </a:extLst>
          </p:cNvPr>
          <p:cNvSpPr txBox="1"/>
          <p:nvPr/>
        </p:nvSpPr>
        <p:spPr>
          <a:xfrm>
            <a:off x="7949851" y="4390372"/>
            <a:ext cx="92692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 err="1">
                <a:latin typeface="Arial"/>
                <a:cs typeface="Arial"/>
              </a:rPr>
              <a:t>fina</a:t>
            </a:r>
            <a:endParaRPr lang="fi-FI" sz="2600" b="1">
              <a:latin typeface="Arial"/>
              <a:cs typeface="Arial"/>
            </a:endParaRP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2214BDFC-3343-4190-AC04-A49ADA2B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7B0172BB-B136-4B2F-9EEF-5F5ADDE0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31B7-D8D2-450F-98A8-64E1FF0DC906}" type="slidenum">
              <a:rPr lang="en-US" altLang="fi-FI" smtClean="0"/>
              <a:pPr/>
              <a:t>13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86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62">
            <a:extLst>
              <a:ext uri="{FF2B5EF4-FFF2-40B4-BE49-F238E27FC236}">
                <a16:creationId xmlns:a16="http://schemas.microsoft.com/office/drawing/2014/main" id="{F4D32FEB-527C-4FD0-AD8A-2D96D7B31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700" y="255588"/>
            <a:ext cx="10515600" cy="13255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stort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vai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stora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?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Täydennä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. (3/7)</a:t>
            </a:r>
            <a:endParaRPr lang="en-US" altLang="fi-FI" sz="3200" dirty="0">
              <a:solidFill>
                <a:srgbClr val="000000"/>
              </a:solidFill>
            </a:endParaRPr>
          </a:p>
        </p:txBody>
      </p:sp>
      <p:sp>
        <p:nvSpPr>
          <p:cNvPr id="163" name="Shape 163">
            <a:extLst>
              <a:ext uri="{FF2B5EF4-FFF2-40B4-BE49-F238E27FC236}">
                <a16:creationId xmlns:a16="http://schemas.microsoft.com/office/drawing/2014/main" id="{52041728-7EF4-41E9-9D31-458694DDC2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Vi </a:t>
            </a:r>
            <a:r>
              <a:rPr lang="en-US" dirty="0" err="1">
                <a:solidFill>
                  <a:srgbClr val="000000"/>
                </a:solidFill>
              </a:rPr>
              <a:t>går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_______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Den ________ </a:t>
            </a:r>
            <a:r>
              <a:rPr lang="en-US" dirty="0" err="1">
                <a:solidFill>
                  <a:srgbClr val="000000"/>
                </a:solidFill>
              </a:rPr>
              <a:t>skolan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jättemodern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Jag </a:t>
            </a:r>
            <a:r>
              <a:rPr lang="en-US" dirty="0" err="1">
                <a:solidFill>
                  <a:srgbClr val="000000"/>
                </a:solidFill>
              </a:rPr>
              <a:t>trivs</a:t>
            </a:r>
            <a:r>
              <a:rPr lang="en-US" dirty="0">
                <a:solidFill>
                  <a:srgbClr val="000000"/>
                </a:solidFill>
              </a:rPr>
              <a:t> bra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vår</a:t>
            </a:r>
            <a:r>
              <a:rPr lang="en-US" dirty="0">
                <a:solidFill>
                  <a:srgbClr val="000000"/>
                </a:solidFill>
              </a:rPr>
              <a:t> _________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Det </a:t>
            </a:r>
            <a:r>
              <a:rPr lang="en-US" dirty="0" err="1">
                <a:solidFill>
                  <a:srgbClr val="000000"/>
                </a:solidFill>
              </a:rPr>
              <a:t>finns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två</a:t>
            </a:r>
            <a:r>
              <a:rPr lang="en-US" dirty="0">
                <a:solidFill>
                  <a:srgbClr val="000000"/>
                </a:solidFill>
              </a:rPr>
              <a:t> ______ </a:t>
            </a:r>
            <a:r>
              <a:rPr lang="en-US" dirty="0" err="1">
                <a:solidFill>
                  <a:srgbClr val="000000"/>
                </a:solidFill>
              </a:rPr>
              <a:t>skolor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här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 err="1">
                <a:solidFill>
                  <a:srgbClr val="000000"/>
                </a:solidFill>
              </a:rPr>
              <a:t>Hurdan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din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?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den </a:t>
            </a:r>
            <a:r>
              <a:rPr lang="en-US" dirty="0" err="1">
                <a:solidFill>
                  <a:srgbClr val="000000"/>
                </a:solidFill>
              </a:rPr>
              <a:t>också</a:t>
            </a:r>
            <a:r>
              <a:rPr lang="en-US" dirty="0">
                <a:solidFill>
                  <a:srgbClr val="000000"/>
                </a:solidFill>
              </a:rPr>
              <a:t> _______?</a:t>
            </a:r>
          </a:p>
          <a:p>
            <a:pPr marL="514350" indent="-336550" eaLnBrk="1" fontAlgn="auto" hangingPunct="1"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marL="514350" indent="-336550" eaLnBrk="1" fontAlgn="auto" hangingPunct="1"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64" name="Shape 164">
            <a:extLst>
              <a:ext uri="{FF2B5EF4-FFF2-40B4-BE49-F238E27FC236}">
                <a16:creationId xmlns:a16="http://schemas.microsoft.com/office/drawing/2014/main" id="{45CA584F-FCF3-4DE3-B118-AAAE5374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841750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</a:t>
            </a:r>
          </a:p>
        </p:txBody>
      </p:sp>
      <p:sp>
        <p:nvSpPr>
          <p:cNvPr id="165" name="Shape 165">
            <a:extLst>
              <a:ext uri="{FF2B5EF4-FFF2-40B4-BE49-F238E27FC236}">
                <a16:creationId xmlns:a16="http://schemas.microsoft.com/office/drawing/2014/main" id="{434C614C-02D0-4C77-9125-0715D40B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2276475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stora</a:t>
            </a:r>
          </a:p>
        </p:txBody>
      </p:sp>
      <p:sp>
        <p:nvSpPr>
          <p:cNvPr id="166" name="Shape 166">
            <a:extLst>
              <a:ext uri="{FF2B5EF4-FFF2-40B4-BE49-F238E27FC236}">
                <a16:creationId xmlns:a16="http://schemas.microsoft.com/office/drawing/2014/main" id="{F4AEE737-F993-4501-9EF5-1168136C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2800350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 dirty="0" err="1"/>
              <a:t>stora</a:t>
            </a:r>
            <a:endParaRPr lang="en-US" altLang="fi-FI" sz="2800" b="1" dirty="0"/>
          </a:p>
        </p:txBody>
      </p:sp>
      <p:sp>
        <p:nvSpPr>
          <p:cNvPr id="167" name="Shape 167">
            <a:extLst>
              <a:ext uri="{FF2B5EF4-FFF2-40B4-BE49-F238E27FC236}">
                <a16:creationId xmlns:a16="http://schemas.microsoft.com/office/drawing/2014/main" id="{A64E6885-F9F5-4359-A64F-71ACF518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317875"/>
            <a:ext cx="1150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stora</a:t>
            </a:r>
          </a:p>
        </p:txBody>
      </p:sp>
      <p:sp>
        <p:nvSpPr>
          <p:cNvPr id="168" name="Shape 168">
            <a:extLst>
              <a:ext uri="{FF2B5EF4-FFF2-40B4-BE49-F238E27FC236}">
                <a16:creationId xmlns:a16="http://schemas.microsoft.com/office/drawing/2014/main" id="{496131BE-7E6D-424F-B36A-F08ED674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773238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2256937-89A2-46C3-B967-5811FBAF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7B62E1-435A-4A8B-BA70-3690423E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14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  <p:bldP spid="167" grpId="0"/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73">
            <a:extLst>
              <a:ext uri="{FF2B5EF4-FFF2-40B4-BE49-F238E27FC236}">
                <a16:creationId xmlns:a16="http://schemas.microsoft.com/office/drawing/2014/main" id="{24FABFE8-D8FD-41E4-BE8A-FB7A4FE152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stort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vai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stora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?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Täydennä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. (4/7)</a:t>
            </a:r>
            <a:endParaRPr lang="en-US" altLang="fi-FI" sz="3200" dirty="0">
              <a:solidFill>
                <a:srgbClr val="000000"/>
              </a:solidFill>
            </a:endParaRPr>
          </a:p>
        </p:txBody>
      </p:sp>
      <p:sp>
        <p:nvSpPr>
          <p:cNvPr id="174" name="Shape 174">
            <a:extLst>
              <a:ext uri="{FF2B5EF4-FFF2-40B4-BE49-F238E27FC236}">
                <a16:creationId xmlns:a16="http://schemas.microsoft.com/office/drawing/2014/main" id="{CF3A3B64-94AD-4668-88D8-CA17EF8DE90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 dirty="0">
                <a:solidFill>
                  <a:srgbClr val="000000"/>
                </a:solidFill>
              </a:rPr>
              <a:t>Vi </a:t>
            </a:r>
            <a:r>
              <a:rPr lang="en-US" dirty="0" err="1">
                <a:solidFill>
                  <a:srgbClr val="000000"/>
                </a:solidFill>
              </a:rPr>
              <a:t>går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på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ett</a:t>
            </a:r>
            <a:r>
              <a:rPr lang="en-US" dirty="0">
                <a:solidFill>
                  <a:srgbClr val="000000"/>
                </a:solidFill>
              </a:rPr>
              <a:t> _______ gymnasium.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 dirty="0" err="1">
                <a:solidFill>
                  <a:srgbClr val="000000"/>
                </a:solidFill>
              </a:rPr>
              <a:t>Det</a:t>
            </a:r>
            <a:r>
              <a:rPr lang="en-US" dirty="0">
                <a:solidFill>
                  <a:srgbClr val="000000"/>
                </a:solidFill>
              </a:rPr>
              <a:t> ________ </a:t>
            </a:r>
            <a:r>
              <a:rPr lang="en-US" dirty="0" err="1">
                <a:solidFill>
                  <a:srgbClr val="000000"/>
                </a:solidFill>
              </a:rPr>
              <a:t>gymnasiet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jättemodernt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 dirty="0">
                <a:solidFill>
                  <a:srgbClr val="000000"/>
                </a:solidFill>
              </a:rPr>
              <a:t>Jag </a:t>
            </a:r>
            <a:r>
              <a:rPr lang="en-US" dirty="0" err="1">
                <a:solidFill>
                  <a:srgbClr val="000000"/>
                </a:solidFill>
              </a:rPr>
              <a:t>trivs</a:t>
            </a:r>
            <a:r>
              <a:rPr lang="en-US" dirty="0">
                <a:solidFill>
                  <a:srgbClr val="000000"/>
                </a:solidFill>
              </a:rPr>
              <a:t> bra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vårt</a:t>
            </a:r>
            <a:r>
              <a:rPr lang="en-US" dirty="0">
                <a:solidFill>
                  <a:srgbClr val="000000"/>
                </a:solidFill>
              </a:rPr>
              <a:t> _________ gymnasium.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 dirty="0" err="1">
                <a:solidFill>
                  <a:srgbClr val="000000"/>
                </a:solidFill>
              </a:rPr>
              <a:t>Det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två</a:t>
            </a:r>
            <a:r>
              <a:rPr lang="en-US" dirty="0">
                <a:solidFill>
                  <a:srgbClr val="000000"/>
                </a:solidFill>
              </a:rPr>
              <a:t> ______ </a:t>
            </a:r>
            <a:r>
              <a:rPr lang="en-US" dirty="0" err="1">
                <a:solidFill>
                  <a:srgbClr val="000000"/>
                </a:solidFill>
              </a:rPr>
              <a:t>gymnasier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här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 dirty="0" err="1">
                <a:solidFill>
                  <a:srgbClr val="000000"/>
                </a:solidFill>
              </a:rPr>
              <a:t>Hurdant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ditt</a:t>
            </a:r>
            <a:r>
              <a:rPr lang="en-US" dirty="0">
                <a:solidFill>
                  <a:srgbClr val="000000"/>
                </a:solidFill>
              </a:rPr>
              <a:t> gymnasium?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också</a:t>
            </a:r>
            <a:r>
              <a:rPr lang="en-US" dirty="0">
                <a:solidFill>
                  <a:srgbClr val="000000"/>
                </a:solidFill>
              </a:rPr>
              <a:t> _______?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75" name="Shape 175">
            <a:extLst>
              <a:ext uri="{FF2B5EF4-FFF2-40B4-BE49-F238E27FC236}">
                <a16:creationId xmlns:a16="http://schemas.microsoft.com/office/drawing/2014/main" id="{DEB31E81-7880-48EA-B2C8-4C7368C5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773238"/>
            <a:ext cx="1116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stort</a:t>
            </a:r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62740F39-48F5-45C0-90E4-D6A3BF16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276475"/>
            <a:ext cx="1116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stora</a:t>
            </a:r>
          </a:p>
        </p:txBody>
      </p:sp>
      <p:sp>
        <p:nvSpPr>
          <p:cNvPr id="177" name="Shape 177">
            <a:extLst>
              <a:ext uri="{FF2B5EF4-FFF2-40B4-BE49-F238E27FC236}">
                <a16:creationId xmlns:a16="http://schemas.microsoft.com/office/drawing/2014/main" id="{13804764-4C73-4FCA-BBBF-6583ACCC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2781300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stora</a:t>
            </a:r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B972648C-E66C-4BE2-9623-680EB8E3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284538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stora</a:t>
            </a:r>
          </a:p>
        </p:txBody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D624923C-04D7-411C-B541-150477DA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789363"/>
            <a:ext cx="111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stort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946EA4-D488-404D-9B0A-0C2A07D1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3533C2-3299-4021-B544-B16A4C9C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15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84">
            <a:extLst>
              <a:ext uri="{FF2B5EF4-FFF2-40B4-BE49-F238E27FC236}">
                <a16:creationId xmlns:a16="http://schemas.microsoft.com/office/drawing/2014/main" id="{FFC11CDA-456A-4CC9-986C-EE0C649A6F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Liten,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litet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lilla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vai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 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små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?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Täydennä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. (5/7)</a:t>
            </a:r>
            <a:endParaRPr lang="en-US" altLang="fi-FI" sz="3200" dirty="0">
              <a:solidFill>
                <a:srgbClr val="000000"/>
              </a:solidFill>
            </a:endParaRPr>
          </a:p>
        </p:txBody>
      </p:sp>
      <p:sp>
        <p:nvSpPr>
          <p:cNvPr id="185" name="Shape 185">
            <a:extLst>
              <a:ext uri="{FF2B5EF4-FFF2-40B4-BE49-F238E27FC236}">
                <a16:creationId xmlns:a16="http://schemas.microsoft.com/office/drawing/2014/main" id="{EFB17CF7-C556-43F4-9ADD-D10AA9823C8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Vi </a:t>
            </a:r>
            <a:r>
              <a:rPr lang="en-US" dirty="0" err="1">
                <a:solidFill>
                  <a:srgbClr val="000000"/>
                </a:solidFill>
              </a:rPr>
              <a:t>går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_______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Den ________ </a:t>
            </a:r>
            <a:r>
              <a:rPr lang="en-US" dirty="0" err="1">
                <a:solidFill>
                  <a:srgbClr val="000000"/>
                </a:solidFill>
              </a:rPr>
              <a:t>skolan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jättemodern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Jag </a:t>
            </a:r>
            <a:r>
              <a:rPr lang="en-US" dirty="0" err="1">
                <a:solidFill>
                  <a:srgbClr val="000000"/>
                </a:solidFill>
              </a:rPr>
              <a:t>trivs</a:t>
            </a:r>
            <a:r>
              <a:rPr lang="en-US" dirty="0">
                <a:solidFill>
                  <a:srgbClr val="000000"/>
                </a:solidFill>
              </a:rPr>
              <a:t> bra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vår</a:t>
            </a:r>
            <a:r>
              <a:rPr lang="en-US" dirty="0">
                <a:solidFill>
                  <a:srgbClr val="000000"/>
                </a:solidFill>
              </a:rPr>
              <a:t> _________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Det </a:t>
            </a:r>
            <a:r>
              <a:rPr lang="en-US" dirty="0" err="1">
                <a:solidFill>
                  <a:srgbClr val="000000"/>
                </a:solidFill>
              </a:rPr>
              <a:t>finns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två</a:t>
            </a:r>
            <a:r>
              <a:rPr lang="en-US" dirty="0">
                <a:solidFill>
                  <a:srgbClr val="000000"/>
                </a:solidFill>
              </a:rPr>
              <a:t> ______ </a:t>
            </a:r>
            <a:r>
              <a:rPr lang="en-US" dirty="0" err="1">
                <a:solidFill>
                  <a:srgbClr val="000000"/>
                </a:solidFill>
              </a:rPr>
              <a:t>skolor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här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  <a:defRPr/>
            </a:pPr>
            <a:r>
              <a:rPr lang="en-US" dirty="0" err="1">
                <a:solidFill>
                  <a:srgbClr val="000000"/>
                </a:solidFill>
              </a:rPr>
              <a:t>Hurdan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din </a:t>
            </a:r>
            <a:r>
              <a:rPr lang="en-US" dirty="0" err="1">
                <a:solidFill>
                  <a:srgbClr val="000000"/>
                </a:solidFill>
              </a:rPr>
              <a:t>skola</a:t>
            </a:r>
            <a:r>
              <a:rPr lang="en-US" dirty="0">
                <a:solidFill>
                  <a:srgbClr val="000000"/>
                </a:solidFill>
              </a:rPr>
              <a:t>? </a:t>
            </a:r>
            <a:r>
              <a:rPr lang="en-US" dirty="0" err="1">
                <a:solidFill>
                  <a:srgbClr val="000000"/>
                </a:solidFill>
              </a:rPr>
              <a:t>Är</a:t>
            </a:r>
            <a:r>
              <a:rPr lang="en-US" dirty="0">
                <a:solidFill>
                  <a:srgbClr val="000000"/>
                </a:solidFill>
              </a:rPr>
              <a:t> den </a:t>
            </a:r>
            <a:r>
              <a:rPr lang="en-US" dirty="0" err="1">
                <a:solidFill>
                  <a:srgbClr val="000000"/>
                </a:solidFill>
              </a:rPr>
              <a:t>också</a:t>
            </a:r>
            <a:r>
              <a:rPr lang="en-US" dirty="0">
                <a:solidFill>
                  <a:srgbClr val="000000"/>
                </a:solidFill>
              </a:rPr>
              <a:t> _______?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86" name="Shape 186">
            <a:extLst>
              <a:ext uri="{FF2B5EF4-FFF2-40B4-BE49-F238E27FC236}">
                <a16:creationId xmlns:a16="http://schemas.microsoft.com/office/drawing/2014/main" id="{D3B7BD6F-6440-4157-A0AD-42AA31C5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7323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liten</a:t>
            </a:r>
          </a:p>
        </p:txBody>
      </p:sp>
      <p:sp>
        <p:nvSpPr>
          <p:cNvPr id="187" name="Shape 187">
            <a:extLst>
              <a:ext uri="{FF2B5EF4-FFF2-40B4-BE49-F238E27FC236}">
                <a16:creationId xmlns:a16="http://schemas.microsoft.com/office/drawing/2014/main" id="{E41377F4-1A99-44DB-AF5A-5E9BD2F5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276475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lilla</a:t>
            </a:r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C2FE90BE-95EC-4B35-8C02-436186D2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781300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lilla</a:t>
            </a:r>
          </a:p>
        </p:txBody>
      </p:sp>
      <p:sp>
        <p:nvSpPr>
          <p:cNvPr id="189" name="Shape 189">
            <a:extLst>
              <a:ext uri="{FF2B5EF4-FFF2-40B4-BE49-F238E27FC236}">
                <a16:creationId xmlns:a16="http://schemas.microsoft.com/office/drawing/2014/main" id="{D392BB7E-FFBF-4461-9935-75AB7367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284538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små</a:t>
            </a:r>
          </a:p>
        </p:txBody>
      </p:sp>
      <p:sp>
        <p:nvSpPr>
          <p:cNvPr id="190" name="Shape 190">
            <a:extLst>
              <a:ext uri="{FF2B5EF4-FFF2-40B4-BE49-F238E27FC236}">
                <a16:creationId xmlns:a16="http://schemas.microsoft.com/office/drawing/2014/main" id="{9DA3BBC7-4552-4204-81F6-8B3A43C8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3841750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liten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40219E-4FD2-4DEB-94F1-D8E1AD5D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2A02581-0D56-4E58-8E29-E7D5297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16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95">
            <a:extLst>
              <a:ext uri="{FF2B5EF4-FFF2-40B4-BE49-F238E27FC236}">
                <a16:creationId xmlns:a16="http://schemas.microsoft.com/office/drawing/2014/main" id="{EF7115C2-2791-4F53-A54C-CEE3216139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Liten,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litet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lilla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vai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små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? </a:t>
            </a:r>
            <a:r>
              <a:rPr lang="en-US" altLang="fi-FI" sz="3200" dirty="0" err="1">
                <a:solidFill>
                  <a:srgbClr val="000000"/>
                </a:solidFill>
                <a:sym typeface="Calibri" panose="020F0502020204030204" pitchFamily="34" charset="0"/>
              </a:rPr>
              <a:t>Täydennä</a:t>
            </a:r>
            <a:r>
              <a:rPr lang="en-US" altLang="fi-FI" sz="3200" dirty="0">
                <a:solidFill>
                  <a:srgbClr val="000000"/>
                </a:solidFill>
                <a:sym typeface="Calibri" panose="020F0502020204030204" pitchFamily="34" charset="0"/>
              </a:rPr>
              <a:t>. (6/7)</a:t>
            </a:r>
            <a:endParaRPr lang="en-US" altLang="fi-FI" sz="3200" dirty="0">
              <a:solidFill>
                <a:srgbClr val="000000"/>
              </a:solidFill>
            </a:endParaRPr>
          </a:p>
        </p:txBody>
      </p:sp>
      <p:sp>
        <p:nvSpPr>
          <p:cNvPr id="196" name="Shape 196">
            <a:extLst>
              <a:ext uri="{FF2B5EF4-FFF2-40B4-BE49-F238E27FC236}">
                <a16:creationId xmlns:a16="http://schemas.microsoft.com/office/drawing/2014/main" id="{8FF5AFF9-D99D-4F31-94B0-99E99E644C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>
                <a:solidFill>
                  <a:srgbClr val="000000"/>
                </a:solidFill>
              </a:rPr>
              <a:t>Vi går på ett _______ gymnasium.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>
                <a:solidFill>
                  <a:srgbClr val="000000"/>
                </a:solidFill>
              </a:rPr>
              <a:t>Det ________ gymnasiet är jättemodernt.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>
                <a:solidFill>
                  <a:srgbClr val="000000"/>
                </a:solidFill>
              </a:rPr>
              <a:t>Jag trivs bra i vårt _________ gymnasium.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>
                <a:solidFill>
                  <a:srgbClr val="000000"/>
                </a:solidFill>
              </a:rPr>
              <a:t>Det finns två ______ gymnasier här.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6"/>
              <a:defRPr/>
            </a:pPr>
            <a:r>
              <a:rPr lang="en-US">
                <a:solidFill>
                  <a:srgbClr val="000000"/>
                </a:solidFill>
              </a:rPr>
              <a:t>Hurdant är ditt gymnasium? Är det också _______?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7" name="Shape 197">
            <a:extLst>
              <a:ext uri="{FF2B5EF4-FFF2-40B4-BE49-F238E27FC236}">
                <a16:creationId xmlns:a16="http://schemas.microsoft.com/office/drawing/2014/main" id="{A612BD62-BBB1-4DA6-9E78-2B8659D6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77323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litet</a:t>
            </a:r>
          </a:p>
        </p:txBody>
      </p:sp>
      <p:sp>
        <p:nvSpPr>
          <p:cNvPr id="198" name="Shape 198">
            <a:extLst>
              <a:ext uri="{FF2B5EF4-FFF2-40B4-BE49-F238E27FC236}">
                <a16:creationId xmlns:a16="http://schemas.microsoft.com/office/drawing/2014/main" id="{EC34A426-1852-405C-89D5-45BDB37C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276475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lilla</a:t>
            </a:r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84E001F9-BF43-4B5B-BE91-3D7705F1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81300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lilla</a:t>
            </a:r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109D3F3C-756C-406A-AF48-AE46274D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284538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små</a:t>
            </a:r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08D22B66-92C9-484E-81D9-72DACC71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841750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2800" b="1"/>
              <a:t>litet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DA3526-D8A4-4A96-A9EC-BE4BCCEA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DA6C478-46AD-47D5-B845-487C3F3B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17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DBD05-96DF-4081-89F7-E829D01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Täydennä adjektiivi oikeassa muodossa. </a:t>
            </a:r>
            <a:r>
              <a:rPr lang="fi-FI" sz="3200"/>
              <a:t>(7/7)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626E32-D6A8-4284-8588-5B9B619BC5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Hur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gammal</a:t>
            </a:r>
            <a:r>
              <a:rPr lang="fi-FI" sz="2600" i="1" dirty="0"/>
              <a:t>) </a:t>
            </a:r>
            <a:r>
              <a:rPr lang="fi-FI" sz="2600" dirty="0" err="1"/>
              <a:t>är</a:t>
            </a:r>
            <a:r>
              <a:rPr lang="fi-FI" sz="2600" dirty="0"/>
              <a:t> du?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Hur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gammal</a:t>
            </a:r>
            <a:r>
              <a:rPr lang="fi-FI" sz="2600" i="1" dirty="0"/>
              <a:t>)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ni</a:t>
            </a:r>
            <a:r>
              <a:rPr lang="fi-FI" sz="2600" dirty="0"/>
              <a:t>?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mycket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trevlig</a:t>
            </a:r>
            <a:r>
              <a:rPr lang="fi-FI" sz="2600" i="1" dirty="0"/>
              <a:t>).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trevlig</a:t>
            </a:r>
            <a:r>
              <a:rPr lang="fi-FI" sz="2600" i="1" dirty="0"/>
              <a:t>)!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/>
              <a:t>De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artig</a:t>
            </a:r>
            <a:r>
              <a:rPr lang="fi-FI" sz="2600" i="1" dirty="0"/>
              <a:t>).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litet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trött</a:t>
            </a:r>
            <a:r>
              <a:rPr lang="fi-FI" sz="2600" i="1" dirty="0"/>
              <a:t>).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intresserad</a:t>
            </a:r>
            <a:r>
              <a:rPr lang="fi-FI" sz="2600" i="1" dirty="0"/>
              <a:t>) </a:t>
            </a:r>
            <a:r>
              <a:rPr lang="fi-FI" sz="2600" dirty="0"/>
              <a:t>av </a:t>
            </a:r>
            <a:r>
              <a:rPr lang="fi-FI" sz="2600" dirty="0" err="1"/>
              <a:t>fotboll</a:t>
            </a:r>
            <a:r>
              <a:rPr lang="fi-FI" sz="2600" dirty="0"/>
              <a:t>.</a:t>
            </a:r>
          </a:p>
          <a:p>
            <a:pPr marL="742950" indent="-514350">
              <a:buFont typeface="+mj-lt"/>
              <a:buAutoNum type="arabicPeriod"/>
            </a:pPr>
            <a:r>
              <a:rPr lang="fi-FI" sz="2600" dirty="0" err="1"/>
              <a:t>Vad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ni</a:t>
            </a:r>
            <a:r>
              <a:rPr lang="fi-FI" sz="2600" dirty="0"/>
              <a:t> </a:t>
            </a:r>
            <a:r>
              <a:rPr lang="fi-FI" sz="2600" i="1" dirty="0"/>
              <a:t>(</a:t>
            </a:r>
            <a:r>
              <a:rPr lang="fi-FI" sz="2600" i="1" dirty="0" err="1"/>
              <a:t>intresserad</a:t>
            </a:r>
            <a:r>
              <a:rPr lang="fi-FI" sz="2600" i="1" dirty="0"/>
              <a:t>) </a:t>
            </a:r>
            <a:r>
              <a:rPr lang="fi-FI" sz="2600" dirty="0"/>
              <a:t>av?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4F3BA3-06C4-46B7-AEB0-C444F65B2A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r>
              <a:rPr lang="fi-FI" sz="2600" dirty="0" err="1"/>
              <a:t>Hur</a:t>
            </a:r>
            <a:r>
              <a:rPr lang="fi-FI" sz="2600" dirty="0"/>
              <a:t> </a:t>
            </a:r>
            <a:r>
              <a:rPr lang="fi-FI" sz="2600" b="1" dirty="0" err="1"/>
              <a:t>gammal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du?</a:t>
            </a:r>
          </a:p>
          <a:p>
            <a:pPr indent="0">
              <a:buNone/>
            </a:pPr>
            <a:r>
              <a:rPr lang="fi-FI" sz="2600" dirty="0" err="1"/>
              <a:t>Hur</a:t>
            </a:r>
            <a:r>
              <a:rPr lang="fi-FI" sz="2600" dirty="0"/>
              <a:t> </a:t>
            </a:r>
            <a:r>
              <a:rPr lang="fi-FI" sz="2600" b="1" dirty="0" err="1"/>
              <a:t>gamla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ni</a:t>
            </a:r>
            <a:r>
              <a:rPr lang="fi-FI" sz="2600" dirty="0"/>
              <a:t>?</a:t>
            </a:r>
          </a:p>
          <a:p>
            <a:pPr indent="0"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mycket</a:t>
            </a:r>
            <a:r>
              <a:rPr lang="fi-FI" sz="2600" dirty="0"/>
              <a:t> </a:t>
            </a:r>
            <a:r>
              <a:rPr lang="fi-FI" sz="2600" b="1" dirty="0" err="1"/>
              <a:t>trevlig</a:t>
            </a:r>
            <a:r>
              <a:rPr lang="fi-FI" sz="2600" dirty="0"/>
              <a:t>.</a:t>
            </a:r>
          </a:p>
          <a:p>
            <a:pPr indent="0">
              <a:buNone/>
            </a:pP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b="1" dirty="0" err="1"/>
              <a:t>trevligt</a:t>
            </a:r>
            <a:r>
              <a:rPr lang="fi-FI" sz="2600" dirty="0"/>
              <a:t>!</a:t>
            </a:r>
          </a:p>
          <a:p>
            <a:pPr indent="0">
              <a:buNone/>
            </a:pPr>
            <a:r>
              <a:rPr lang="fi-FI" sz="2600" dirty="0"/>
              <a:t>De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b="1" dirty="0" err="1"/>
              <a:t>artiga</a:t>
            </a:r>
            <a:r>
              <a:rPr lang="fi-FI" sz="2600" dirty="0"/>
              <a:t>.</a:t>
            </a:r>
          </a:p>
          <a:p>
            <a:pPr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litet</a:t>
            </a:r>
            <a:r>
              <a:rPr lang="fi-FI" sz="2600" dirty="0"/>
              <a:t> </a:t>
            </a:r>
            <a:r>
              <a:rPr lang="fi-FI" sz="2600" b="1" dirty="0" err="1"/>
              <a:t>trötta</a:t>
            </a:r>
            <a:r>
              <a:rPr lang="fi-FI" sz="2600" dirty="0"/>
              <a:t>.</a:t>
            </a:r>
          </a:p>
          <a:p>
            <a:pPr indent="0"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b="1" dirty="0" err="1"/>
              <a:t>intresserad</a:t>
            </a:r>
            <a:r>
              <a:rPr lang="fi-FI" sz="2600" dirty="0"/>
              <a:t> av </a:t>
            </a:r>
            <a:r>
              <a:rPr lang="fi-FI" sz="2600" dirty="0" err="1"/>
              <a:t>fotboll</a:t>
            </a:r>
            <a:r>
              <a:rPr lang="fi-FI" sz="2600" dirty="0"/>
              <a:t>.</a:t>
            </a:r>
          </a:p>
          <a:p>
            <a:pPr indent="0">
              <a:buNone/>
            </a:pPr>
            <a:r>
              <a:rPr lang="fi-FI" sz="2600" dirty="0" err="1"/>
              <a:t>Vad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ni</a:t>
            </a:r>
            <a:r>
              <a:rPr lang="fi-FI" sz="2600" dirty="0"/>
              <a:t> </a:t>
            </a:r>
            <a:r>
              <a:rPr lang="fi-FI" sz="2600" b="1" dirty="0" err="1"/>
              <a:t>intresserade</a:t>
            </a:r>
            <a:r>
              <a:rPr lang="fi-FI" sz="2600" dirty="0"/>
              <a:t> av?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9A2A41-638D-4521-8909-C5E4F17D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FEF37-1D2C-4508-8CB8-22E8D3FA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31B7-D8D2-450F-98A8-64E1FF0DC906}" type="slidenum">
              <a:rPr lang="en-US" altLang="fi-FI" smtClean="0"/>
              <a:pPr/>
              <a:t>18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366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89">
            <a:extLst>
              <a:ext uri="{FF2B5EF4-FFF2-40B4-BE49-F238E27FC236}">
                <a16:creationId xmlns:a16="http://schemas.microsoft.com/office/drawing/2014/main" id="{7902A72C-34EC-4C45-A958-DF4E313DB1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yleensä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kolme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90" name="Shape 90">
            <a:extLst>
              <a:ext uri="{FF2B5EF4-FFF2-40B4-BE49-F238E27FC236}">
                <a16:creationId xmlns:a16="http://schemas.microsoft.com/office/drawing/2014/main" id="{37FF2B6E-FFFE-43D0-9837-7C365FF65C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err="1">
                <a:solidFill>
                  <a:srgbClr val="000000"/>
                </a:solidFill>
              </a:rPr>
              <a:t>Ett</a:t>
            </a:r>
            <a:r>
              <a:rPr lang="en-US" b="1" dirty="0">
                <a:solidFill>
                  <a:srgbClr val="000000"/>
                </a:solidFill>
              </a:rPr>
              <a:t>- </a:t>
            </a:r>
            <a:r>
              <a:rPr lang="en-US" b="1" dirty="0" err="1">
                <a:solidFill>
                  <a:srgbClr val="000000"/>
                </a:solidFill>
              </a:rPr>
              <a:t>suku</a:t>
            </a:r>
            <a:r>
              <a:rPr lang="en-US" b="1" dirty="0">
                <a:solidFill>
                  <a:srgbClr val="000000"/>
                </a:solidFill>
              </a:rPr>
              <a:t>	A-</a:t>
            </a:r>
            <a:r>
              <a:rPr lang="en-US" b="1" dirty="0" err="1">
                <a:solidFill>
                  <a:srgbClr val="000000"/>
                </a:solidFill>
              </a:rPr>
              <a:t>muoto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monikko</a:t>
            </a:r>
            <a:r>
              <a:rPr lang="en-US" b="1" dirty="0">
                <a:solidFill>
                  <a:srgbClr val="000000"/>
                </a:solidFill>
              </a:rPr>
              <a:t>/</a:t>
            </a:r>
            <a:r>
              <a:rPr lang="en-US" b="1" dirty="0" err="1">
                <a:solidFill>
                  <a:srgbClr val="000000"/>
                </a:solidFill>
              </a:rPr>
              <a:t>määräinen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dirty="0" err="1">
                <a:solidFill>
                  <a:srgbClr val="000000"/>
                </a:solidFill>
              </a:rPr>
              <a:t>stor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err="1">
                <a:solidFill>
                  <a:srgbClr val="000000"/>
                </a:solidFill>
              </a:rPr>
              <a:t>stor</a:t>
            </a:r>
            <a:r>
              <a:rPr lang="en-US" sz="2400" b="1" dirty="0" err="1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err="1">
                <a:solidFill>
                  <a:srgbClr val="000000"/>
                </a:solidFill>
              </a:rPr>
              <a:t>stor</a:t>
            </a:r>
            <a:r>
              <a:rPr lang="en-US" sz="2400" b="1" dirty="0" err="1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suuri</a:t>
            </a:r>
            <a:endParaRPr lang="en-US" sz="2000" i="1" dirty="0">
              <a:solidFill>
                <a:srgbClr val="000000"/>
              </a:solidFill>
            </a:endParaRPr>
          </a:p>
          <a:p>
            <a:pPr indent="7620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000" i="1" dirty="0">
              <a:solidFill>
                <a:srgbClr val="000000"/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78D3558-BA18-42E1-8E0E-AB4C660E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D74A9F-3B95-4513-BDAE-20AECCD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2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95">
            <a:extLst>
              <a:ext uri="{FF2B5EF4-FFF2-40B4-BE49-F238E27FC236}">
                <a16:creationId xmlns:a16="http://schemas.microsoft.com/office/drawing/2014/main" id="{3CC5E22E-573B-4BC0-A28B-052133D03D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taipuu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pääsanansa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mukaan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 </a:t>
            </a:r>
          </a:p>
        </p:txBody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45EFB2F8-1B41-4B4F-A818-7A472F040D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3888" y="1825625"/>
            <a:ext cx="11449050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Skolan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u="sng" dirty="0">
                <a:solidFill>
                  <a:srgbClr val="000000"/>
                </a:solidFill>
              </a:rPr>
              <a:t>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trevlig</a:t>
            </a:r>
            <a:r>
              <a:rPr lang="en-US" sz="2400" dirty="0">
                <a:solidFill>
                  <a:srgbClr val="000000"/>
                </a:solidFill>
              </a:rPr>
              <a:t>.	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Koulu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suuri</a:t>
            </a:r>
            <a:r>
              <a:rPr lang="en-US" sz="2000" i="1" dirty="0">
                <a:solidFill>
                  <a:srgbClr val="000000"/>
                </a:solidFill>
              </a:rPr>
              <a:t>. Se on </a:t>
            </a:r>
            <a:r>
              <a:rPr lang="en-US" sz="2000" i="1" dirty="0" err="1">
                <a:solidFill>
                  <a:srgbClr val="000000"/>
                </a:solidFill>
              </a:rPr>
              <a:t>mukava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Ett-suku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Gymnasiet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stort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u="sng" dirty="0">
                <a:solidFill>
                  <a:srgbClr val="000000"/>
                </a:solidFill>
              </a:rPr>
              <a:t>Det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trevligt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Lukio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suuri</a:t>
            </a:r>
            <a:r>
              <a:rPr lang="en-US" sz="2000" i="1" dirty="0">
                <a:solidFill>
                  <a:srgbClr val="000000"/>
                </a:solidFill>
              </a:rPr>
              <a:t>. Se on </a:t>
            </a:r>
            <a:r>
              <a:rPr lang="en-US" sz="2000" i="1" dirty="0" err="1">
                <a:solidFill>
                  <a:srgbClr val="000000"/>
                </a:solidFill>
              </a:rPr>
              <a:t>mukava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Monikko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Grupperna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stora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u="sng" dirty="0">
                <a:solidFill>
                  <a:srgbClr val="000000"/>
                </a:solidFill>
              </a:rPr>
              <a:t>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trevliga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Ryhmät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ovat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suuria</a:t>
            </a:r>
            <a:r>
              <a:rPr lang="en-US" sz="2000" i="1" dirty="0">
                <a:solidFill>
                  <a:srgbClr val="000000"/>
                </a:solidFill>
              </a:rPr>
              <a:t>. Ne </a:t>
            </a:r>
            <a:r>
              <a:rPr lang="en-US" sz="2000" i="1" dirty="0" err="1">
                <a:solidFill>
                  <a:srgbClr val="000000"/>
                </a:solidFill>
              </a:rPr>
              <a:t>ovat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mukavia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Jag </a:t>
            </a:r>
            <a:r>
              <a:rPr lang="en-US" sz="2400" dirty="0" err="1">
                <a:solidFill>
                  <a:srgbClr val="000000"/>
                </a:solidFill>
              </a:rPr>
              <a:t>går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skola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		</a:t>
            </a:r>
            <a:r>
              <a:rPr lang="en-US" sz="2000" i="1" dirty="0" err="1">
                <a:solidFill>
                  <a:srgbClr val="000000"/>
                </a:solidFill>
              </a:rPr>
              <a:t>Käyn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suurta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koulua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Ett-suku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Jag </a:t>
            </a:r>
            <a:r>
              <a:rPr lang="en-US" sz="2400" dirty="0" err="1">
                <a:solidFill>
                  <a:srgbClr val="000000"/>
                </a:solidFill>
              </a:rPr>
              <a:t>går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ett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stort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</a:rPr>
              <a:t>gymnasium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000" i="1" dirty="0" err="1">
                <a:solidFill>
                  <a:srgbClr val="000000"/>
                </a:solidFill>
              </a:rPr>
              <a:t>Käyn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suurta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lukiota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Monikko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Vi har </a:t>
            </a:r>
            <a:r>
              <a:rPr lang="en-US" sz="2400" b="1" dirty="0" err="1">
                <a:solidFill>
                  <a:srgbClr val="000000"/>
                </a:solidFill>
              </a:rPr>
              <a:t>stora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grupper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		</a:t>
            </a:r>
            <a:r>
              <a:rPr lang="en-US" sz="2000" i="1" dirty="0" err="1">
                <a:solidFill>
                  <a:srgbClr val="000000"/>
                </a:solidFill>
              </a:rPr>
              <a:t>Meillä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suuria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ryhmiä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indent="7620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000" i="1"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CD802F4-E240-4A1A-BA09-219F013E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66BCF6-0BB1-4736-8C9A-F5EE9E4F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3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01">
            <a:extLst>
              <a:ext uri="{FF2B5EF4-FFF2-40B4-BE49-F238E27FC236}">
                <a16:creationId xmlns:a16="http://schemas.microsoft.com/office/drawing/2014/main" id="{533A980F-AF06-4ED3-AC11-44B85F5F60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 taipuu pääsanansa mukaan:</a:t>
            </a:r>
          </a:p>
        </p:txBody>
      </p:sp>
      <p:sp>
        <p:nvSpPr>
          <p:cNvPr id="102" name="Shape 102">
            <a:extLst>
              <a:ext uri="{FF2B5EF4-FFF2-40B4-BE49-F238E27FC236}">
                <a16:creationId xmlns:a16="http://schemas.microsoft.com/office/drawing/2014/main" id="{019C0F55-FB2D-4384-9955-A67B42EF038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>
                <a:solidFill>
                  <a:srgbClr val="000000"/>
                </a:solidFill>
              </a:rPr>
              <a:t>Han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sportig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Hän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urheilullinen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Ett-suku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>
                <a:solidFill>
                  <a:srgbClr val="000000"/>
                </a:solidFill>
              </a:rPr>
              <a:t>Det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roligt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000" i="1" dirty="0">
                <a:solidFill>
                  <a:srgbClr val="000000"/>
                </a:solidFill>
              </a:rPr>
              <a:t>Se on </a:t>
            </a:r>
            <a:r>
              <a:rPr lang="en-US" sz="2000" i="1" dirty="0" err="1">
                <a:solidFill>
                  <a:srgbClr val="000000"/>
                </a:solidFill>
              </a:rPr>
              <a:t>hauskaa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Monikko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400" u="sng" dirty="0">
                <a:solidFill>
                  <a:srgbClr val="000000"/>
                </a:solidFill>
              </a:rPr>
              <a:t>Vi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b="1" dirty="0" err="1">
                <a:solidFill>
                  <a:srgbClr val="000000"/>
                </a:solidFill>
              </a:rPr>
              <a:t>trötta</a:t>
            </a:r>
            <a:r>
              <a:rPr lang="en-US" sz="2400" dirty="0">
                <a:solidFill>
                  <a:srgbClr val="000000"/>
                </a:solidFill>
              </a:rPr>
              <a:t>.	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>
                <a:solidFill>
                  <a:srgbClr val="000000"/>
                </a:solidFill>
              </a:rPr>
              <a:t>Me </a:t>
            </a:r>
            <a:r>
              <a:rPr lang="en-US" sz="2000" i="1" dirty="0" err="1">
                <a:solidFill>
                  <a:srgbClr val="000000"/>
                </a:solidFill>
              </a:rPr>
              <a:t>olemme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väsyneitä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indent="7620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000" i="1"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A8AA0A2-9461-41FF-837A-94137604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24EB89-1E5B-4901-BB36-22EC0357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4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07">
            <a:extLst>
              <a:ext uri="{FF2B5EF4-FFF2-40B4-BE49-F238E27FC236}">
                <a16:creationId xmlns:a16="http://schemas.microsoft.com/office/drawing/2014/main" id="{30F93FC8-67D3-40A6-AFB9-A09DA46B6B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Adjektiivista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käytetään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108" name="Shape 108">
            <a:extLst>
              <a:ext uri="{FF2B5EF4-FFF2-40B4-BE49-F238E27FC236}">
                <a16:creationId xmlns:a16="http://schemas.microsoft.com/office/drawing/2014/main" id="{E11D023C-35A2-4A98-AB17-E14EB0116EB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 err="1">
                <a:solidFill>
                  <a:srgbClr val="000000"/>
                </a:solidFill>
              </a:rPr>
              <a:t>aina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monikossa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lnSpc>
                <a:spcPct val="115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Jag </a:t>
            </a:r>
            <a:r>
              <a:rPr lang="en-US" sz="2400" dirty="0" err="1">
                <a:solidFill>
                  <a:srgbClr val="000000"/>
                </a:solidFill>
              </a:rPr>
              <a:t>gillar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långa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skoldagar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pidä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pitkistä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koulupäivistä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indent="-228600" eaLnBrk="1" fontAlgn="auto" hangingPunct="1">
              <a:lnSpc>
                <a:spcPct val="115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u="sng" dirty="0">
                <a:solidFill>
                  <a:srgbClr val="000000"/>
                </a:solidFill>
              </a:rPr>
              <a:t>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långa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 err="1">
                <a:solidFill>
                  <a:srgbClr val="000000"/>
                </a:solidFill>
              </a:rPr>
              <a:t>skoldagarna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jobbiga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2000" i="1" dirty="0" err="1">
                <a:solidFill>
                  <a:srgbClr val="000000"/>
                </a:solidFill>
              </a:rPr>
              <a:t>Pitkät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koulupäivät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ovat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työläitä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DB99BF-4D90-4E04-9B49-AB49BBEF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ABF55B-D668-40BB-BDE2-630C40F3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5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13">
            <a:extLst>
              <a:ext uri="{FF2B5EF4-FFF2-40B4-BE49-F238E27FC236}">
                <a16:creationId xmlns:a16="http://schemas.microsoft.com/office/drawing/2014/main" id="{5DDEA607-BCC5-480A-B84D-357ACDC77C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Adjektiivista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käytetään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ADF27694-D8B8-420C-BCCA-7BCF199C889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kun </a:t>
            </a:r>
            <a:r>
              <a:rPr lang="en-US" b="1" dirty="0" err="1">
                <a:solidFill>
                  <a:srgbClr val="000000"/>
                </a:solidFill>
              </a:rPr>
              <a:t>adjektiivin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edessä</a:t>
            </a:r>
            <a:r>
              <a:rPr lang="en-US" b="1" dirty="0">
                <a:solidFill>
                  <a:srgbClr val="000000"/>
                </a:solidFill>
              </a:rPr>
              <a:t> on </a:t>
            </a:r>
            <a:r>
              <a:rPr lang="en-US" b="1" dirty="0" err="1">
                <a:solidFill>
                  <a:srgbClr val="000000"/>
                </a:solidFill>
              </a:rPr>
              <a:t>artikkeli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den</a:t>
            </a:r>
            <a:r>
              <a:rPr lang="en-US" b="1" dirty="0">
                <a:solidFill>
                  <a:srgbClr val="000000"/>
                </a:solidFill>
              </a:rPr>
              <a:t> tai </a:t>
            </a:r>
            <a:r>
              <a:rPr lang="en-US" b="1" i="1" dirty="0">
                <a:solidFill>
                  <a:srgbClr val="000000"/>
                </a:solidFill>
              </a:rPr>
              <a:t>det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b="1" dirty="0">
              <a:solidFill>
                <a:srgbClr val="000000"/>
              </a:solidFill>
            </a:endParaRPr>
          </a:p>
          <a:p>
            <a:pPr indent="-228600" eaLnBrk="1" fontAlgn="auto" hangingPunct="1">
              <a:lnSpc>
                <a:spcPct val="115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Har du sett </a:t>
            </a:r>
            <a:r>
              <a:rPr lang="en-US" sz="2400" u="sng" dirty="0">
                <a:solidFill>
                  <a:srgbClr val="000000"/>
                </a:solidFill>
              </a:rPr>
              <a:t>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läraren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000" i="1" dirty="0" err="1">
                <a:solidFill>
                  <a:srgbClr val="000000"/>
                </a:solidFill>
              </a:rPr>
              <a:t>Oletko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nähnyt</a:t>
            </a:r>
            <a:r>
              <a:rPr lang="en-US" sz="2000" i="1" dirty="0">
                <a:solidFill>
                  <a:srgbClr val="000000"/>
                </a:solidFill>
              </a:rPr>
              <a:t> (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) </a:t>
            </a:r>
            <a:r>
              <a:rPr lang="en-US" sz="2000" i="1" dirty="0" err="1">
                <a:solidFill>
                  <a:srgbClr val="000000"/>
                </a:solidFill>
              </a:rPr>
              <a:t>uuden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opettajan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</a:p>
          <a:p>
            <a:pPr indent="-228600" eaLnBrk="1" fontAlgn="auto" hangingPunct="1">
              <a:lnSpc>
                <a:spcPct val="115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Har du </a:t>
            </a:r>
            <a:r>
              <a:rPr lang="en-US" sz="2400" dirty="0" err="1">
                <a:solidFill>
                  <a:srgbClr val="000000"/>
                </a:solidFill>
              </a:rPr>
              <a:t>testat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</a:rPr>
              <a:t>det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spelet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000" i="1" dirty="0" err="1">
                <a:solidFill>
                  <a:srgbClr val="000000"/>
                </a:solidFill>
              </a:rPr>
              <a:t>Oletko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testannut</a:t>
            </a:r>
            <a:r>
              <a:rPr lang="en-US" sz="2000" i="1" dirty="0">
                <a:solidFill>
                  <a:srgbClr val="000000"/>
                </a:solidFill>
              </a:rPr>
              <a:t> (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) </a:t>
            </a:r>
            <a:r>
              <a:rPr lang="en-US" sz="2000" i="1" dirty="0" err="1">
                <a:solidFill>
                  <a:srgbClr val="000000"/>
                </a:solidFill>
              </a:rPr>
              <a:t>uuden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pelin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indent="-22860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88A3495-ED4D-4CE4-A653-0E0C0DC2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D5047E-0991-41CF-8EF3-6553B5B7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6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19">
            <a:extLst>
              <a:ext uri="{FF2B5EF4-FFF2-40B4-BE49-F238E27FC236}">
                <a16:creationId xmlns:a16="http://schemas.microsoft.com/office/drawing/2014/main" id="{0CF43734-15A4-4E4F-AB8F-8162AFE18C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00" y="328613"/>
            <a:ext cx="10820400" cy="13255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Adjektiivista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käytetään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0" name="Shape 120">
            <a:extLst>
              <a:ext uri="{FF2B5EF4-FFF2-40B4-BE49-F238E27FC236}">
                <a16:creationId xmlns:a16="http://schemas.microsoft.com/office/drawing/2014/main" id="{5AE20A3C-AD0F-4034-BBCD-2CF343DD37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0700" y="1889125"/>
            <a:ext cx="10833100" cy="4351338"/>
          </a:xfrm>
        </p:spPr>
        <p:txBody>
          <a:bodyPr tIns="45700" bIns="45700"/>
          <a:lstStyle/>
          <a:p>
            <a:pPr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adjektiivin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edessä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omistussana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-228600" eaLnBrk="1" hangingPunct="1">
              <a:buClr>
                <a:srgbClr val="000000"/>
              </a:buClr>
              <a:buFontTx/>
              <a:buNone/>
            </a:pP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22860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uusi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kouluni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-22860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gymnasium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modernt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Meidän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uusi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lukiomme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moderni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-228600" eaLnBrk="1" hangingPunct="1">
              <a:lnSpc>
                <a:spcPct val="115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en-US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Peters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nya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tränare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trevlig</a:t>
            </a:r>
            <a:r>
              <a:rPr lang="en-US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Peterin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uusi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valmentaja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mukava</a:t>
            </a:r>
            <a:r>
              <a:rPr lang="en-US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8AD3E8E-86A6-46F7-8DFB-D0432A5D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36C8809-D4FA-4B04-AC42-8DEE114E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7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25">
            <a:extLst>
              <a:ext uri="{FF2B5EF4-FFF2-40B4-BE49-F238E27FC236}">
                <a16:creationId xmlns:a16="http://schemas.microsoft.com/office/drawing/2014/main" id="{8135B402-A4D4-4CBB-8AE2-B1AA0750AD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neljä</a:t>
            </a:r>
            <a:r>
              <a:rPr lang="en-US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126" name="Shape 126">
            <a:extLst>
              <a:ext uri="{FF2B5EF4-FFF2-40B4-BE49-F238E27FC236}">
                <a16:creationId xmlns:a16="http://schemas.microsoft.com/office/drawing/2014/main" id="{D037AA13-DEE6-4A6F-A98A-D3CDF9AC0DA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err="1">
                <a:solidFill>
                  <a:srgbClr val="000000"/>
                </a:solidFill>
              </a:rPr>
              <a:t>Ett-suku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err="1">
                <a:solidFill>
                  <a:srgbClr val="000000"/>
                </a:solidFill>
              </a:rPr>
              <a:t>Yksikön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määräinen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err="1">
                <a:solidFill>
                  <a:srgbClr val="000000"/>
                </a:solidFill>
              </a:rPr>
              <a:t>Monikko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400" dirty="0" err="1">
                <a:solidFill>
                  <a:srgbClr val="000000"/>
                </a:solidFill>
              </a:rPr>
              <a:t>liten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err="1">
                <a:solidFill>
                  <a:srgbClr val="000000"/>
                </a:solidFill>
              </a:rPr>
              <a:t>litet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err="1">
                <a:solidFill>
                  <a:srgbClr val="000000"/>
                </a:solidFill>
              </a:rPr>
              <a:t>lilla</a:t>
            </a:r>
            <a:r>
              <a:rPr lang="en-US" sz="2400" dirty="0">
                <a:solidFill>
                  <a:srgbClr val="000000"/>
                </a:solidFill>
              </a:rPr>
              <a:t>				</a:t>
            </a:r>
            <a:r>
              <a:rPr lang="en-US" sz="2400" dirty="0" err="1">
                <a:solidFill>
                  <a:srgbClr val="000000"/>
                </a:solidFill>
              </a:rPr>
              <a:t>små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2B413BB-41A5-4AF4-9B59-7E21641E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D2B3E0-9C0E-4360-A4B5-B47FEC26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8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31">
            <a:extLst>
              <a:ext uri="{FF2B5EF4-FFF2-40B4-BE49-F238E27FC236}">
                <a16:creationId xmlns:a16="http://schemas.microsoft.com/office/drawing/2014/main" id="{E5619475-01DD-4DFB-B45F-59A4639DA4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käytetään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seuraavalla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tavalla</a:t>
            </a:r>
            <a:r>
              <a:rPr lang="en-US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957F0F2F-E8BF-4AE4-B3DF-2D1B41FA583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En-suku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Skolan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liten</a:t>
            </a:r>
            <a:r>
              <a:rPr lang="en-US" sz="2400" dirty="0">
                <a:solidFill>
                  <a:srgbClr val="000000"/>
                </a:solidFill>
              </a:rPr>
              <a:t>.	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000" i="1" dirty="0" err="1">
                <a:solidFill>
                  <a:srgbClr val="000000"/>
                </a:solidFill>
              </a:rPr>
              <a:t>Koulu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pieni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Ett-suku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Gymnasiet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litet</a:t>
            </a:r>
            <a:r>
              <a:rPr lang="en-US" sz="2400" dirty="0">
                <a:solidFill>
                  <a:srgbClr val="000000"/>
                </a:solidFill>
              </a:rPr>
              <a:t>.	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000" i="1" dirty="0" err="1">
                <a:solidFill>
                  <a:srgbClr val="000000"/>
                </a:solidFill>
              </a:rPr>
              <a:t>Lukio</a:t>
            </a:r>
            <a:r>
              <a:rPr lang="en-US" sz="2000" i="1" dirty="0">
                <a:solidFill>
                  <a:srgbClr val="000000"/>
                </a:solidFill>
              </a:rPr>
              <a:t> on </a:t>
            </a:r>
            <a:r>
              <a:rPr lang="en-US" sz="2000" i="1" dirty="0" err="1">
                <a:solidFill>
                  <a:srgbClr val="000000"/>
                </a:solidFill>
              </a:rPr>
              <a:t>pieni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b="1" dirty="0" err="1">
                <a:solidFill>
                  <a:srgbClr val="000000"/>
                </a:solidFill>
              </a:rPr>
              <a:t>Monikko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2400" u="sng" dirty="0" err="1">
                <a:solidFill>
                  <a:srgbClr val="000000"/>
                </a:solidFill>
              </a:rPr>
              <a:t>Grupperna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små</a:t>
            </a:r>
            <a:r>
              <a:rPr lang="en-US" sz="2400" dirty="0">
                <a:solidFill>
                  <a:srgbClr val="000000"/>
                </a:solidFill>
              </a:rPr>
              <a:t>.	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2000" i="1" dirty="0" err="1">
                <a:solidFill>
                  <a:srgbClr val="000000"/>
                </a:solidFill>
              </a:rPr>
              <a:t>Ryhmät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ovat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pieniä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EF3D2C7-91AE-415B-A4D9-C88A2E5B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9847F1-03DE-4F5D-85DE-C52C95B1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ACC-E6B2-4316-A9FA-C5677834247B}" type="slidenum">
              <a:rPr lang="en-US" altLang="fi-FI" smtClean="0"/>
              <a:pPr/>
              <a:t>9</a:t>
            </a:fld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6026C-2B1C-4758-AB92-5A5C1FB17AA6}">
  <ds:schemaRefs>
    <ds:schemaRef ds:uri="http://purl.org/dc/elements/1.1/"/>
    <ds:schemaRef ds:uri="http://purl.org/dc/dcmitype/"/>
    <ds:schemaRef ds:uri="71ab168a-e945-43f5-b28f-5956cebc55ca"/>
    <ds:schemaRef ds:uri="http://schemas.microsoft.com/office/infopath/2007/PartnerControls"/>
    <ds:schemaRef ds:uri="http://schemas.microsoft.com/office/2006/documentManagement/types"/>
    <ds:schemaRef ds:uri="e3e1b5a8-2fe4-4eeb-9f27-4cc0a8a55167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850ACC-138E-4876-A3AE-6B6DC1981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2BBEA-201B-4619-A6FB-7AA958356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1044</Words>
  <Application>Microsoft Office PowerPoint</Application>
  <PresentationFormat>Laajakuva</PresentationFormat>
  <Paragraphs>202</Paragraphs>
  <Slides>18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Calibri Light</vt:lpstr>
      <vt:lpstr>Calibri</vt:lpstr>
      <vt:lpstr>Arial</vt:lpstr>
      <vt:lpstr>Office-teema</vt:lpstr>
      <vt:lpstr>Office-teema</vt:lpstr>
      <vt:lpstr>Adjektiivin taivutus ja käyttö</vt:lpstr>
      <vt:lpstr>Adjektiivilla on yleensä kolme muotoa:</vt:lpstr>
      <vt:lpstr>Adjektiivi taipuu pääsanansa mukaan:  </vt:lpstr>
      <vt:lpstr>Adjektiivi taipuu pääsanansa mukaan:</vt:lpstr>
      <vt:lpstr>Adjektiivista käytetään a-muotoa:</vt:lpstr>
      <vt:lpstr>Adjektiivista käytetään a-muotoa:</vt:lpstr>
      <vt:lpstr>Adjektiivista käytetään a-muotoa:</vt:lpstr>
      <vt:lpstr>Adjektiivilla liten on neljä muotoa:</vt:lpstr>
      <vt:lpstr>Adjektiivia liten käytetään seuraavalla tavalla:</vt:lpstr>
      <vt:lpstr>Adjektiivia liten käytetään seuraavalla tavalla:</vt:lpstr>
      <vt:lpstr>Adjektiivi liten omistussanan jälkeen:</vt:lpstr>
      <vt:lpstr>Taivuta ja suomenna adjektiivit. (1/7)</vt:lpstr>
      <vt:lpstr>Fin, fint vai fina? Täydennä. (2/7)</vt:lpstr>
      <vt:lpstr>Stor, stort vai stora? Täydennä. (3/7)</vt:lpstr>
      <vt:lpstr>Stor, stort vai stora? Täydennä. (4/7)</vt:lpstr>
      <vt:lpstr>Liten, litet, lilla vai små? Täydennä. (5/7)</vt:lpstr>
      <vt:lpstr>Liten, litet, lilla vai små? Täydennä. (6/7)</vt:lpstr>
      <vt:lpstr>Täydennä adjektiivi oikeassa muodossa. (7/7)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Kaukinen Mariann</dc:creator>
  <cp:lastModifiedBy>Seitaniemi Siiri</cp:lastModifiedBy>
  <cp:revision>125</cp:revision>
  <dcterms:modified xsi:type="dcterms:W3CDTF">2021-06-21T12:39:07Z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