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16C6D-60A3-A4FA-409D-10F960A4CFB2}" v="147" dt="2019-09-09T11:22:52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0A699-6AB1-47AD-A563-C3BFF9B73BCF}" type="datetimeFigureOut">
              <a:rPr lang="fi-FI"/>
              <a:t>9.9.2019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21DF4-1EB6-4359-9AEF-C00B6C2E7B78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2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21DF4-1EB6-4359-9AEF-C00B6C2E7B78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8660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21DF4-1EB6-4359-9AEF-C00B6C2E7B78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023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31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1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31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2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382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71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46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09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08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37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91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5123F-8D33-460F-9CF1-F310515F4E8B}" type="datetimeFigureOut">
              <a:rPr lang="fi-FI" smtClean="0"/>
              <a:t>9.9.2019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6EF6C-6096-4680-A753-EEFE6E05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7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uvouhan\AppData\Local\Microsoft\Windows\Temporary Internet Files\Content.IE5\RNPWONVX\MC90039711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3" y="-99392"/>
            <a:ext cx="972108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49797" y="1628800"/>
            <a:ext cx="7772400" cy="1470025"/>
          </a:xfrm>
        </p:spPr>
        <p:txBody>
          <a:bodyPr/>
          <a:lstStyle/>
          <a:p>
            <a:r>
              <a:rPr lang="fi-FI"/>
              <a:t>Metallien ominaisuuksia</a:t>
            </a:r>
          </a:p>
        </p:txBody>
      </p:sp>
      <p:pic>
        <p:nvPicPr>
          <p:cNvPr id="1027" name="Picture 3" descr="C:\Users\kouvouhan\AppData\Local\Microsoft\Windows\Temporary Internet Files\Content.IE5\6M182O03\MC90035736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2250">
            <a:off x="2233434" y="3412325"/>
            <a:ext cx="1649764" cy="231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ouvouhan\AppData\Local\Microsoft\Windows\Temporary Internet Files\Content.IE5\MXP71KU6\MC90035734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6547">
            <a:off x="5063646" y="3714730"/>
            <a:ext cx="1315901" cy="20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9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uvouhan\AppData\Local\Microsoft\Windows\Temporary Internet Files\Content.IE5\RNPWONVX\MC90039711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8709" y="-166126"/>
            <a:ext cx="9724524" cy="71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2267744" y="1628800"/>
            <a:ext cx="22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 rot="21329044">
            <a:off x="769839" y="353013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latin typeface="Comic Sans MS" panose="030F0702030302020204" pitchFamily="66" charset="0"/>
              </a:rPr>
              <a:t>kestävyys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781503" y="102361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latin typeface="Comic Sans MS" panose="030F0702030302020204" pitchFamily="66" charset="0"/>
              </a:rPr>
              <a:t>muokattavuus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3563888" y="2788160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latin typeface="Comic Sans MS" panose="030F0702030302020204" pitchFamily="66" charset="0"/>
              </a:rPr>
              <a:t>kiilto</a:t>
            </a:r>
          </a:p>
        </p:txBody>
      </p:sp>
      <p:sp>
        <p:nvSpPr>
          <p:cNvPr id="6" name="Tekstiruutu 5"/>
          <p:cNvSpPr txBox="1"/>
          <p:nvPr/>
        </p:nvSpPr>
        <p:spPr>
          <a:xfrm rot="21145352">
            <a:off x="4175956" y="3906134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>
                <a:latin typeface="Comic Sans MS" panose="030F0702030302020204" pitchFamily="66" charset="0"/>
              </a:rPr>
              <a:t>”kilahdus”</a:t>
            </a:r>
          </a:p>
        </p:txBody>
      </p:sp>
      <p:sp>
        <p:nvSpPr>
          <p:cNvPr id="7" name="Tekstiruutu 6"/>
          <p:cNvSpPr txBox="1"/>
          <p:nvPr/>
        </p:nvSpPr>
        <p:spPr>
          <a:xfrm rot="21225454">
            <a:off x="955223" y="1069782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latin typeface="Comic Sans MS" panose="030F0702030302020204" pitchFamily="66" charset="0"/>
              </a:rPr>
              <a:t>hyvä lämmönjohtokyky</a:t>
            </a:r>
          </a:p>
        </p:txBody>
      </p:sp>
      <p:sp>
        <p:nvSpPr>
          <p:cNvPr id="8" name="Tekstiruutu 7"/>
          <p:cNvSpPr txBox="1"/>
          <p:nvPr/>
        </p:nvSpPr>
        <p:spPr>
          <a:xfrm rot="20908087">
            <a:off x="1087562" y="4906199"/>
            <a:ext cx="2615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latin typeface="Comic Sans MS" panose="030F0702030302020204" pitchFamily="66" charset="0"/>
              </a:rPr>
              <a:t>hyvä sähkönjohtokyky</a:t>
            </a:r>
          </a:p>
        </p:txBody>
      </p:sp>
      <p:sp>
        <p:nvSpPr>
          <p:cNvPr id="9" name="Tekstiruutu 8"/>
          <p:cNvSpPr txBox="1"/>
          <p:nvPr/>
        </p:nvSpPr>
        <p:spPr>
          <a:xfrm rot="550788">
            <a:off x="5021512" y="2399187"/>
            <a:ext cx="341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>
                <a:latin typeface="Comic Sans MS" panose="030F0702030302020204" pitchFamily="66" charset="0"/>
              </a:rPr>
              <a:t>Yleensä korkea sulamispiste</a:t>
            </a:r>
          </a:p>
        </p:txBody>
      </p:sp>
      <p:sp>
        <p:nvSpPr>
          <p:cNvPr id="10" name="Tekstiruutu 9"/>
          <p:cNvSpPr txBox="1"/>
          <p:nvPr/>
        </p:nvSpPr>
        <p:spPr>
          <a:xfrm rot="489552">
            <a:off x="5859909" y="4190582"/>
            <a:ext cx="2563537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i-FI" sz="2400" b="1">
                <a:latin typeface="Comic Sans MS"/>
              </a:rPr>
              <a:t>Sijaitsevat jaksollisen järjestelmän vasemmassa laidassa</a:t>
            </a:r>
            <a:endParaRPr lang="fi-FI" sz="2400" b="1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67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25CF5516D654682F9DEC2441B1D2B" ma:contentTypeVersion="1" ma:contentTypeDescription="Create a new document." ma:contentTypeScope="" ma:versionID="2d187b7c81c4b13f36b36e4dcf177227">
  <xsd:schema xmlns:xsd="http://www.w3.org/2001/XMLSchema" xmlns:xs="http://www.w3.org/2001/XMLSchema" xmlns:p="http://schemas.microsoft.com/office/2006/metadata/properties" xmlns:ns3="b2d5f17e-4690-4491-afe4-a42386ca553d" targetNamespace="http://schemas.microsoft.com/office/2006/metadata/properties" ma:root="true" ma:fieldsID="8fd1bb81519e4e758aae6a6f718899e8" ns3:_="">
    <xsd:import namespace="b2d5f17e-4690-4491-afe4-a42386ca553d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d5f17e-4690-4491-afe4-a42386ca55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0C363D-E05C-49AF-8947-4A2E571AA9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A2ECE-95D2-4B66-BEF8-866F27581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d5f17e-4690-4491-afe4-a42386ca55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F6CDA4-4C38-43FC-BE2B-978B00EB47A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b2d5f17e-4690-4491-afe4-a42386ca553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Näytössä katseltava diaesitys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Office-teema</vt:lpstr>
      <vt:lpstr>Metallien ominaisuuksia</vt:lpstr>
      <vt:lpstr>PowerPoint-esitys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Metallien ominaisuuksia</dc:title>
  <dc:creator>Hanna Voutilainen</dc:creator>
  <cp:lastModifiedBy>Hanna Voutilainen</cp:lastModifiedBy>
  <cp:revision>2</cp:revision>
  <dcterms:created xsi:type="dcterms:W3CDTF">2013-11-11T10:34:48Z</dcterms:created>
  <dcterms:modified xsi:type="dcterms:W3CDTF">2019-09-09T11:27:40Z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0x01010040225CF5516D654682F9DEC2441B1D2B</vt:lpwstr>
  </property>
  <property fmtid="{D5CDD505-2E9C-101B-9397-08002B2CF9AE}" pid="3" name="IsMyDocuments">
    <vt:bool>true</vt:bool>
  </property>
</Properties>
</file>