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1" r:id="rId10"/>
  </p:sldIdLst>
  <p:sldSz cx="9144000" cy="6858000" type="screen4x3"/>
  <p:notesSz cx="6724650" cy="97742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FA5F7AA-E829-4FA0-862D-4AA7648A4D2F}" type="datetimeFigureOut">
              <a:rPr lang="fi-FI" smtClean="0"/>
              <a:t>4.12.2020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C3D5072-6315-4144-B648-75E847A52F65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388640"/>
          </a:xfrm>
        </p:spPr>
        <p:txBody>
          <a:bodyPr>
            <a:noAutofit/>
          </a:bodyPr>
          <a:lstStyle/>
          <a:p>
            <a:r>
              <a:rPr lang="fi-FI" sz="3600" i="1" dirty="0" smtClean="0">
                <a:solidFill>
                  <a:srgbClr val="FF0000"/>
                </a:solidFill>
              </a:rPr>
              <a:t>Ps-Liikunta</a:t>
            </a:r>
            <a:endParaRPr lang="fi-FI" sz="3600" i="1" dirty="0">
              <a:solidFill>
                <a:srgbClr val="FF00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411760" y="4581128"/>
            <a:ext cx="6400800" cy="1473200"/>
          </a:xfrm>
        </p:spPr>
        <p:txBody>
          <a:bodyPr>
            <a:normAutofit/>
          </a:bodyPr>
          <a:lstStyle/>
          <a:p>
            <a:r>
              <a:rPr lang="fi-FI" i="1" dirty="0" smtClean="0">
                <a:solidFill>
                  <a:srgbClr val="FF0000"/>
                </a:solidFill>
              </a:rPr>
              <a:t>Oppilaan nimi Atte Veijonen</a:t>
            </a:r>
          </a:p>
          <a:p>
            <a:r>
              <a:rPr lang="fi-FI" i="1" dirty="0" smtClean="0">
                <a:solidFill>
                  <a:srgbClr val="FF0000"/>
                </a:solidFill>
              </a:rPr>
              <a:t>5.11-11.12</a:t>
            </a:r>
            <a:endParaRPr lang="fi-FI" i="1" dirty="0">
              <a:solidFill>
                <a:srgbClr val="FF0000"/>
              </a:solidFill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110644"/>
            <a:ext cx="4610819" cy="230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66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Olin töissä Ps-Liikunnalla 5.11-11.12</a:t>
            </a:r>
          </a:p>
          <a:p>
            <a:r>
              <a:rPr lang="fi-FI" dirty="0" smtClean="0"/>
              <a:t>Kaverini oli ollut aikaisemmassa jaksossa, ja hän suositteli paikkaa.</a:t>
            </a:r>
          </a:p>
          <a:p>
            <a:r>
              <a:rPr lang="fi-FI" dirty="0" smtClean="0"/>
              <a:t>Työ paikka vaikuttaa todella hyvälle, töitä on tarpeeksi.</a:t>
            </a:r>
          </a:p>
          <a:p>
            <a:r>
              <a:rPr lang="fi-FI" dirty="0" smtClean="0"/>
              <a:t>Käytännön asioita, josta voisi olla hyötyä.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Omat tavoitteet työpaikkajaksolta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010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84576"/>
          </a:xfrm>
        </p:spPr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altLang="fi-FI" dirty="0" smtClean="0"/>
              <a:t>Ps-liikunta</a:t>
            </a:r>
          </a:p>
          <a:p>
            <a:r>
              <a:rPr lang="fi-FI" altLang="fi-FI" dirty="0" smtClean="0"/>
              <a:t>Milloin yritys on perustettu?</a:t>
            </a:r>
          </a:p>
          <a:p>
            <a:r>
              <a:rPr lang="fi-FI" dirty="0"/>
              <a:t>Hallipussi 1, 76100 Pieksämäki</a:t>
            </a:r>
            <a:endParaRPr lang="fi-FI" dirty="0" smtClean="0"/>
          </a:p>
          <a:p>
            <a:r>
              <a:rPr lang="fi-FI" dirty="0" smtClean="0"/>
              <a:t>Työpaikalla tehdään ihan kaikkea hommia</a:t>
            </a:r>
            <a:r>
              <a:rPr lang="fi-FI" dirty="0" smtClean="0"/>
              <a:t>.</a:t>
            </a:r>
          </a:p>
          <a:p>
            <a:r>
              <a:rPr lang="fi-FI" dirty="0" smtClean="0"/>
              <a:t>Noin kaksikymmentä</a:t>
            </a:r>
            <a:endParaRPr lang="fi-FI" dirty="0" smtClean="0"/>
          </a:p>
          <a:p>
            <a:r>
              <a:rPr lang="fi-FI" dirty="0" smtClean="0"/>
              <a:t>Pitkäaikaistyöttömiä</a:t>
            </a:r>
            <a:endParaRPr lang="fi-FI" dirty="0" smtClean="0"/>
          </a:p>
          <a:p>
            <a:pPr marL="0" indent="0">
              <a:buNone/>
            </a:pPr>
            <a:r>
              <a:rPr lang="fi-FI" altLang="fi-FI" dirty="0"/>
              <a:t> </a:t>
            </a:r>
            <a:r>
              <a:rPr lang="fi-FI" altLang="fi-FI" sz="2800" dirty="0" smtClean="0"/>
              <a:t>	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fi-FI" dirty="0" smtClean="0"/>
              <a:t>Työpaikan yleisesittely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866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772816"/>
            <a:ext cx="4131981" cy="4353347"/>
          </a:xfrm>
        </p:spPr>
        <p:txBody>
          <a:bodyPr/>
          <a:lstStyle/>
          <a:p>
            <a:r>
              <a:rPr lang="fi-FI" dirty="0" smtClean="0"/>
              <a:t>Torstaina hioin metalli kehikon ja spray maalasin  sen, aika kului todella nopeasti, sitten menin auttamaan työntekijöitä kun he katsoivat autoa.</a:t>
            </a:r>
          </a:p>
          <a:p>
            <a:endParaRPr lang="fi-FI" dirty="0"/>
          </a:p>
          <a:p>
            <a:r>
              <a:rPr lang="fi-FI" dirty="0" smtClean="0"/>
              <a:t>Perjantaina kiertelin </a:t>
            </a:r>
            <a:r>
              <a:rPr lang="fi-FI" dirty="0"/>
              <a:t>P</a:t>
            </a:r>
            <a:r>
              <a:rPr lang="fi-FI" dirty="0" smtClean="0"/>
              <a:t>ieksämäen omilla laavuilla ja käytiin viemässä puita sinne.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1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550913"/>
            <a:ext cx="2698398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694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7201" y="2348881"/>
            <a:ext cx="4834879" cy="3672408"/>
          </a:xfrm>
        </p:spPr>
        <p:txBody>
          <a:bodyPr/>
          <a:lstStyle/>
          <a:p>
            <a:r>
              <a:rPr lang="fi-FI" dirty="0" smtClean="0"/>
              <a:t>Torstaina mentiin vanhalle ammattikoululle, kun meidän pitää raivata se 3 viikon aikana.</a:t>
            </a:r>
          </a:p>
          <a:p>
            <a:endParaRPr lang="fi-FI" dirty="0"/>
          </a:p>
          <a:p>
            <a:r>
              <a:rPr lang="fi-FI" dirty="0" smtClean="0"/>
              <a:t>Perjantaina mentiin uudestaan vanhalle ammattikoululle ja rupesin kantamaan pulpetteja pihalle.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2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700808"/>
            <a:ext cx="2821813" cy="501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07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11561" y="2204864"/>
            <a:ext cx="5112568" cy="3816424"/>
          </a:xfrm>
        </p:spPr>
        <p:txBody>
          <a:bodyPr>
            <a:normAutofit/>
          </a:bodyPr>
          <a:lstStyle/>
          <a:p>
            <a:r>
              <a:rPr lang="fi-FI" dirty="0" smtClean="0"/>
              <a:t>Torstaina tehtiin samaa mitä viime viikolla, oltiin vanhalla ammattikoululla raivaamassa tiloja</a:t>
            </a:r>
          </a:p>
          <a:p>
            <a:endParaRPr lang="fi-FI" dirty="0"/>
          </a:p>
          <a:p>
            <a:r>
              <a:rPr lang="fi-FI" dirty="0" smtClean="0"/>
              <a:t>Perjantaina oltiin taas Esedulla tiloja raivaamassa ja nyt meidän piti ottaa kaikki irralliset monesta luokka huoneesta pois, ja heiteltiin palloja.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3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012" y="1873108"/>
            <a:ext cx="2796416" cy="4960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511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251521" y="1844824"/>
            <a:ext cx="4464496" cy="4281339"/>
          </a:xfrm>
        </p:spPr>
        <p:txBody>
          <a:bodyPr/>
          <a:lstStyle/>
          <a:p>
            <a:r>
              <a:rPr lang="fi-FI" dirty="0" smtClean="0"/>
              <a:t>Torstaina oltiin vieläkin amiskalla raivaamassa tiloja, ja sitten pari pulpettia kannoin taas ulos.</a:t>
            </a:r>
          </a:p>
          <a:p>
            <a:endParaRPr lang="fi-FI" dirty="0"/>
          </a:p>
          <a:p>
            <a:r>
              <a:rPr lang="fi-FI" dirty="0" smtClean="0"/>
              <a:t>Perjantaina kannettiin yläkerrasta 7 pöytää alakertaan, ja sitten kierrettiin jokainen luokka ja otettiin puu tavarat pois.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4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844824"/>
            <a:ext cx="2563277" cy="455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386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7201" y="1591056"/>
            <a:ext cx="3322712" cy="4535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Torstaina siivosin kotona vessan, puita hain, lämmitin talon, käytin koirat, siivosin oman huoneen ja imuroin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Perjantaina olin koululla.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Viikko 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8722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988840"/>
            <a:ext cx="7408333" cy="3450696"/>
          </a:xfrm>
        </p:spPr>
        <p:txBody>
          <a:bodyPr>
            <a:normAutofit/>
          </a:bodyPr>
          <a:lstStyle/>
          <a:p>
            <a:r>
              <a:rPr lang="fi-FI" dirty="0" smtClean="0"/>
              <a:t>Työnteko oli kaikista parasta.</a:t>
            </a:r>
          </a:p>
          <a:p>
            <a:r>
              <a:rPr lang="fi-FI" dirty="0" smtClean="0"/>
              <a:t>Opin käytännön asioita ja kyllä.</a:t>
            </a:r>
          </a:p>
          <a:p>
            <a:r>
              <a:rPr lang="fi-FI" dirty="0" smtClean="0"/>
              <a:t>Ei ollut </a:t>
            </a:r>
            <a:r>
              <a:rPr lang="fi-FI" dirty="0" smtClean="0"/>
              <a:t>ongelmia töissä</a:t>
            </a:r>
            <a:endParaRPr lang="fi-FI" dirty="0" smtClean="0"/>
          </a:p>
          <a:p>
            <a:r>
              <a:rPr lang="fi-FI" dirty="0" smtClean="0"/>
              <a:t>Sain apua aina kuin tarvitsin ja apu oli ymmärrettävää</a:t>
            </a:r>
            <a:endParaRPr lang="fi-FI" dirty="0"/>
          </a:p>
          <a:p>
            <a:r>
              <a:rPr lang="fi-FI" dirty="0" smtClean="0"/>
              <a:t>Ala ei kiinnosta minua yhtään.</a:t>
            </a:r>
          </a:p>
          <a:p>
            <a:r>
              <a:rPr lang="fi-FI" dirty="0" smtClean="0"/>
              <a:t>Olla pitkäaikaistyötön niin pääset töihin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Pohdinta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331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Aaltomuoto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altomuoto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225</TotalTime>
  <Words>261</Words>
  <Application>Microsoft Office PowerPoint</Application>
  <PresentationFormat>Näytössä katseltava diaesitys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Candara</vt:lpstr>
      <vt:lpstr>Symbol</vt:lpstr>
      <vt:lpstr>Aaltomuoto</vt:lpstr>
      <vt:lpstr>Ps-Liikunta</vt:lpstr>
      <vt:lpstr>Omat tavoitteet työpaikkajaksolta</vt:lpstr>
      <vt:lpstr>Työpaikan yleisesittely</vt:lpstr>
      <vt:lpstr>Viikko 1</vt:lpstr>
      <vt:lpstr>Viikko 2</vt:lpstr>
      <vt:lpstr>Viikko 3</vt:lpstr>
      <vt:lpstr>Viikko 4</vt:lpstr>
      <vt:lpstr>Viikko 5</vt:lpstr>
      <vt:lpstr>Pohdinta</vt:lpstr>
    </vt:vector>
  </TitlesOfParts>
  <Company>Pieksämäen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TYÖPAIKKAOPISKELU</dc:title>
  <dc:creator>Ilkka Tarvainen</dc:creator>
  <cp:lastModifiedBy>Atte Veijonen</cp:lastModifiedBy>
  <cp:revision>23</cp:revision>
  <cp:lastPrinted>2014-12-17T10:38:59Z</cp:lastPrinted>
  <dcterms:created xsi:type="dcterms:W3CDTF">2014-12-15T09:08:56Z</dcterms:created>
  <dcterms:modified xsi:type="dcterms:W3CDTF">2020-12-04T06:47:45Z</dcterms:modified>
</cp:coreProperties>
</file>