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embeddedFontLst>
    <p:embeddedFont>
      <p:font typeface="Merriweather Sans" panose="020B0604020202020204" charset="0"/>
      <p:regular r:id="rId4"/>
      <p:bold r:id="rId5"/>
      <p:italic r:id="rId6"/>
      <p:boldItalic r:id="rId7"/>
    </p:embeddedFont>
    <p:embeddedFont>
      <p:font typeface="Verdana" panose="020B060403050404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1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604043" y="389731"/>
            <a:ext cx="5811838" cy="576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ctrTitle"/>
          </p:nvPr>
        </p:nvSpPr>
        <p:spPr>
          <a:xfrm>
            <a:off x="1143000" y="1122362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23887" y="4589462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30237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630237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3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VI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7yvnUz2PLE&amp;t=78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2f2k6iDFCL4&amp;t=2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6E205-FFA4-47E9-9839-1E0F86929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29103"/>
          </a:xfrm>
        </p:spPr>
        <p:txBody>
          <a:bodyPr/>
          <a:lstStyle/>
          <a:p>
            <a:pPr algn="ctr"/>
            <a:r>
              <a:rPr lang="fi-FI" dirty="0"/>
              <a:t>Apartheid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741191" y="1628677"/>
            <a:ext cx="7886700" cy="435133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Katso alla olevat videot ja vastaa kysymyksiin. </a:t>
            </a: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Linkit:</a:t>
            </a:r>
            <a:endParaRPr lang="fi-FI" u="sng" dirty="0">
              <a:solidFill>
                <a:schemeClr val="hlink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https://www.youtube.com/watch?v=S7yvnUz2PLE&amp;t=78s</a:t>
            </a:r>
            <a:endParaRPr lang="fi-FI" u="sng" dirty="0">
              <a:solidFill>
                <a:schemeClr val="hlink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u="sng" dirty="0">
                <a:solidFill>
                  <a:schemeClr val="hlink"/>
                </a:solidFill>
                <a:hlinkClick r:id="rId4"/>
              </a:rPr>
              <a:t>https://www.youtube.com/watch?v=2f2k6iDFCL4&amp;t=2s</a:t>
            </a: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endParaRPr lang="fi-FI" u="sng" dirty="0">
              <a:solidFill>
                <a:schemeClr val="hlink"/>
              </a:solidFill>
              <a:hlinkClick r:id="rId4"/>
            </a:endParaRP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b="1" dirty="0"/>
              <a:t>Tehtävät</a:t>
            </a:r>
          </a:p>
          <a:p>
            <a:pPr marL="457200" lvl="0" indent="-457200" rtl="0">
              <a:lnSpc>
                <a:spcPct val="115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fi-FI" dirty="0"/>
              <a:t>Tee kymmenen kohdan lista siitä, miten apartheid ilmeni.</a:t>
            </a:r>
          </a:p>
          <a:p>
            <a:pPr marL="457200" lvl="0" indent="-457200" rtl="0">
              <a:lnSpc>
                <a:spcPct val="115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fi-FI" dirty="0"/>
              <a:t>Pohdi, miksi apartheid oli mahdollista?</a:t>
            </a:r>
          </a:p>
          <a:p>
            <a:pPr marL="457200" lvl="0" indent="-457200" rtl="0">
              <a:lnSpc>
                <a:spcPct val="115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fi-FI" dirty="0"/>
              <a:t>Miksi ja miten apartheid päättyi?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</Words>
  <Application>Microsoft Office PowerPoint</Application>
  <PresentationFormat>Näytössä katseltava diaesitys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Merriweather Sans</vt:lpstr>
      <vt:lpstr>Verdana</vt:lpstr>
      <vt:lpstr>Mukautettu suunnittelumalli</vt:lpstr>
      <vt:lpstr>Apartheid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Katrimaija Lehtinen-Itälä</dc:creator>
  <cp:lastModifiedBy>Itälä Viivi Aino-Maija Katariina</cp:lastModifiedBy>
  <cp:revision>5</cp:revision>
  <dcterms:modified xsi:type="dcterms:W3CDTF">2019-11-12T16:28:52Z</dcterms:modified>
</cp:coreProperties>
</file>