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mu" userId="cc56272e-15cf-4e64-a4db-32416b9a5121" providerId="ADAL" clId="{DC1E7C8F-0D5F-4418-860B-F30A9A610B5A}"/>
    <pc:docChg chg="modSld">
      <pc:chgData name="Samu" userId="cc56272e-15cf-4e64-a4db-32416b9a5121" providerId="ADAL" clId="{DC1E7C8F-0D5F-4418-860B-F30A9A610B5A}" dt="2020-02-08T07:45:27.482" v="0" actId="14734"/>
      <pc:docMkLst>
        <pc:docMk/>
      </pc:docMkLst>
      <pc:sldChg chg="modSp">
        <pc:chgData name="Samu" userId="cc56272e-15cf-4e64-a4db-32416b9a5121" providerId="ADAL" clId="{DC1E7C8F-0D5F-4418-860B-F30A9A610B5A}" dt="2020-02-08T07:45:27.482" v="0" actId="14734"/>
        <pc:sldMkLst>
          <pc:docMk/>
          <pc:sldMk cId="128870849" sldId="259"/>
        </pc:sldMkLst>
        <pc:graphicFrameChg chg="modGraphic">
          <ac:chgData name="Samu" userId="cc56272e-15cf-4e64-a4db-32416b9a5121" providerId="ADAL" clId="{DC1E7C8F-0D5F-4418-860B-F30A9A610B5A}" dt="2020-02-08T07:45:27.482" v="0" actId="14734"/>
          <ac:graphicFrameMkLst>
            <pc:docMk/>
            <pc:sldMk cId="128870849" sldId="259"/>
            <ac:graphicFrameMk id="4" creationId="{50BD2B10-2AC5-42C2-8FC0-D8E1F027D30C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3C8E-3FEC-4199-BC92-5CC2C3A7C772}" type="datetimeFigureOut">
              <a:rPr lang="fi-FI" smtClean="0"/>
              <a:t>8.2.2020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272EB9B-6B52-4C3E-B221-5B889D29F0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664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3C8E-3FEC-4199-BC92-5CC2C3A7C772}" type="datetimeFigureOut">
              <a:rPr lang="fi-FI" smtClean="0"/>
              <a:t>8.2.2020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272EB9B-6B52-4C3E-B221-5B889D29F0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4046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3C8E-3FEC-4199-BC92-5CC2C3A7C772}" type="datetimeFigureOut">
              <a:rPr lang="fi-FI" smtClean="0"/>
              <a:t>8.2.2020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272EB9B-6B52-4C3E-B221-5B889D29F08D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460769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3C8E-3FEC-4199-BC92-5CC2C3A7C772}" type="datetimeFigureOut">
              <a:rPr lang="fi-FI" smtClean="0"/>
              <a:t>8.2.2020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272EB9B-6B52-4C3E-B221-5B889D29F0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51507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3C8E-3FEC-4199-BC92-5CC2C3A7C772}" type="datetimeFigureOut">
              <a:rPr lang="fi-FI" smtClean="0"/>
              <a:t>8.2.2020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272EB9B-6B52-4C3E-B221-5B889D29F08D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92330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3C8E-3FEC-4199-BC92-5CC2C3A7C772}" type="datetimeFigureOut">
              <a:rPr lang="fi-FI" smtClean="0"/>
              <a:t>8.2.2020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272EB9B-6B52-4C3E-B221-5B889D29F0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412336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3C8E-3FEC-4199-BC92-5CC2C3A7C772}" type="datetimeFigureOut">
              <a:rPr lang="fi-FI" smtClean="0"/>
              <a:t>8.2.2020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EB9B-6B52-4C3E-B221-5B889D29F0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75077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3C8E-3FEC-4199-BC92-5CC2C3A7C772}" type="datetimeFigureOut">
              <a:rPr lang="fi-FI" smtClean="0"/>
              <a:t>8.2.2020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EB9B-6B52-4C3E-B221-5B889D29F0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5055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3C8E-3FEC-4199-BC92-5CC2C3A7C772}" type="datetimeFigureOut">
              <a:rPr lang="fi-FI" smtClean="0"/>
              <a:t>8.2.2020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EB9B-6B52-4C3E-B221-5B889D29F0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5691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3C8E-3FEC-4199-BC92-5CC2C3A7C772}" type="datetimeFigureOut">
              <a:rPr lang="fi-FI" smtClean="0"/>
              <a:t>8.2.2020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272EB9B-6B52-4C3E-B221-5B889D29F0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7284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3C8E-3FEC-4199-BC92-5CC2C3A7C772}" type="datetimeFigureOut">
              <a:rPr lang="fi-FI" smtClean="0"/>
              <a:t>8.2.2020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272EB9B-6B52-4C3E-B221-5B889D29F0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304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3C8E-3FEC-4199-BC92-5CC2C3A7C772}" type="datetimeFigureOut">
              <a:rPr lang="fi-FI" smtClean="0"/>
              <a:t>8.2.2020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272EB9B-6B52-4C3E-B221-5B889D29F0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99395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3C8E-3FEC-4199-BC92-5CC2C3A7C772}" type="datetimeFigureOut">
              <a:rPr lang="fi-FI" smtClean="0"/>
              <a:t>8.2.2020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EB9B-6B52-4C3E-B221-5B889D29F0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0468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3C8E-3FEC-4199-BC92-5CC2C3A7C772}" type="datetimeFigureOut">
              <a:rPr lang="fi-FI" smtClean="0"/>
              <a:t>8.2.2020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EB9B-6B52-4C3E-B221-5B889D29F0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5288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3C8E-3FEC-4199-BC92-5CC2C3A7C772}" type="datetimeFigureOut">
              <a:rPr lang="fi-FI" smtClean="0"/>
              <a:t>8.2.2020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72EB9B-6B52-4C3E-B221-5B889D29F0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72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E3C8E-3FEC-4199-BC92-5CC2C3A7C772}" type="datetimeFigureOut">
              <a:rPr lang="fi-FI" smtClean="0"/>
              <a:t>8.2.2020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272EB9B-6B52-4C3E-B221-5B889D29F0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84558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E3C8E-3FEC-4199-BC92-5CC2C3A7C772}" type="datetimeFigureOut">
              <a:rPr lang="fi-FI" smtClean="0"/>
              <a:t>8.2.2020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272EB9B-6B52-4C3E-B221-5B889D29F08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5615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74MUjUj7bp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phet.colorado.edu/sims/html/forces-and-motion-basics/latest/forces-and-motion-basics_fi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DD09C33-A2B3-403F-924D-B71C9E0AF17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5. Väliaineen vastus ja kitka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C6F2E8F-CB58-4E9C-BD52-72C06FDFC95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29903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7B7344-8E1D-4862-B935-1FC6D2DFA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Väliaineen vastus		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5F0134-C760-47A3-A3FC-A11B02AA47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02781" y="1654206"/>
            <a:ext cx="8915400" cy="4435876"/>
          </a:xfrm>
        </p:spPr>
        <p:txBody>
          <a:bodyPr>
            <a:normAutofit lnSpcReduction="10000"/>
          </a:bodyPr>
          <a:lstStyle/>
          <a:p>
            <a:r>
              <a:rPr lang="fi-FI" sz="2400" dirty="0"/>
              <a:t>Liike väliaineessa (ilma, vesi yms.) aiheuttaa liikettä vastustavan voiman, </a:t>
            </a:r>
            <a:r>
              <a:rPr lang="fi-FI" sz="2400" b="1" dirty="0"/>
              <a:t>väliaineen vastuksen</a:t>
            </a:r>
            <a:r>
              <a:rPr lang="fi-FI" sz="2400" dirty="0"/>
              <a:t>.</a:t>
            </a:r>
          </a:p>
          <a:p>
            <a:r>
              <a:rPr lang="fi-FI" sz="2400" dirty="0"/>
              <a:t>Väliaineen vastuksen suuruus riippuu</a:t>
            </a:r>
          </a:p>
          <a:p>
            <a:pPr lvl="1"/>
            <a:r>
              <a:rPr lang="fi-FI" sz="2400" dirty="0"/>
              <a:t>Kappaleen muodosta (”</a:t>
            </a:r>
            <a:r>
              <a:rPr lang="fi-FI" sz="2400" dirty="0">
                <a:solidFill>
                  <a:srgbClr val="FF0000"/>
                </a:solidFill>
              </a:rPr>
              <a:t>virtaviivaisuus</a:t>
            </a:r>
            <a:r>
              <a:rPr lang="fi-FI" sz="2400" dirty="0"/>
              <a:t>”)</a:t>
            </a:r>
          </a:p>
          <a:p>
            <a:pPr lvl="1"/>
            <a:r>
              <a:rPr lang="fi-FI" sz="2400" dirty="0"/>
              <a:t>Kappaleen nopeudesta (</a:t>
            </a:r>
            <a:r>
              <a:rPr lang="fi-FI" sz="2400" dirty="0">
                <a:solidFill>
                  <a:srgbClr val="FF0000"/>
                </a:solidFill>
              </a:rPr>
              <a:t>mitä suurempi nopeus, sitä isompi vastus</a:t>
            </a:r>
            <a:r>
              <a:rPr lang="fi-FI" sz="2400" dirty="0"/>
              <a:t>)</a:t>
            </a:r>
          </a:p>
          <a:p>
            <a:pPr lvl="1"/>
            <a:r>
              <a:rPr lang="fi-FI" sz="2400" dirty="0"/>
              <a:t>Väliaineesta (</a:t>
            </a:r>
            <a:r>
              <a:rPr lang="fi-FI" sz="2400" dirty="0">
                <a:solidFill>
                  <a:srgbClr val="FF0000"/>
                </a:solidFill>
              </a:rPr>
              <a:t>esim. vedellä suurempi vastus kuin ilmalla</a:t>
            </a:r>
            <a:r>
              <a:rPr lang="fi-FI" sz="2400" dirty="0"/>
              <a:t>)</a:t>
            </a:r>
          </a:p>
          <a:p>
            <a:pPr lvl="1"/>
            <a:endParaRPr lang="fi-FI" sz="2400" dirty="0"/>
          </a:p>
          <a:p>
            <a:pPr marL="0" indent="0">
              <a:buNone/>
            </a:pPr>
            <a:r>
              <a:rPr lang="fi-FI" sz="2800" dirty="0">
                <a:hlinkClick r:id="rId2"/>
              </a:rPr>
              <a:t>https://www.youtube.com/watch?v=74MUjUj7bp8</a:t>
            </a:r>
            <a:endParaRPr lang="fi-FI" sz="2600" dirty="0"/>
          </a:p>
        </p:txBody>
      </p:sp>
    </p:spTree>
    <p:extLst>
      <p:ext uri="{BB962C8B-B14F-4D97-AF65-F5344CB8AC3E}">
        <p14:creationId xmlns:p14="http://schemas.microsoft.com/office/powerpoint/2010/main" val="2702092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502513-1603-4E39-A7FE-EEA4CAA34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Kitka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E4BA71D-6CA3-4A78-B854-22D362A6FB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48901"/>
            <a:ext cx="8915400" cy="4162321"/>
          </a:xfrm>
        </p:spPr>
        <p:txBody>
          <a:bodyPr>
            <a:normAutofit/>
          </a:bodyPr>
          <a:lstStyle/>
          <a:p>
            <a:r>
              <a:rPr lang="fi-FI" sz="2400" b="1" dirty="0"/>
              <a:t>Kitka </a:t>
            </a:r>
            <a:r>
              <a:rPr lang="fi-FI" sz="2400" dirty="0"/>
              <a:t>on voima, joka syntyy kahden kosketuksissa olevan kappaleen vuorovaikutuksessa.</a:t>
            </a:r>
          </a:p>
          <a:p>
            <a:r>
              <a:rPr lang="fi-FI" sz="2400" b="1" dirty="0"/>
              <a:t>Lepokitka</a:t>
            </a:r>
            <a:r>
              <a:rPr lang="fi-FI" sz="2400" dirty="0"/>
              <a:t> vastustaa liikkeelle lähtöä.</a:t>
            </a:r>
          </a:p>
          <a:p>
            <a:r>
              <a:rPr lang="fi-FI" sz="2400" b="1" dirty="0"/>
              <a:t>Liikekitka</a:t>
            </a:r>
            <a:r>
              <a:rPr lang="fi-FI" sz="2400" dirty="0"/>
              <a:t> vastustaa liikettä.</a:t>
            </a:r>
          </a:p>
          <a:p>
            <a:pPr marL="0" indent="0">
              <a:buNone/>
            </a:pPr>
            <a:r>
              <a:rPr lang="fi-FI" sz="2400" dirty="0">
                <a:hlinkClick r:id="rId2"/>
              </a:rPr>
              <a:t>https://phet.colorado.edu/sims/html/forces-and-motion-basics/latest/forces-and-motion-basics_fi.html</a:t>
            </a:r>
            <a:endParaRPr lang="fi-FI" sz="2400" dirty="0"/>
          </a:p>
          <a:p>
            <a:r>
              <a:rPr lang="fi-FI" sz="2400" dirty="0"/>
              <a:t>Lepokitka &gt; liikekitka</a:t>
            </a:r>
          </a:p>
        </p:txBody>
      </p:sp>
    </p:spTree>
    <p:extLst>
      <p:ext uri="{BB962C8B-B14F-4D97-AF65-F5344CB8AC3E}">
        <p14:creationId xmlns:p14="http://schemas.microsoft.com/office/powerpoint/2010/main" val="71855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B66EB45-9337-4A72-80D7-B62CE049B7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B657422-1927-49C0-A7B0-5ABE009DE5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b="1" dirty="0"/>
              <a:t>Kitkakerroin</a:t>
            </a:r>
            <a:r>
              <a:rPr lang="fi-FI" sz="2400" dirty="0"/>
              <a:t> kuvaa kahden materiaalin välistä kitkaa.</a:t>
            </a:r>
          </a:p>
          <a:p>
            <a:pPr marL="0" indent="0">
              <a:buNone/>
            </a:pPr>
            <a:endParaRPr lang="fi-FI" sz="2400" dirty="0"/>
          </a:p>
        </p:txBody>
      </p:sp>
      <p:graphicFrame>
        <p:nvGraphicFramePr>
          <p:cNvPr id="4" name="Taulukko 4">
            <a:extLst>
              <a:ext uri="{FF2B5EF4-FFF2-40B4-BE49-F238E27FC236}">
                <a16:creationId xmlns:a16="http://schemas.microsoft.com/office/drawing/2014/main" id="{50BD2B10-2AC5-42C2-8FC0-D8E1F027D3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2344600"/>
              </p:ext>
            </p:extLst>
          </p:nvPr>
        </p:nvGraphicFramePr>
        <p:xfrm>
          <a:off x="2664396" y="2802466"/>
          <a:ext cx="5574081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73429">
                  <a:extLst>
                    <a:ext uri="{9D8B030D-6E8A-4147-A177-3AD203B41FA5}">
                      <a16:colId xmlns:a16="http://schemas.microsoft.com/office/drawing/2014/main" val="2658861902"/>
                    </a:ext>
                  </a:extLst>
                </a:gridCol>
                <a:gridCol w="3000652">
                  <a:extLst>
                    <a:ext uri="{9D8B030D-6E8A-4147-A177-3AD203B41FA5}">
                      <a16:colId xmlns:a16="http://schemas.microsoft.com/office/drawing/2014/main" val="17584831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fi-FI" dirty="0"/>
                        <a:t>Ainepari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Kitkakerroin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52679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Kumi ja kuiva asfaltti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0,7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0466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Kumi ja jää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0,15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2562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Teräs ja teräs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0,12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6874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Teflon ja teflon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0,04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01347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i-FI" dirty="0"/>
                        <a:t>Teräs ja jää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i-FI" dirty="0"/>
                        <a:t>0,014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3640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870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uiskaus">
  <a:themeElements>
    <a:clrScheme name="Kuiskaus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uiskau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uiskau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66E6B2602A3554C9D7365A59E80F8BF" ma:contentTypeVersion="22" ma:contentTypeDescription="Luo uusi asiakirja." ma:contentTypeScope="" ma:versionID="1be1a4a9c987496e0b1adabdf2d797e5">
  <xsd:schema xmlns:xsd="http://www.w3.org/2001/XMLSchema" xmlns:xs="http://www.w3.org/2001/XMLSchema" xmlns:p="http://schemas.microsoft.com/office/2006/metadata/properties" xmlns:ns3="7981470a-38c0-45f3-9056-bd0c0faa64b6" xmlns:ns4="f7427850-3259-443f-8d12-2acba154224e" targetNamespace="http://schemas.microsoft.com/office/2006/metadata/properties" ma:root="true" ma:fieldsID="abca285fcc46ad61e0b20f71dfb048a1" ns3:_="" ns4:_="">
    <xsd:import namespace="7981470a-38c0-45f3-9056-bd0c0faa64b6"/>
    <xsd:import namespace="f7427850-3259-443f-8d12-2acba154224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Templates" minOccurs="0"/>
                <xsd:element ref="ns4:CultureName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81470a-38c0-45f3-9056-bd0c0faa64b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427850-3259-443f-8d12-2acba154224e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5" nillable="true" ma:displayName="Templates" ma:internalName="Templates">
      <xsd:simpleType>
        <xsd:restriction base="dms:Note">
          <xsd:maxLength value="255"/>
        </xsd:restriction>
      </xsd:simpleType>
    </xsd:element>
    <xsd:element name="CultureName" ma:index="16" nillable="true" ma:displayName="Culture Name" ma:internalName="CultureName">
      <xsd:simpleType>
        <xsd:restriction base="dms:Text"/>
      </xsd:simpleType>
    </xsd:element>
    <xsd:element name="AppVersion" ma:index="17" nillable="true" ma:displayName="App Version" ma:internalName="AppVersion">
      <xsd:simpleType>
        <xsd:restriction base="dms:Text"/>
      </xsd:simpleType>
    </xsd:element>
    <xsd:element name="Teachers" ma:index="18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9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20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21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2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3" nillable="true" ma:displayName="Self Registration Enabled" ma:internalName="Self_Registration_Enabled">
      <xsd:simpleType>
        <xsd:restriction base="dms:Boolean"/>
      </xsd:simpleType>
    </xsd:element>
    <xsd:element name="Has_Teacher_Only_SectionGroup" ma:index="24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5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6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7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8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29" nillable="true" ma:displayName="MediaServiceAuto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ited_Teachers xmlns="f7427850-3259-443f-8d12-2acba154224e" xsi:nil="true"/>
    <FolderType xmlns="f7427850-3259-443f-8d12-2acba154224e" xsi:nil="true"/>
    <CultureName xmlns="f7427850-3259-443f-8d12-2acba154224e" xsi:nil="true"/>
    <Student_Groups xmlns="f7427850-3259-443f-8d12-2acba154224e">
      <UserInfo>
        <DisplayName/>
        <AccountId xsi:nil="true"/>
        <AccountType/>
      </UserInfo>
    </Student_Groups>
    <Is_Collaboration_Space_Locked xmlns="f7427850-3259-443f-8d12-2acba154224e" xsi:nil="true"/>
    <NotebookType xmlns="f7427850-3259-443f-8d12-2acba154224e" xsi:nil="true"/>
    <Teachers xmlns="f7427850-3259-443f-8d12-2acba154224e">
      <UserInfo>
        <DisplayName/>
        <AccountId xsi:nil="true"/>
        <AccountType/>
      </UserInfo>
    </Teachers>
    <Students xmlns="f7427850-3259-443f-8d12-2acba154224e">
      <UserInfo>
        <DisplayName/>
        <AccountId xsi:nil="true"/>
        <AccountType/>
      </UserInfo>
    </Students>
    <Templates xmlns="f7427850-3259-443f-8d12-2acba154224e" xsi:nil="true"/>
    <AppVersion xmlns="f7427850-3259-443f-8d12-2acba154224e" xsi:nil="true"/>
    <Owner xmlns="f7427850-3259-443f-8d12-2acba154224e">
      <UserInfo>
        <DisplayName/>
        <AccountId xsi:nil="true"/>
        <AccountType/>
      </UserInfo>
    </Owner>
    <Has_Teacher_Only_SectionGroup xmlns="f7427850-3259-443f-8d12-2acba154224e" xsi:nil="true"/>
    <Invited_Students xmlns="f7427850-3259-443f-8d12-2acba154224e" xsi:nil="true"/>
    <DefaultSectionNames xmlns="f7427850-3259-443f-8d12-2acba154224e" xsi:nil="true"/>
    <Self_Registration_Enabled xmlns="f7427850-3259-443f-8d12-2acba154224e" xsi:nil="true"/>
  </documentManagement>
</p:properties>
</file>

<file path=customXml/itemProps1.xml><?xml version="1.0" encoding="utf-8"?>
<ds:datastoreItem xmlns:ds="http://schemas.openxmlformats.org/officeDocument/2006/customXml" ds:itemID="{A95EB441-DECC-40E1-91CE-B8C3CDE097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981470a-38c0-45f3-9056-bd0c0faa64b6"/>
    <ds:schemaRef ds:uri="f7427850-3259-443f-8d12-2acba15422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A7DA9F8-B961-4B63-81B6-9AF797CD3B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B0AB192-FF46-47D8-AE51-87F98DC348C3}">
  <ds:schemaRefs>
    <ds:schemaRef ds:uri="http://schemas.microsoft.com/office/2006/metadata/properties"/>
    <ds:schemaRef ds:uri="http://schemas.microsoft.com/office/infopath/2007/PartnerControls"/>
    <ds:schemaRef ds:uri="f7427850-3259-443f-8d12-2acba154224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31</TotalTime>
  <Words>145</Words>
  <Application>Microsoft Office PowerPoint</Application>
  <PresentationFormat>Laajakuva</PresentationFormat>
  <Paragraphs>28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Kuiskaus</vt:lpstr>
      <vt:lpstr>5. Väliaineen vastus ja kitka</vt:lpstr>
      <vt:lpstr>Väliaineen vastus  </vt:lpstr>
      <vt:lpstr>Kitka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5. Väliaineen vastus ja kitka</dc:title>
  <dc:creator>Samu Montonen</dc:creator>
  <cp:lastModifiedBy>Samu Montonen</cp:lastModifiedBy>
  <cp:revision>4</cp:revision>
  <dcterms:created xsi:type="dcterms:W3CDTF">2020-02-08T07:14:06Z</dcterms:created>
  <dcterms:modified xsi:type="dcterms:W3CDTF">2020-02-08T07:45:36Z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0x010100466E6B2602A3554C9D7365A59E80F8BF</vt:lpwstr>
  </property>
</Properties>
</file>