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</p:sldMasterIdLst>
  <p:notesMasterIdLst>
    <p:notesMasterId r:id="rId16"/>
  </p:notesMasterIdLst>
  <p:sldIdLst>
    <p:sldId id="305" r:id="rId6"/>
    <p:sldId id="343" r:id="rId7"/>
    <p:sldId id="336" r:id="rId8"/>
    <p:sldId id="345" r:id="rId9"/>
    <p:sldId id="303" r:id="rId10"/>
    <p:sldId id="337" r:id="rId11"/>
    <p:sldId id="341" r:id="rId12"/>
    <p:sldId id="344" r:id="rId13"/>
    <p:sldId id="339" r:id="rId14"/>
    <p:sldId id="328" r:id="rId15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ABD9EB"/>
    <a:srgbClr val="88C8E3"/>
    <a:srgbClr val="80CDE8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F230D-EEDC-740C-1000-387F45393247}" v="287" dt="2025-08-03T16:51:29.798"/>
    <p1510:client id="{B769FC5F-E0AC-4BC2-9D2E-235450751E85}" v="1" dt="2025-08-04T08:09:56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tonen Siru" userId="S::siru.peltonen@lempaala.fi::25197ca9-1b9b-4101-b4fa-eb2588777b9a" providerId="AD" clId="Web-{25EF230D-EEDC-740C-1000-387F45393247}"/>
    <pc:docChg chg="delSld modSld">
      <pc:chgData name="Peltonen Siru" userId="S::siru.peltonen@lempaala.fi::25197ca9-1b9b-4101-b4fa-eb2588777b9a" providerId="AD" clId="Web-{25EF230D-EEDC-740C-1000-387F45393247}" dt="2025-08-03T16:51:29.798" v="286" actId="20577"/>
      <pc:docMkLst>
        <pc:docMk/>
      </pc:docMkLst>
      <pc:sldChg chg="del">
        <pc:chgData name="Peltonen Siru" userId="S::siru.peltonen@lempaala.fi::25197ca9-1b9b-4101-b4fa-eb2588777b9a" providerId="AD" clId="Web-{25EF230D-EEDC-740C-1000-387F45393247}" dt="2025-08-03T16:44:14.135" v="242"/>
        <pc:sldMkLst>
          <pc:docMk/>
          <pc:sldMk cId="2918558307" sldId="296"/>
        </pc:sldMkLst>
      </pc:sldChg>
      <pc:sldChg chg="del">
        <pc:chgData name="Peltonen Siru" userId="S::siru.peltonen@lempaala.fi::25197ca9-1b9b-4101-b4fa-eb2588777b9a" providerId="AD" clId="Web-{25EF230D-EEDC-740C-1000-387F45393247}" dt="2025-08-03T16:44:22.573" v="245"/>
        <pc:sldMkLst>
          <pc:docMk/>
          <pc:sldMk cId="2565405030" sldId="299"/>
        </pc:sldMkLst>
      </pc:sldChg>
      <pc:sldChg chg="del">
        <pc:chgData name="Peltonen Siru" userId="S::siru.peltonen@lempaala.fi::25197ca9-1b9b-4101-b4fa-eb2588777b9a" providerId="AD" clId="Web-{25EF230D-EEDC-740C-1000-387F45393247}" dt="2025-08-03T16:43:56.088" v="237"/>
        <pc:sldMkLst>
          <pc:docMk/>
          <pc:sldMk cId="4169682510" sldId="300"/>
        </pc:sldMkLst>
      </pc:sldChg>
      <pc:sldChg chg="del">
        <pc:chgData name="Peltonen Siru" userId="S::siru.peltonen@lempaala.fi::25197ca9-1b9b-4101-b4fa-eb2588777b9a" providerId="AD" clId="Web-{25EF230D-EEDC-740C-1000-387F45393247}" dt="2025-08-03T16:43:59.353" v="238"/>
        <pc:sldMkLst>
          <pc:docMk/>
          <pc:sldMk cId="724208962" sldId="302"/>
        </pc:sldMkLst>
      </pc:sldChg>
      <pc:sldChg chg="modSp">
        <pc:chgData name="Peltonen Siru" userId="S::siru.peltonen@lempaala.fi::25197ca9-1b9b-4101-b4fa-eb2588777b9a" providerId="AD" clId="Web-{25EF230D-EEDC-740C-1000-387F45393247}" dt="2025-08-03T16:33:41.791" v="63" actId="20577"/>
        <pc:sldMkLst>
          <pc:docMk/>
          <pc:sldMk cId="3023115334" sldId="303"/>
        </pc:sldMkLst>
        <pc:spChg chg="mod">
          <ac:chgData name="Peltonen Siru" userId="S::siru.peltonen@lempaala.fi::25197ca9-1b9b-4101-b4fa-eb2588777b9a" providerId="AD" clId="Web-{25EF230D-EEDC-740C-1000-387F45393247}" dt="2025-08-03T16:33:41.791" v="63" actId="20577"/>
          <ac:spMkLst>
            <pc:docMk/>
            <pc:sldMk cId="3023115334" sldId="303"/>
            <ac:spMk id="6" creationId="{5AF2B1F4-03FE-7FCA-FD8B-62D84836DCFF}"/>
          </ac:spMkLst>
        </pc:spChg>
      </pc:sldChg>
      <pc:sldChg chg="modSp">
        <pc:chgData name="Peltonen Siru" userId="S::siru.peltonen@lempaala.fi::25197ca9-1b9b-4101-b4fa-eb2588777b9a" providerId="AD" clId="Web-{25EF230D-EEDC-740C-1000-387F45393247}" dt="2025-08-03T16:48:30.500" v="270" actId="20577"/>
        <pc:sldMkLst>
          <pc:docMk/>
          <pc:sldMk cId="162063089" sldId="305"/>
        </pc:sldMkLst>
        <pc:spChg chg="mod">
          <ac:chgData name="Peltonen Siru" userId="S::siru.peltonen@lempaala.fi::25197ca9-1b9b-4101-b4fa-eb2588777b9a" providerId="AD" clId="Web-{25EF230D-EEDC-740C-1000-387F45393247}" dt="2025-08-03T16:48:30.500" v="270" actId="20577"/>
          <ac:spMkLst>
            <pc:docMk/>
            <pc:sldMk cId="162063089" sldId="305"/>
            <ac:spMk id="3" creationId="{B62FCAC5-4382-82DD-4F9E-689CDF1F286F}"/>
          </ac:spMkLst>
        </pc:spChg>
      </pc:sldChg>
      <pc:sldChg chg="del">
        <pc:chgData name="Peltonen Siru" userId="S::siru.peltonen@lempaala.fi::25197ca9-1b9b-4101-b4fa-eb2588777b9a" providerId="AD" clId="Web-{25EF230D-EEDC-740C-1000-387F45393247}" dt="2025-08-03T16:44:19.323" v="244"/>
        <pc:sldMkLst>
          <pc:docMk/>
          <pc:sldMk cId="2101391211" sldId="306"/>
        </pc:sldMkLst>
      </pc:sldChg>
      <pc:sldChg chg="del">
        <pc:chgData name="Peltonen Siru" userId="S::siru.peltonen@lempaala.fi::25197ca9-1b9b-4101-b4fa-eb2588777b9a" providerId="AD" clId="Web-{25EF230D-EEDC-740C-1000-387F45393247}" dt="2025-08-03T16:44:16.682" v="243"/>
        <pc:sldMkLst>
          <pc:docMk/>
          <pc:sldMk cId="120959710" sldId="307"/>
        </pc:sldMkLst>
      </pc:sldChg>
      <pc:sldChg chg="del">
        <pc:chgData name="Peltonen Siru" userId="S::siru.peltonen@lempaala.fi::25197ca9-1b9b-4101-b4fa-eb2588777b9a" providerId="AD" clId="Web-{25EF230D-EEDC-740C-1000-387F45393247}" dt="2025-08-03T16:44:08.932" v="241"/>
        <pc:sldMkLst>
          <pc:docMk/>
          <pc:sldMk cId="2608722868" sldId="308"/>
        </pc:sldMkLst>
      </pc:sldChg>
      <pc:sldChg chg="del">
        <pc:chgData name="Peltonen Siru" userId="S::siru.peltonen@lempaala.fi::25197ca9-1b9b-4101-b4fa-eb2588777b9a" providerId="AD" clId="Web-{25EF230D-EEDC-740C-1000-387F45393247}" dt="2025-08-03T16:43:37.540" v="233"/>
        <pc:sldMkLst>
          <pc:docMk/>
          <pc:sldMk cId="3618491557" sldId="311"/>
        </pc:sldMkLst>
      </pc:sldChg>
      <pc:sldChg chg="del">
        <pc:chgData name="Peltonen Siru" userId="S::siru.peltonen@lempaala.fi::25197ca9-1b9b-4101-b4fa-eb2588777b9a" providerId="AD" clId="Web-{25EF230D-EEDC-740C-1000-387F45393247}" dt="2025-08-03T16:43:42.181" v="234"/>
        <pc:sldMkLst>
          <pc:docMk/>
          <pc:sldMk cId="684305733" sldId="329"/>
        </pc:sldMkLst>
      </pc:sldChg>
      <pc:sldChg chg="del">
        <pc:chgData name="Peltonen Siru" userId="S::siru.peltonen@lempaala.fi::25197ca9-1b9b-4101-b4fa-eb2588777b9a" providerId="AD" clId="Web-{25EF230D-EEDC-740C-1000-387F45393247}" dt="2025-08-03T16:44:01.853" v="239"/>
        <pc:sldMkLst>
          <pc:docMk/>
          <pc:sldMk cId="1344693669" sldId="331"/>
        </pc:sldMkLst>
      </pc:sldChg>
      <pc:sldChg chg="del">
        <pc:chgData name="Peltonen Siru" userId="S::siru.peltonen@lempaala.fi::25197ca9-1b9b-4101-b4fa-eb2588777b9a" providerId="AD" clId="Web-{25EF230D-EEDC-740C-1000-387F45393247}" dt="2025-08-03T16:43:46.166" v="235"/>
        <pc:sldMkLst>
          <pc:docMk/>
          <pc:sldMk cId="1348469286" sldId="332"/>
        </pc:sldMkLst>
      </pc:sldChg>
      <pc:sldChg chg="del">
        <pc:chgData name="Peltonen Siru" userId="S::siru.peltonen@lempaala.fi::25197ca9-1b9b-4101-b4fa-eb2588777b9a" providerId="AD" clId="Web-{25EF230D-EEDC-740C-1000-387F45393247}" dt="2025-08-03T16:43:50.197" v="236"/>
        <pc:sldMkLst>
          <pc:docMk/>
          <pc:sldMk cId="2201836869" sldId="333"/>
        </pc:sldMkLst>
      </pc:sldChg>
      <pc:sldChg chg="del">
        <pc:chgData name="Peltonen Siru" userId="S::siru.peltonen@lempaala.fi::25197ca9-1b9b-4101-b4fa-eb2588777b9a" providerId="AD" clId="Web-{25EF230D-EEDC-740C-1000-387F45393247}" dt="2025-08-03T16:43:33.993" v="232"/>
        <pc:sldMkLst>
          <pc:docMk/>
          <pc:sldMk cId="3893034567" sldId="334"/>
        </pc:sldMkLst>
      </pc:sldChg>
      <pc:sldChg chg="del">
        <pc:chgData name="Peltonen Siru" userId="S::siru.peltonen@lempaala.fi::25197ca9-1b9b-4101-b4fa-eb2588777b9a" providerId="AD" clId="Web-{25EF230D-EEDC-740C-1000-387F45393247}" dt="2025-08-03T16:44:04.525" v="240"/>
        <pc:sldMkLst>
          <pc:docMk/>
          <pc:sldMk cId="1901294051" sldId="335"/>
        </pc:sldMkLst>
      </pc:sldChg>
      <pc:sldChg chg="modSp">
        <pc:chgData name="Peltonen Siru" userId="S::siru.peltonen@lempaala.fi::25197ca9-1b9b-4101-b4fa-eb2588777b9a" providerId="AD" clId="Web-{25EF230D-EEDC-740C-1000-387F45393247}" dt="2025-08-03T16:51:29.798" v="286" actId="20577"/>
        <pc:sldMkLst>
          <pc:docMk/>
          <pc:sldMk cId="2160492283" sldId="339"/>
        </pc:sldMkLst>
        <pc:spChg chg="mod">
          <ac:chgData name="Peltonen Siru" userId="S::siru.peltonen@lempaala.fi::25197ca9-1b9b-4101-b4fa-eb2588777b9a" providerId="AD" clId="Web-{25EF230D-EEDC-740C-1000-387F45393247}" dt="2025-08-03T16:51:29.798" v="286" actId="20577"/>
          <ac:spMkLst>
            <pc:docMk/>
            <pc:sldMk cId="2160492283" sldId="339"/>
            <ac:spMk id="8" creationId="{3CF038DC-B970-16A6-4BEF-06CD4FB7535C}"/>
          </ac:spMkLst>
        </pc:spChg>
      </pc:sldChg>
      <pc:sldChg chg="modSp">
        <pc:chgData name="Peltonen Siru" userId="S::siru.peltonen@lempaala.fi::25197ca9-1b9b-4101-b4fa-eb2588777b9a" providerId="AD" clId="Web-{25EF230D-EEDC-740C-1000-387F45393247}" dt="2025-08-03T16:47:32.138" v="266" actId="20577"/>
        <pc:sldMkLst>
          <pc:docMk/>
          <pc:sldMk cId="3002735636" sldId="341"/>
        </pc:sldMkLst>
        <pc:spChg chg="mod">
          <ac:chgData name="Peltonen Siru" userId="S::siru.peltonen@lempaala.fi::25197ca9-1b9b-4101-b4fa-eb2588777b9a" providerId="AD" clId="Web-{25EF230D-EEDC-740C-1000-387F45393247}" dt="2025-08-03T16:47:32.138" v="266" actId="20577"/>
          <ac:spMkLst>
            <pc:docMk/>
            <pc:sldMk cId="3002735636" sldId="341"/>
            <ac:spMk id="6" creationId="{D6377890-C590-DEE9-2D47-49304D50D9BC}"/>
          </ac:spMkLst>
        </pc:spChg>
      </pc:sldChg>
    </pc:docChg>
  </pc:docChgLst>
  <pc:docChgLst>
    <pc:chgData name="Peltonen Siru" userId="S::siru.peltonen@lempaala.fi::25197ca9-1b9b-4101-b4fa-eb2588777b9a" providerId="AD" clId="Web-{15F7DB24-859A-7319-2825-956739DE04FA}"/>
    <pc:docChg chg="addSld modSld sldOrd">
      <pc:chgData name="Peltonen Siru" userId="S::siru.peltonen@lempaala.fi::25197ca9-1b9b-4101-b4fa-eb2588777b9a" providerId="AD" clId="Web-{15F7DB24-859A-7319-2825-956739DE04FA}" dt="2025-07-29T08:33:47.690" v="249" actId="14100"/>
      <pc:docMkLst>
        <pc:docMk/>
      </pc:docMkLst>
      <pc:sldChg chg="ord">
        <pc:chgData name="Peltonen Siru" userId="S::siru.peltonen@lempaala.fi::25197ca9-1b9b-4101-b4fa-eb2588777b9a" providerId="AD" clId="Web-{15F7DB24-859A-7319-2825-956739DE04FA}" dt="2025-07-29T08:28:28.541" v="136"/>
        <pc:sldMkLst>
          <pc:docMk/>
          <pc:sldMk cId="2918558307" sldId="296"/>
        </pc:sldMkLst>
      </pc:sldChg>
      <pc:sldChg chg="ord">
        <pc:chgData name="Peltonen Siru" userId="S::siru.peltonen@lempaala.fi::25197ca9-1b9b-4101-b4fa-eb2588777b9a" providerId="AD" clId="Web-{15F7DB24-859A-7319-2825-956739DE04FA}" dt="2025-07-29T08:31:14.686" v="153"/>
        <pc:sldMkLst>
          <pc:docMk/>
          <pc:sldMk cId="2565405030" sldId="299"/>
        </pc:sldMkLst>
      </pc:sldChg>
      <pc:sldChg chg="modSp ord">
        <pc:chgData name="Peltonen Siru" userId="S::siru.peltonen@lempaala.fi::25197ca9-1b9b-4101-b4fa-eb2588777b9a" providerId="AD" clId="Web-{15F7DB24-859A-7319-2825-956739DE04FA}" dt="2025-07-29T08:23:14.033" v="74" actId="20577"/>
        <pc:sldMkLst>
          <pc:docMk/>
          <pc:sldMk cId="3023115334" sldId="303"/>
        </pc:sldMkLst>
        <pc:spChg chg="mod">
          <ac:chgData name="Peltonen Siru" userId="S::siru.peltonen@lempaala.fi::25197ca9-1b9b-4101-b4fa-eb2588777b9a" providerId="AD" clId="Web-{15F7DB24-859A-7319-2825-956739DE04FA}" dt="2025-07-29T08:23:14.033" v="74" actId="20577"/>
          <ac:spMkLst>
            <pc:docMk/>
            <pc:sldMk cId="3023115334" sldId="303"/>
            <ac:spMk id="6" creationId="{5AF2B1F4-03FE-7FCA-FD8B-62D84836DCFF}"/>
          </ac:spMkLst>
        </pc:spChg>
        <pc:spChg chg="mod">
          <ac:chgData name="Peltonen Siru" userId="S::siru.peltonen@lempaala.fi::25197ca9-1b9b-4101-b4fa-eb2588777b9a" providerId="AD" clId="Web-{15F7DB24-859A-7319-2825-956739DE04FA}" dt="2025-07-29T08:22:42.470" v="18" actId="20577"/>
          <ac:spMkLst>
            <pc:docMk/>
            <pc:sldMk cId="3023115334" sldId="303"/>
            <ac:spMk id="8" creationId="{EF372017-F5F1-C9BF-1917-4CCDAC58B6CD}"/>
          </ac:spMkLst>
        </pc:spChg>
      </pc:sldChg>
      <pc:sldChg chg="modSp">
        <pc:chgData name="Peltonen Siru" userId="S::siru.peltonen@lempaala.fi::25197ca9-1b9b-4101-b4fa-eb2588777b9a" providerId="AD" clId="Web-{15F7DB24-859A-7319-2825-956739DE04FA}" dt="2025-07-29T08:20:06.044" v="12" actId="20577"/>
        <pc:sldMkLst>
          <pc:docMk/>
          <pc:sldMk cId="162063089" sldId="305"/>
        </pc:sldMkLst>
        <pc:spChg chg="mod">
          <ac:chgData name="Peltonen Siru" userId="S::siru.peltonen@lempaala.fi::25197ca9-1b9b-4101-b4fa-eb2588777b9a" providerId="AD" clId="Web-{15F7DB24-859A-7319-2825-956739DE04FA}" dt="2025-07-29T08:20:06.044" v="12" actId="20577"/>
          <ac:spMkLst>
            <pc:docMk/>
            <pc:sldMk cId="162063089" sldId="305"/>
            <ac:spMk id="3" creationId="{B62FCAC5-4382-82DD-4F9E-689CDF1F286F}"/>
          </ac:spMkLst>
        </pc:spChg>
      </pc:sldChg>
      <pc:sldChg chg="modSp ord">
        <pc:chgData name="Peltonen Siru" userId="S::siru.peltonen@lempaala.fi::25197ca9-1b9b-4101-b4fa-eb2588777b9a" providerId="AD" clId="Web-{15F7DB24-859A-7319-2825-956739DE04FA}" dt="2025-07-29T08:33:47.690" v="249" actId="14100"/>
        <pc:sldMkLst>
          <pc:docMk/>
          <pc:sldMk cId="3128644024" sldId="328"/>
        </pc:sldMkLst>
        <pc:spChg chg="mod">
          <ac:chgData name="Peltonen Siru" userId="S::siru.peltonen@lempaala.fi::25197ca9-1b9b-4101-b4fa-eb2588777b9a" providerId="AD" clId="Web-{15F7DB24-859A-7319-2825-956739DE04FA}" dt="2025-07-29T08:33:47.690" v="249" actId="14100"/>
          <ac:spMkLst>
            <pc:docMk/>
            <pc:sldMk cId="3128644024" sldId="328"/>
            <ac:spMk id="3" creationId="{8FF1048C-CCD7-FAB9-A176-8E9731698A03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4:52.911" v="89" actId="20577"/>
        <pc:sldMkLst>
          <pc:docMk/>
          <pc:sldMk cId="3626866987" sldId="336"/>
        </pc:sldMkLst>
        <pc:spChg chg="mod">
          <ac:chgData name="Peltonen Siru" userId="S::siru.peltonen@lempaala.fi::25197ca9-1b9b-4101-b4fa-eb2588777b9a" providerId="AD" clId="Web-{15F7DB24-859A-7319-2825-956739DE04FA}" dt="2025-07-29T08:24:52.911" v="89" actId="20577"/>
          <ac:spMkLst>
            <pc:docMk/>
            <pc:sldMk cId="3626866987" sldId="336"/>
            <ac:spMk id="8" creationId="{40CC1303-7520-5F71-C03D-470F3EF159F6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5:47.084" v="101" actId="20577"/>
        <pc:sldMkLst>
          <pc:docMk/>
          <pc:sldMk cId="2767023526" sldId="337"/>
        </pc:sldMkLst>
        <pc:spChg chg="mod">
          <ac:chgData name="Peltonen Siru" userId="S::siru.peltonen@lempaala.fi::25197ca9-1b9b-4101-b4fa-eb2588777b9a" providerId="AD" clId="Web-{15F7DB24-859A-7319-2825-956739DE04FA}" dt="2025-07-29T08:25:47.084" v="101" actId="20577"/>
          <ac:spMkLst>
            <pc:docMk/>
            <pc:sldMk cId="2767023526" sldId="337"/>
            <ac:spMk id="8" creationId="{CFE69994-D738-FC14-B150-562F667200AB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5:57.662" v="114" actId="20577"/>
        <pc:sldMkLst>
          <pc:docMk/>
          <pc:sldMk cId="520190112" sldId="338"/>
        </pc:sldMkLst>
      </pc:sldChg>
      <pc:sldChg chg="modSp add replId">
        <pc:chgData name="Peltonen Siru" userId="S::siru.peltonen@lempaala.fi::25197ca9-1b9b-4101-b4fa-eb2588777b9a" providerId="AD" clId="Web-{15F7DB24-859A-7319-2825-956739DE04FA}" dt="2025-07-29T08:27:21.680" v="123" actId="20577"/>
        <pc:sldMkLst>
          <pc:docMk/>
          <pc:sldMk cId="2160492283" sldId="339"/>
        </pc:sldMkLst>
        <pc:spChg chg="mod">
          <ac:chgData name="Peltonen Siru" userId="S::siru.peltonen@lempaala.fi::25197ca9-1b9b-4101-b4fa-eb2588777b9a" providerId="AD" clId="Web-{15F7DB24-859A-7319-2825-956739DE04FA}" dt="2025-07-29T08:27:21.680" v="123" actId="20577"/>
          <ac:spMkLst>
            <pc:docMk/>
            <pc:sldMk cId="2160492283" sldId="339"/>
            <ac:spMk id="8" creationId="{3CF038DC-B970-16A6-4BEF-06CD4FB7535C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7:54.118" v="134" actId="20577"/>
        <pc:sldMkLst>
          <pc:docMk/>
          <pc:sldMk cId="2942844378" sldId="340"/>
        </pc:sldMkLst>
      </pc:sldChg>
      <pc:sldChg chg="modSp add replId">
        <pc:chgData name="Peltonen Siru" userId="S::siru.peltonen@lempaala.fi::25197ca9-1b9b-4101-b4fa-eb2588777b9a" providerId="AD" clId="Web-{15F7DB24-859A-7319-2825-956739DE04FA}" dt="2025-07-29T08:29:22.527" v="150" actId="20577"/>
        <pc:sldMkLst>
          <pc:docMk/>
          <pc:sldMk cId="3002735636" sldId="341"/>
        </pc:sldMkLst>
        <pc:spChg chg="mod">
          <ac:chgData name="Peltonen Siru" userId="S::siru.peltonen@lempaala.fi::25197ca9-1b9b-4101-b4fa-eb2588777b9a" providerId="AD" clId="Web-{15F7DB24-859A-7319-2825-956739DE04FA}" dt="2025-07-29T08:29:22.527" v="150" actId="20577"/>
          <ac:spMkLst>
            <pc:docMk/>
            <pc:sldMk cId="3002735636" sldId="341"/>
            <ac:spMk id="8" creationId="{EC8C9C8B-3B50-5F38-314E-E2AD70B7537F}"/>
          </ac:spMkLst>
        </pc:spChg>
      </pc:sldChg>
      <pc:sldChg chg="modSp add replId">
        <pc:chgData name="Peltonen Siru" userId="S::siru.peltonen@lempaala.fi::25197ca9-1b9b-4101-b4fa-eb2588777b9a" providerId="AD" clId="Web-{15F7DB24-859A-7319-2825-956739DE04FA}" dt="2025-07-29T08:29:10.573" v="147" actId="20577"/>
        <pc:sldMkLst>
          <pc:docMk/>
          <pc:sldMk cId="1363682621" sldId="342"/>
        </pc:sldMkLst>
      </pc:sldChg>
    </pc:docChg>
  </pc:docChgLst>
  <pc:docChgLst>
    <pc:chgData name="Peltonen Siru" userId="S::siru.peltonen@lempaala.fi::25197ca9-1b9b-4101-b4fa-eb2588777b9a" providerId="AD" clId="Web-{3C82AD29-C1E2-BEC9-6719-4747EAB6F431}"/>
    <pc:docChg chg="addSld delSld modSld sldOrd">
      <pc:chgData name="Peltonen Siru" userId="S::siru.peltonen@lempaala.fi::25197ca9-1b9b-4101-b4fa-eb2588777b9a" providerId="AD" clId="Web-{3C82AD29-C1E2-BEC9-6719-4747EAB6F431}" dt="2025-07-31T10:14:16.661" v="393" actId="20577"/>
      <pc:docMkLst>
        <pc:docMk/>
      </pc:docMkLst>
      <pc:sldChg chg="modSp ord">
        <pc:chgData name="Peltonen Siru" userId="S::siru.peltonen@lempaala.fi::25197ca9-1b9b-4101-b4fa-eb2588777b9a" providerId="AD" clId="Web-{3C82AD29-C1E2-BEC9-6719-4747EAB6F431}" dt="2025-07-31T07:44:08.373" v="142" actId="20577"/>
        <pc:sldMkLst>
          <pc:docMk/>
          <pc:sldMk cId="3023115334" sldId="303"/>
        </pc:sldMkLst>
        <pc:spChg chg="mod">
          <ac:chgData name="Peltonen Siru" userId="S::siru.peltonen@lempaala.fi::25197ca9-1b9b-4101-b4fa-eb2588777b9a" providerId="AD" clId="Web-{3C82AD29-C1E2-BEC9-6719-4747EAB6F431}" dt="2025-07-31T07:44:08.373" v="142" actId="20577"/>
          <ac:spMkLst>
            <pc:docMk/>
            <pc:sldMk cId="3023115334" sldId="303"/>
            <ac:spMk id="6" creationId="{5AF2B1F4-03FE-7FCA-FD8B-62D84836DCFF}"/>
          </ac:spMkLst>
        </pc:spChg>
      </pc:sldChg>
      <pc:sldChg chg="modSp">
        <pc:chgData name="Peltonen Siru" userId="S::siru.peltonen@lempaala.fi::25197ca9-1b9b-4101-b4fa-eb2588777b9a" providerId="AD" clId="Web-{3C82AD29-C1E2-BEC9-6719-4747EAB6F431}" dt="2025-07-31T07:42:52.170" v="135" actId="20577"/>
        <pc:sldMkLst>
          <pc:docMk/>
          <pc:sldMk cId="3128644024" sldId="328"/>
        </pc:sldMkLst>
        <pc:spChg chg="mod">
          <ac:chgData name="Peltonen Siru" userId="S::siru.peltonen@lempaala.fi::25197ca9-1b9b-4101-b4fa-eb2588777b9a" providerId="AD" clId="Web-{3C82AD29-C1E2-BEC9-6719-4747EAB6F431}" dt="2025-07-31T07:42:52.170" v="135" actId="20577"/>
          <ac:spMkLst>
            <pc:docMk/>
            <pc:sldMk cId="3128644024" sldId="328"/>
            <ac:spMk id="3" creationId="{8FF1048C-CCD7-FAB9-A176-8E9731698A03}"/>
          </ac:spMkLst>
        </pc:spChg>
      </pc:sldChg>
      <pc:sldChg chg="modSp">
        <pc:chgData name="Peltonen Siru" userId="S::siru.peltonen@lempaala.fi::25197ca9-1b9b-4101-b4fa-eb2588777b9a" providerId="AD" clId="Web-{3C82AD29-C1E2-BEC9-6719-4747EAB6F431}" dt="2025-07-31T10:14:16.661" v="393" actId="20577"/>
        <pc:sldMkLst>
          <pc:docMk/>
          <pc:sldMk cId="3626866987" sldId="336"/>
        </pc:sldMkLst>
        <pc:spChg chg="mod">
          <ac:chgData name="Peltonen Siru" userId="S::siru.peltonen@lempaala.fi::25197ca9-1b9b-4101-b4fa-eb2588777b9a" providerId="AD" clId="Web-{3C82AD29-C1E2-BEC9-6719-4747EAB6F431}" dt="2025-07-31T10:14:16.661" v="393" actId="20577"/>
          <ac:spMkLst>
            <pc:docMk/>
            <pc:sldMk cId="3626866987" sldId="336"/>
            <ac:spMk id="6" creationId="{4738C034-B443-AE15-C0BB-775CF032233B}"/>
          </ac:spMkLst>
        </pc:spChg>
      </pc:sldChg>
      <pc:sldChg chg="modSp">
        <pc:chgData name="Peltonen Siru" userId="S::siru.peltonen@lempaala.fi::25197ca9-1b9b-4101-b4fa-eb2588777b9a" providerId="AD" clId="Web-{3C82AD29-C1E2-BEC9-6719-4747EAB6F431}" dt="2025-07-31T07:40:24.779" v="111" actId="14100"/>
        <pc:sldMkLst>
          <pc:docMk/>
          <pc:sldMk cId="2767023526" sldId="337"/>
        </pc:sldMkLst>
        <pc:spChg chg="mod">
          <ac:chgData name="Peltonen Siru" userId="S::siru.peltonen@lempaala.fi::25197ca9-1b9b-4101-b4fa-eb2588777b9a" providerId="AD" clId="Web-{3C82AD29-C1E2-BEC9-6719-4747EAB6F431}" dt="2025-07-31T07:40:24.779" v="111" actId="14100"/>
          <ac:spMkLst>
            <pc:docMk/>
            <pc:sldMk cId="2767023526" sldId="337"/>
            <ac:spMk id="6" creationId="{559B04E1-6A74-D89F-2C0F-2F2E73D37D12}"/>
          </ac:spMkLst>
        </pc:spChg>
      </pc:sldChg>
      <pc:sldChg chg="modSp del ord">
        <pc:chgData name="Peltonen Siru" userId="S::siru.peltonen@lempaala.fi::25197ca9-1b9b-4101-b4fa-eb2588777b9a" providerId="AD" clId="Web-{3C82AD29-C1E2-BEC9-6719-4747EAB6F431}" dt="2025-07-31T08:18:00.194" v="326"/>
        <pc:sldMkLst>
          <pc:docMk/>
          <pc:sldMk cId="520190112" sldId="338"/>
        </pc:sldMkLst>
      </pc:sldChg>
      <pc:sldChg chg="modSp ord">
        <pc:chgData name="Peltonen Siru" userId="S::siru.peltonen@lempaala.fi::25197ca9-1b9b-4101-b4fa-eb2588777b9a" providerId="AD" clId="Web-{3C82AD29-C1E2-BEC9-6719-4747EAB6F431}" dt="2025-07-31T08:11:17.992" v="250" actId="20577"/>
        <pc:sldMkLst>
          <pc:docMk/>
          <pc:sldMk cId="2160492283" sldId="339"/>
        </pc:sldMkLst>
        <pc:spChg chg="mod">
          <ac:chgData name="Peltonen Siru" userId="S::siru.peltonen@lempaala.fi::25197ca9-1b9b-4101-b4fa-eb2588777b9a" providerId="AD" clId="Web-{3C82AD29-C1E2-BEC9-6719-4747EAB6F431}" dt="2025-07-31T08:11:17.992" v="250" actId="20577"/>
          <ac:spMkLst>
            <pc:docMk/>
            <pc:sldMk cId="2160492283" sldId="339"/>
            <ac:spMk id="6" creationId="{D29A32CC-A992-7D31-7020-E3F9DC4B0A56}"/>
          </ac:spMkLst>
        </pc:spChg>
        <pc:spChg chg="mod">
          <ac:chgData name="Peltonen Siru" userId="S::siru.peltonen@lempaala.fi::25197ca9-1b9b-4101-b4fa-eb2588777b9a" providerId="AD" clId="Web-{3C82AD29-C1E2-BEC9-6719-4747EAB6F431}" dt="2025-07-31T08:10:59.382" v="248" actId="20577"/>
          <ac:spMkLst>
            <pc:docMk/>
            <pc:sldMk cId="2160492283" sldId="339"/>
            <ac:spMk id="8" creationId="{3CF038DC-B970-16A6-4BEF-06CD4FB7535C}"/>
          </ac:spMkLst>
        </pc:spChg>
      </pc:sldChg>
      <pc:sldChg chg="modSp del ord">
        <pc:chgData name="Peltonen Siru" userId="S::siru.peltonen@lempaala.fi::25197ca9-1b9b-4101-b4fa-eb2588777b9a" providerId="AD" clId="Web-{3C82AD29-C1E2-BEC9-6719-4747EAB6F431}" dt="2025-07-31T08:11:58.945" v="252"/>
        <pc:sldMkLst>
          <pc:docMk/>
          <pc:sldMk cId="2942844378" sldId="340"/>
        </pc:sldMkLst>
      </pc:sldChg>
      <pc:sldChg chg="modSp ord">
        <pc:chgData name="Peltonen Siru" userId="S::siru.peltonen@lempaala.fi::25197ca9-1b9b-4101-b4fa-eb2588777b9a" providerId="AD" clId="Web-{3C82AD29-C1E2-BEC9-6719-4747EAB6F431}" dt="2025-07-31T10:13:01.816" v="388" actId="20577"/>
        <pc:sldMkLst>
          <pc:docMk/>
          <pc:sldMk cId="3002735636" sldId="341"/>
        </pc:sldMkLst>
        <pc:spChg chg="mod">
          <ac:chgData name="Peltonen Siru" userId="S::siru.peltonen@lempaala.fi::25197ca9-1b9b-4101-b4fa-eb2588777b9a" providerId="AD" clId="Web-{3C82AD29-C1E2-BEC9-6719-4747EAB6F431}" dt="2025-07-31T10:13:01.816" v="388" actId="20577"/>
          <ac:spMkLst>
            <pc:docMk/>
            <pc:sldMk cId="3002735636" sldId="341"/>
            <ac:spMk id="6" creationId="{D6377890-C590-DEE9-2D47-49304D50D9BC}"/>
          </ac:spMkLst>
        </pc:spChg>
        <pc:spChg chg="mod">
          <ac:chgData name="Peltonen Siru" userId="S::siru.peltonen@lempaala.fi::25197ca9-1b9b-4101-b4fa-eb2588777b9a" providerId="AD" clId="Web-{3C82AD29-C1E2-BEC9-6719-4747EAB6F431}" dt="2025-07-31T07:47:44.387" v="168" actId="20577"/>
          <ac:spMkLst>
            <pc:docMk/>
            <pc:sldMk cId="3002735636" sldId="341"/>
            <ac:spMk id="8" creationId="{EC8C9C8B-3B50-5F38-314E-E2AD70B7537F}"/>
          </ac:spMkLst>
        </pc:spChg>
      </pc:sldChg>
      <pc:sldChg chg="del">
        <pc:chgData name="Peltonen Siru" userId="S::siru.peltonen@lempaala.fi::25197ca9-1b9b-4101-b4fa-eb2588777b9a" providerId="AD" clId="Web-{3C82AD29-C1E2-BEC9-6719-4747EAB6F431}" dt="2025-07-30T08:30:13.176" v="13"/>
        <pc:sldMkLst>
          <pc:docMk/>
          <pc:sldMk cId="1363682621" sldId="342"/>
        </pc:sldMkLst>
      </pc:sldChg>
      <pc:sldChg chg="modSp add replId">
        <pc:chgData name="Peltonen Siru" userId="S::siru.peltonen@lempaala.fi::25197ca9-1b9b-4101-b4fa-eb2588777b9a" providerId="AD" clId="Web-{3C82AD29-C1E2-BEC9-6719-4747EAB6F431}" dt="2025-07-31T10:09:51.610" v="338" actId="20577"/>
        <pc:sldMkLst>
          <pc:docMk/>
          <pc:sldMk cId="973060738" sldId="343"/>
        </pc:sldMkLst>
        <pc:spChg chg="mod">
          <ac:chgData name="Peltonen Siru" userId="S::siru.peltonen@lempaala.fi::25197ca9-1b9b-4101-b4fa-eb2588777b9a" providerId="AD" clId="Web-{3C82AD29-C1E2-BEC9-6719-4747EAB6F431}" dt="2025-07-31T10:09:51.610" v="338" actId="20577"/>
          <ac:spMkLst>
            <pc:docMk/>
            <pc:sldMk cId="973060738" sldId="343"/>
            <ac:spMk id="6" creationId="{74220FD6-B693-4F75-0740-0C223B8EE368}"/>
          </ac:spMkLst>
        </pc:spChg>
        <pc:spChg chg="mod">
          <ac:chgData name="Peltonen Siru" userId="S::siru.peltonen@lempaala.fi::25197ca9-1b9b-4101-b4fa-eb2588777b9a" providerId="AD" clId="Web-{3C82AD29-C1E2-BEC9-6719-4747EAB6F431}" dt="2025-07-30T08:30:05.457" v="12" actId="20577"/>
          <ac:spMkLst>
            <pc:docMk/>
            <pc:sldMk cId="973060738" sldId="343"/>
            <ac:spMk id="8" creationId="{187F6CC8-229A-1D7F-576A-7D5099F315EF}"/>
          </ac:spMkLst>
        </pc:spChg>
      </pc:sldChg>
      <pc:sldChg chg="modSp new ord">
        <pc:chgData name="Peltonen Siru" userId="S::siru.peltonen@lempaala.fi::25197ca9-1b9b-4101-b4fa-eb2588777b9a" providerId="AD" clId="Web-{3C82AD29-C1E2-BEC9-6719-4747EAB6F431}" dt="2025-07-31T10:08:22.750" v="337" actId="14100"/>
        <pc:sldMkLst>
          <pc:docMk/>
          <pc:sldMk cId="1459741794" sldId="344"/>
        </pc:sldMkLst>
        <pc:spChg chg="mod">
          <ac:chgData name="Peltonen Siru" userId="S::siru.peltonen@lempaala.fi::25197ca9-1b9b-4101-b4fa-eb2588777b9a" providerId="AD" clId="Web-{3C82AD29-C1E2-BEC9-6719-4747EAB6F431}" dt="2025-07-31T08:17:49.866" v="325" actId="20577"/>
          <ac:spMkLst>
            <pc:docMk/>
            <pc:sldMk cId="1459741794" sldId="344"/>
            <ac:spMk id="2" creationId="{C659495C-D6AD-F263-2B6A-EC23329B3AB3}"/>
          </ac:spMkLst>
        </pc:spChg>
        <pc:spChg chg="mod">
          <ac:chgData name="Peltonen Siru" userId="S::siru.peltonen@lempaala.fi::25197ca9-1b9b-4101-b4fa-eb2588777b9a" providerId="AD" clId="Web-{3C82AD29-C1E2-BEC9-6719-4747EAB6F431}" dt="2025-07-31T10:08:22.750" v="337" actId="14100"/>
          <ac:spMkLst>
            <pc:docMk/>
            <pc:sldMk cId="1459741794" sldId="344"/>
            <ac:spMk id="3" creationId="{C34BF8AB-08EB-EEA3-970D-44DE244395FC}"/>
          </ac:spMkLst>
        </pc:spChg>
      </pc:sldChg>
      <pc:sldChg chg="add del replId">
        <pc:chgData name="Peltonen Siru" userId="S::siru.peltonen@lempaala.fi::25197ca9-1b9b-4101-b4fa-eb2588777b9a" providerId="AD" clId="Web-{3C82AD29-C1E2-BEC9-6719-4747EAB6F431}" dt="2025-07-31T08:11:52.116" v="251"/>
        <pc:sldMkLst>
          <pc:docMk/>
          <pc:sldMk cId="3007009176" sldId="344"/>
        </pc:sldMkLst>
      </pc:sldChg>
    </pc:docChg>
  </pc:docChgLst>
  <pc:docChgLst>
    <pc:chgData name="Savinainen Katja" userId="5d455824-834b-45e9-a80a-d33f040af937" providerId="ADAL" clId="{B769FC5F-E0AC-4BC2-9D2E-235450751E85}"/>
    <pc:docChg chg="modSld">
      <pc:chgData name="Savinainen Katja" userId="5d455824-834b-45e9-a80a-d33f040af937" providerId="ADAL" clId="{B769FC5F-E0AC-4BC2-9D2E-235450751E85}" dt="2025-08-04T08:24:45.097" v="25" actId="14100"/>
      <pc:docMkLst>
        <pc:docMk/>
      </pc:docMkLst>
      <pc:sldChg chg="modSp mod">
        <pc:chgData name="Savinainen Katja" userId="5d455824-834b-45e9-a80a-d33f040af937" providerId="ADAL" clId="{B769FC5F-E0AC-4BC2-9D2E-235450751E85}" dt="2025-08-04T08:24:45.097" v="25" actId="14100"/>
        <pc:sldMkLst>
          <pc:docMk/>
          <pc:sldMk cId="1459741794" sldId="344"/>
        </pc:sldMkLst>
        <pc:spChg chg="mod">
          <ac:chgData name="Savinainen Katja" userId="5d455824-834b-45e9-a80a-d33f040af937" providerId="ADAL" clId="{B769FC5F-E0AC-4BC2-9D2E-235450751E85}" dt="2025-08-04T08:24:45.097" v="25" actId="14100"/>
          <ac:spMkLst>
            <pc:docMk/>
            <pc:sldMk cId="1459741794" sldId="344"/>
            <ac:spMk id="2" creationId="{C659495C-D6AD-F263-2B6A-EC23329B3A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068649" cy="1511223"/>
          </a:xfrm>
        </p:spPr>
        <p:txBody>
          <a:bodyPr anchor="b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8" y="2381208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8B54729-2147-BD8C-0034-87AC14140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31506" y="507675"/>
            <a:ext cx="2383367" cy="230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Asuntomess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3" name="Picture 12" descr="A person riding a scooter&#10;&#10;Description automatically generated with medium confidence">
            <a:extLst>
              <a:ext uri="{FF2B5EF4-FFF2-40B4-BE49-F238E27FC236}">
                <a16:creationId xmlns:a16="http://schemas.microsoft.com/office/drawing/2014/main" id="{E62AA966-1915-85A9-8DCD-F4A55134C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-86" b="7534"/>
          <a:stretch/>
        </p:blipFill>
        <p:spPr>
          <a:xfrm>
            <a:off x="0" y="2315003"/>
            <a:ext cx="10972800" cy="4542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dia Kiinnity kuntaa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15F52ABF-6B6B-5998-15DA-576177585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3" r="14485"/>
          <a:stretch/>
        </p:blipFill>
        <p:spPr>
          <a:xfrm>
            <a:off x="-1" y="2407298"/>
            <a:ext cx="10851503" cy="4450702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D8586-F2BE-B928-9562-F2807B8C8C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3199" y="1415284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69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inen ilman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B06CF7D6-1ABF-F972-28BF-A47B930E1479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07830C-A3BC-A487-E8F7-E4BEC526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487C0D-ACE8-139A-8DDB-EDDD419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66E9C0B-0872-22C8-AF8C-F354F1F9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26A3B399-8EB0-1950-68CC-782661CA1D18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F71A3ECB-EC19-598C-CC64-64B8B53B36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3A377EB-EC5E-0E57-0310-F172B52BD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C1706-6DD9-C69B-DE63-1A071C3C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046573-BBAE-4DED-6ADA-D19C4D17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336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alst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4.8.2025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B411-2673-D237-0225-0FE3212A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8"/>
            <a:ext cx="7052733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4549D345-C3C1-D9E9-63B0-78E81F4D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4.8.2025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81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94E748-5419-BE6A-C394-F3DDBFDD9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8283"/>
          <a:stretch/>
        </p:blipFill>
        <p:spPr>
          <a:xfrm>
            <a:off x="0" y="3050809"/>
            <a:ext cx="10439400" cy="3807191"/>
          </a:xfrm>
          <a:prstGeom prst="rect">
            <a:avLst/>
          </a:prstGeom>
        </p:spPr>
      </p:pic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050EB40-C123-49B3-55C9-636F6903A1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3551" y="290509"/>
            <a:ext cx="2495787" cy="2623776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8FB4EF1-BAAA-40D1-78A5-6F524B0A17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75358" y="2187087"/>
            <a:ext cx="622347" cy="61615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2F3BBA4-400F-3128-1A70-18D9045546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7153" y="2211017"/>
            <a:ext cx="609962" cy="6099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77232" y="2180895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6027407" y="2307402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2" name="Sisällön paikkamerkki 3" descr="Kuva, joka sisältää kohteen kuvakaappaus, puu, Animoidut lastenohjelmat, animaatio&#10;&#10;Kuvaus luotu automaattisesti">
            <a:extLst>
              <a:ext uri="{FF2B5EF4-FFF2-40B4-BE49-F238E27FC236}">
                <a16:creationId xmlns:a16="http://schemas.microsoft.com/office/drawing/2014/main" id="{D88ED5D6-ED5D-5D1E-0246-2ADEDA4F2A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1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uv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197" y="55091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00" y="1913948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E8AFDF-01D9-00C2-46A7-8FB6E49FB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68" r="16754"/>
          <a:stretch/>
        </p:blipFill>
        <p:spPr>
          <a:xfrm>
            <a:off x="123614" y="0"/>
            <a:ext cx="3286538" cy="5497927"/>
          </a:xfrm>
          <a:prstGeom prst="rect">
            <a:avLst/>
          </a:prstGeom>
          <a:noFill/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2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3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238" y="580066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238" y="1913947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n paikkamerkki 6" descr="Kuva, joka sisältää kohteen clipart, animaatio, kuvitus, Animoidut lastenohjelmat&#10;&#10;Kuvaus luotu automaattisesti">
            <a:extLst>
              <a:ext uri="{FF2B5EF4-FFF2-40B4-BE49-F238E27FC236}">
                <a16:creationId xmlns:a16="http://schemas.microsoft.com/office/drawing/2014/main" id="{A7D20A71-0610-DD7E-7D0E-4CC8119E5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889" t="-46" r="47112" b="46"/>
          <a:stretch/>
        </p:blipFill>
        <p:spPr>
          <a:xfrm>
            <a:off x="-1253430" y="106929"/>
            <a:ext cx="3740090" cy="6256658"/>
          </a:xfrm>
          <a:prstGeom prst="rect">
            <a:avLst/>
          </a:prstGeom>
          <a:noFill/>
        </p:spPr>
      </p:pic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5601FF9E-24BD-07FF-4FFF-FAAA99463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689" r="24689"/>
          <a:stretch/>
        </p:blipFill>
        <p:spPr>
          <a:xfrm>
            <a:off x="-1" y="-18503"/>
            <a:ext cx="12193329" cy="686192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3E651-0DFB-A6CB-7106-17FC4C96768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669" y="1183265"/>
            <a:ext cx="9219351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050579" y="-37235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untomessut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99535FD-3F6A-B39E-5BC7-E88CC5978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745" t="-949" r="10392" b="6940"/>
          <a:stretch/>
        </p:blipFill>
        <p:spPr>
          <a:xfrm>
            <a:off x="0" y="528321"/>
            <a:ext cx="4024745" cy="6329679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1A6A97B-61BF-77F7-A034-95278311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510A20B-E3D4-A126-7FAF-BFB664C68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3420" t="6239" r="-8158" b="-1"/>
          <a:stretch/>
        </p:blipFill>
        <p:spPr>
          <a:xfrm>
            <a:off x="1191491" y="0"/>
            <a:ext cx="1729618" cy="14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4">
            <a:extLst>
              <a:ext uri="{FF2B5EF4-FFF2-40B4-BE49-F238E27FC236}">
                <a16:creationId xmlns:a16="http://schemas.microsoft.com/office/drawing/2014/main" id="{F50C14DC-2950-52C2-9A25-B8723882F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" r="23"/>
          <a:stretch/>
        </p:blipFill>
        <p:spPr>
          <a:xfrm>
            <a:off x="10963" y="-5828"/>
            <a:ext cx="12191999" cy="686117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124" y="659635"/>
            <a:ext cx="9219351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55109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33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0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48BAE47-24ED-CA15-32D0-2198B14AF4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409955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8969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9016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626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133967" cy="116395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67673" y="1988360"/>
            <a:ext cx="4504494" cy="407491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A06318D-CCDF-C6AD-709E-CFF27D8F625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2068140"/>
            <a:ext cx="4265155" cy="373124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789C9-AF6E-D5F7-A749-B167CE14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693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9016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189016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7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8288"/>
            <a:ext cx="4097866" cy="171647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3994759"/>
            <a:ext cx="4097866" cy="239731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2326735"/>
            <a:ext cx="3441227" cy="409829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" y="-1"/>
            <a:ext cx="7422292" cy="203029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00347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44" y="786036"/>
            <a:ext cx="5232918" cy="154069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2850293"/>
            <a:ext cx="3890317" cy="354178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17990" y="2850293"/>
            <a:ext cx="3529614" cy="357473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2619633" cy="23843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864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4.8.2025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847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89D213-E6C6-486C-5DB9-4FE7213A09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3872" y="5488126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5942562" y="5688766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  <p:pic>
        <p:nvPicPr>
          <p:cNvPr id="3" name="Picture 14" descr="Icon&#10;&#10;Description automatically generated">
            <a:extLst>
              <a:ext uri="{FF2B5EF4-FFF2-40B4-BE49-F238E27FC236}">
                <a16:creationId xmlns:a16="http://schemas.microsoft.com/office/drawing/2014/main" id="{2AD9B2D0-1633-47CF-85DB-7080118985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04814" y="5489649"/>
            <a:ext cx="622347" cy="616155"/>
          </a:xfrm>
          <a:prstGeom prst="rect">
            <a:avLst/>
          </a:prstGeom>
        </p:spPr>
      </p:pic>
      <p:pic>
        <p:nvPicPr>
          <p:cNvPr id="12" name="Kuva 11" descr="Kuva, joka sisältää kohteen logo, Grafiikka, Fontti, symboli&#10;&#10;Kuvaus luotu automaattisesti">
            <a:extLst>
              <a:ext uri="{FF2B5EF4-FFF2-40B4-BE49-F238E27FC236}">
                <a16:creationId xmlns:a16="http://schemas.microsoft.com/office/drawing/2014/main" id="{93CBD08D-9A0E-25C0-D5F3-AC15DA37D5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22468" y="5480879"/>
            <a:ext cx="579397" cy="5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s työpaikk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group of people on a bench&#10;&#10;Description automatically generated with low confidence">
            <a:extLst>
              <a:ext uri="{FF2B5EF4-FFF2-40B4-BE49-F238E27FC236}">
                <a16:creationId xmlns:a16="http://schemas.microsoft.com/office/drawing/2014/main" id="{98E63D1D-C38B-D55C-DBEB-50D3DA785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18" t="494"/>
          <a:stretch/>
        </p:blipFill>
        <p:spPr>
          <a:xfrm>
            <a:off x="-1" y="668867"/>
            <a:ext cx="4314815" cy="6189133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2879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015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AF976-9250-D5C1-3D4C-3751B60C2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916BF0F-F852-73FC-1E5D-D78CEE8FD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32C70B-E849-A3D5-EC09-6A42370E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20ECA9-4620-6330-D31D-D9B26F36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5F499B-A4AD-DBEC-4438-C059F6EC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42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48C19-F8A2-D98C-430A-D901453B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62255-68D6-D9A4-CC39-58B7918B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264434-4203-C237-6B40-D9ABC4B7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F01DF0-C3CD-B6A7-F97D-DFBA48DF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5102A6-53B7-1580-9A57-6227AEAF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111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A488E-9635-F76F-9AB7-2CFB890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ECBEC-97D9-2968-3B22-7741CAA7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B6B64-1511-FDD6-4906-DEFCEB87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F37400-3F4D-0888-1DE6-F9671CA9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103541-69C7-A592-1C1A-60AFDD61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720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CC05C9-1CBA-31A7-1F82-836CB2D6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68D1B4-FA8D-4983-B7AB-D8B73E38F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279487-8E0E-ACD1-E463-BDACEE5D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1E0DBC-9B5F-8AC7-8B9D-54F41426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16112D-86C3-3276-DB79-D2235D1E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28966C-40A6-CAF1-0663-0450E704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9997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917BC-4869-1FC9-508D-7145E446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968EB4-4ED4-FC6A-4F40-5107FCE0D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2AB4DB-62F8-47A1-E5DA-AACA64DA5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A05E7A-E2ED-6D81-1EF2-E5EB11943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B6722-A8CB-A4E4-7733-B3D432E5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64EAF0-02D8-03C3-6DC7-AF59AAA6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79B96F2-AA76-B02F-D1C0-82499FEB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71C28BF-E5FE-C8C6-3BDF-29E23C67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553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86566-1408-8AB2-091A-091B5C39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D60303-9937-F58A-8530-56962C1C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6A2012-34FB-78F3-A106-3FD503F6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2B42C2-D292-3374-9719-81854260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32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1CA73D-9708-BCE6-A409-746466AB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B9085DE-FEA1-4519-949D-6715F9D0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2FB12F-344B-06FE-3FC8-76AFAC09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8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BA04F-BF1C-3B2B-37C0-DDEA8AEF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5A8C4B-6F98-6AAF-97FB-1E50FED8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0E1F2A-AF35-B39F-BB1E-CA0568362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A5403D-65F2-41DE-6A9A-C07A2D87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E42C80-5ECE-44B8-F58D-FB9163D4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93A4FE-BD5F-C33C-40FF-FD22F9F3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558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77D97-8C82-43BA-0851-D23ABC7E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6FF56D8-7ABF-000B-B433-E8B0DDB4B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695C4C-3A5A-0D42-E71D-19AF0152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24C473-02ED-3D17-EDC3-CCE3B5D1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55A3C3-6EB9-CDC8-6C77-D73FB4C5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B66658-1656-D669-7F4E-10E99CA0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660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0775C-AFE4-3D62-994D-EBCCBFC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3ABCDA-191A-7DE0-4041-7092125A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052E44-3AB4-3A2E-43C9-C0A4F9DE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C878E6-3105-BFB3-BC3F-38965D78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338300-26C4-F9B1-5107-DB938E39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24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tö ja koir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159999" y="2350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414" y="509522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414" y="1815713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CD205ED-8A84-8628-BDB8-F3958AE2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 descr="Kuva, joka sisältää kohteen koira, vaate, animaatio&#10;&#10;Kuvaus luotu automaattisesti">
            <a:extLst>
              <a:ext uri="{FF2B5EF4-FFF2-40B4-BE49-F238E27FC236}">
                <a16:creationId xmlns:a16="http://schemas.microsoft.com/office/drawing/2014/main" id="{789E340B-C8D0-FC72-7940-F1F771AA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5694" y="136524"/>
            <a:ext cx="6025253" cy="6018037"/>
          </a:xfrm>
          <a:prstGeom prst="rect">
            <a:avLst/>
          </a:prstGeom>
        </p:spPr>
      </p:pic>
      <p:pic>
        <p:nvPicPr>
          <p:cNvPr id="2" name="Picture 1" descr="Shape, icon, arrow&#10;&#10;Description automatically generated">
            <a:extLst>
              <a:ext uri="{FF2B5EF4-FFF2-40B4-BE49-F238E27FC236}">
                <a16:creationId xmlns:a16="http://schemas.microsoft.com/office/drawing/2014/main" id="{5C02266D-FB73-7853-06F2-96A4D6081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1429659" y="0"/>
            <a:ext cx="30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0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FBD77DB-4329-79B1-E024-297AF80D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A9756A-89B0-64DD-4E80-98CDF0D26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2AC0D5-ABB8-7E1C-8446-13E9202D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69DF4F-02A0-5800-BB5D-41EA69B4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D3A671-26EB-5F00-A273-8AC45BA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6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1A7CD-8843-9C81-EF65-87A665081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8" r="-804" b="5362"/>
          <a:stretch/>
        </p:blipFill>
        <p:spPr>
          <a:xfrm>
            <a:off x="0" y="4448291"/>
            <a:ext cx="10033000" cy="24097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51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nnity kuntaasi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DDD3544-488C-2122-9763-817AAA9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Animaatio, pikseli&#10;&#10;Kuvaus luotu automaattisesti">
            <a:extLst>
              <a:ext uri="{FF2B5EF4-FFF2-40B4-BE49-F238E27FC236}">
                <a16:creationId xmlns:a16="http://schemas.microsoft.com/office/drawing/2014/main" id="{45E9B95E-AE23-1D0B-03A0-440CF29665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2500" y="3634774"/>
            <a:ext cx="9234208" cy="33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masto ja energia 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CE3215D-035D-94C5-A268-E0017D04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02" b="317"/>
          <a:stretch/>
        </p:blipFill>
        <p:spPr>
          <a:xfrm>
            <a:off x="0" y="4940902"/>
            <a:ext cx="9931606" cy="191709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6376" y="1828799"/>
            <a:ext cx="4097867" cy="317269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7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aras ty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2" name="Picture 11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BC59F628-94F0-478E-80CD-565F6088F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9" b="1344"/>
          <a:stretch/>
        </p:blipFill>
        <p:spPr>
          <a:xfrm>
            <a:off x="0" y="2396180"/>
            <a:ext cx="10404763" cy="4461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C039E1-1765-B957-FB0C-3955C58D8A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8473" y="976745"/>
            <a:ext cx="2867556" cy="12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Ilmasto ja 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2" y="3"/>
            <a:ext cx="11788344" cy="6857997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2BCCA36-8510-CC2D-1214-8D577A7DD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9" y="2478231"/>
            <a:ext cx="11010592" cy="437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79586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48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3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1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4" y="6356351"/>
            <a:ext cx="1286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6" r:id="rId3"/>
    <p:sldLayoutId id="2147483727" r:id="rId4"/>
    <p:sldLayoutId id="2147483675" r:id="rId5"/>
    <p:sldLayoutId id="2147483706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77" r:id="rId12"/>
    <p:sldLayoutId id="2147483707" r:id="rId13"/>
    <p:sldLayoutId id="2147483666" r:id="rId14"/>
    <p:sldLayoutId id="2147483708" r:id="rId15"/>
    <p:sldLayoutId id="2147483684" r:id="rId16"/>
    <p:sldLayoutId id="2147483726" r:id="rId17"/>
    <p:sldLayoutId id="2147483702" r:id="rId18"/>
    <p:sldLayoutId id="2147483700" r:id="rId19"/>
    <p:sldLayoutId id="2147483705" r:id="rId20"/>
    <p:sldLayoutId id="2147483688" r:id="rId21"/>
    <p:sldLayoutId id="2147483689" r:id="rId22"/>
    <p:sldLayoutId id="2147483690" r:id="rId23"/>
    <p:sldLayoutId id="2147483691" r:id="rId24"/>
    <p:sldLayoutId id="2147483694" r:id="rId25"/>
    <p:sldLayoutId id="2147483695" r:id="rId26"/>
    <p:sldLayoutId id="2147483696" r:id="rId27"/>
    <p:sldLayoutId id="2147483697" r:id="rId28"/>
    <p:sldLayoutId id="2147483698" r:id="rId2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D90164-3B20-EC53-4D2B-056AF3A8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D55FF7-0682-8BE4-DCAC-162B93C0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30EB7F-770F-F593-3FC0-160A5284F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E250-3C0B-48C9-B49F-9748976822DC}" type="datetimeFigureOut">
              <a:rPr lang="fi-FI" smtClean="0"/>
              <a:t>4.8.2025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D43355-F749-FF9E-0007-AA745C935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C66B4C-F9A3-7B86-9008-CBB0A5EE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A59B-ECB1-4EBA-AEBF-5F75504291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06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paala.fi/tiedotteet/oppimisen-ja-koulunkaynnin-tuki-uudistuu/" TargetMode="External"/><Relationship Id="rId2" Type="http://schemas.openxmlformats.org/officeDocument/2006/relationships/hyperlink" Target="https://eperusteet.opintopolku.fi/#/fi/opetussuunnitelma/29062229/perusopetus/tiedo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ampereenseutu.sharepoint.com/:b:/s/www.lempaala.fi/EQuEeAAlRPZNolZ2V4IqSRABbA2OQiH7v1Q_LGNxHWq11Q?e=IELNJ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mpereenseutu.sharepoint.com/:b:/s/www.lempaala.fi/EarkkULzDBFDvaaM7md_8PQB_-_o0V55Jo2Qy9jI_ZnjXw?e=D8KAnV" TargetMode="External"/><Relationship Id="rId2" Type="http://schemas.openxmlformats.org/officeDocument/2006/relationships/hyperlink" Target="https://tampereenseutu.sharepoint.com/:b:/s/www.lempaala.fi/EWW4yCnjQfxLpb1E9ZwL1g4BiRxxY1Qhj_NGQcNnmrmRXg?e=eFBd5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mpaala.fi/wp-content/uploads/2024/12/koulupoissaoloihin-puuttumisen-malli-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voitteet.fi/fi/lempaala/opetussuunnitelma/2906222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eturva.fi/" TargetMode="External"/><Relationship Id="rId2" Type="http://schemas.openxmlformats.org/officeDocument/2006/relationships/hyperlink" Target="https://www.lempaala.fi/kasvatus-ja-opetus/esi-ja-perusopetus/oppimisen-ja-koulunkaynnin-tukipalvelut/kiusaamisen-ennaltaehkaisy-ja-lempaalan-sopu-mall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62FCAC5-4382-82DD-4F9E-689CDF1F2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>
                <a:latin typeface="Arial"/>
                <a:cs typeface="Arial"/>
              </a:rPr>
              <a:t>Lempäälän kunnan esi- ja perusopetuksen</a:t>
            </a:r>
            <a:r>
              <a:rPr lang="fi-FI" sz="4000" dirty="0">
                <a:latin typeface="Arial"/>
                <a:cs typeface="Arial"/>
              </a:rPr>
              <a:t> </a:t>
            </a:r>
            <a:r>
              <a:rPr lang="fi-FI" sz="4000">
                <a:latin typeface="Arial"/>
                <a:cs typeface="Arial"/>
              </a:rPr>
              <a:t>Vanhempainilt</a:t>
            </a:r>
            <a:r>
              <a:rPr lang="fi-FI" sz="4000" dirty="0">
                <a:latin typeface="Arial"/>
                <a:cs typeface="Arial"/>
              </a:rPr>
              <a:t>a 2025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6206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6243BF1F-9113-43E6-B214-D579DB674439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FF1048C-CCD7-FAB9-A176-8E9731698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13" y="665858"/>
            <a:ext cx="8457352" cy="2142578"/>
          </a:xfrm>
        </p:spPr>
        <p:txBody>
          <a:bodyPr/>
          <a:lstStyle/>
          <a:p>
            <a:r>
              <a:rPr lang="fi-FI" sz="4800" dirty="0">
                <a:latin typeface="Arial"/>
                <a:cs typeface="Arial"/>
              </a:rPr>
              <a:t>Turvallista ja mukavaa alkavaa kouluvuotta!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12864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2CC8-0851-F811-92C6-0FBFD1EB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B795A-646E-5F6B-462F-C4E60320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4220FD6-B693-4F75-0740-0C223B8EE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271250"/>
            <a:ext cx="5788215" cy="4158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Lempäälän kunta, perusopetuksen opetussuunnitelma - ePerusteet</a:t>
            </a:r>
            <a:endParaRPr lang="fi-FI" sz="2000" dirty="0"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  <a:hlinkClick r:id="rId3"/>
              </a:rPr>
              <a:t>Oppimisen ja koulunkäynnin tuki uudistuu - Lempäälä</a:t>
            </a:r>
          </a:p>
          <a:p>
            <a:pPr marL="227965" indent="-227965"/>
            <a:endParaRPr lang="fi-FI" sz="20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227965" indent="-227965"/>
            <a:endParaRPr lang="fi-FI" sz="2000" dirty="0">
              <a:latin typeface="Arial"/>
              <a:cs typeface="Arial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187F6CC8-229A-1D7F-576A-7D5099F3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Opetussuunnitelma ja oppimisen tuen uudistus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06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6971C-2B3B-508B-A1F2-9B2D79EF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77EE0-C128-18C7-0D05-977E2753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738C034-B443-AE15-C0BB-775CF032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endParaRPr lang="fi-FI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fi-FI" sz="2000" dirty="0"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Lempäälä esi- ja perusopetuksen järjestyssäännöt_2025</a:t>
            </a:r>
            <a:br>
              <a:rPr lang="fi-FI" sz="2000" dirty="0">
                <a:latin typeface="Arial"/>
                <a:cs typeface="Arial"/>
              </a:rPr>
            </a:br>
            <a:endParaRPr lang="fi-FI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1800" dirty="0" err="1">
                <a:latin typeface="Arial"/>
                <a:cs typeface="Arial"/>
              </a:rPr>
              <a:t>Huom</a:t>
            </a:r>
            <a:r>
              <a:rPr lang="fi-FI" sz="1800" dirty="0">
                <a:latin typeface="Arial"/>
                <a:cs typeface="Arial"/>
              </a:rPr>
              <a:t>! Lakimuutoksen myötä:</a:t>
            </a:r>
          </a:p>
          <a:p>
            <a:pPr marL="227965" indent="-227965"/>
            <a:r>
              <a:rPr lang="fi-FI" sz="1800" dirty="0">
                <a:latin typeface="Arial"/>
                <a:cs typeface="Arial"/>
              </a:rPr>
              <a:t>Matkapuhelimet ja kellopuhelimet pidetään koulupäivän ajan äänettömällä repussa.</a:t>
            </a:r>
          </a:p>
          <a:p>
            <a:pPr marL="227965" indent="-227965"/>
            <a:r>
              <a:rPr lang="fi-FI" sz="1800" dirty="0">
                <a:latin typeface="Arial"/>
                <a:cs typeface="Arial"/>
              </a:rPr>
              <a:t>Puhelinta ja muita viestintävälineitä saa koulupäivän aikana käyttää vain opettajan luvalla.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40CC1303-7520-5F71-C03D-470F3EF1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Järjestyssäännöt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686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Fontti, numero&#10;&#10;Tekoälyn generoima sisältö voi olla virheellistä.">
            <a:extLst>
              <a:ext uri="{FF2B5EF4-FFF2-40B4-BE49-F238E27FC236}">
                <a16:creationId xmlns:a16="http://schemas.microsoft.com/office/drawing/2014/main" id="{B4119794-0CFF-DC9D-E01A-7E509A32A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87"/>
            <a:ext cx="12191999" cy="6857998"/>
          </a:xfrm>
          <a:prstGeom prst="rect">
            <a:avLst/>
          </a:prstGeom>
          <a:noFill/>
        </p:spPr>
      </p:pic>
      <p:sp>
        <p:nvSpPr>
          <p:cNvPr id="2" name="Dian numeron paikkamerkki 1" hidden="1">
            <a:extLst>
              <a:ext uri="{FF2B5EF4-FFF2-40B4-BE49-F238E27FC236}">
                <a16:creationId xmlns:a16="http://schemas.microsoft.com/office/drawing/2014/main" id="{73CF9954-BFC2-A81A-CC0A-4E82D9D8B8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045EDEB-1447-2245-AC24-1810F05F8ECB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46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218F-2A0E-9290-74A5-3B05841A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AF2B1F4-03FE-7FCA-FD8B-62D84836D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WILMA - vahva tunnistautuminen ja oppilastietojen tarkistaminen2020</a:t>
            </a:r>
            <a:br>
              <a:rPr lang="fi-FI" sz="2000" dirty="0">
                <a:latin typeface="Arial"/>
                <a:cs typeface="Arial"/>
              </a:rPr>
            </a:br>
            <a:endParaRPr lang="fi-FI" sz="2000" dirty="0"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</a:rPr>
              <a:t>Lempäälän kunnan kouluissa otetaan 1.8.2025 käyttöön SMS-tekstiviestit poikkeus- ja kriisiviestintään osana kouluturvallisuutta</a:t>
            </a:r>
            <a:br>
              <a:rPr lang="fi-FI" sz="2000" dirty="0">
                <a:latin typeface="Arial"/>
                <a:cs typeface="Arial"/>
              </a:rPr>
            </a:br>
            <a:endParaRPr lang="fi-FI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Oppilaan turvallisuuden kannalta on siis erityisen tärkeää, että Wilmassa kaikki yhteystiedot ovat ajantasaiset.</a:t>
            </a:r>
            <a:br>
              <a:rPr lang="fi-FI" sz="2000" dirty="0">
                <a:latin typeface="Arial"/>
                <a:cs typeface="Arial"/>
              </a:rPr>
            </a:br>
            <a: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  <a:t>Huoltaja, huolehdithan tietojen tarkistamisesta.</a:t>
            </a:r>
            <a:br>
              <a:rPr lang="fi-FI" sz="2000" dirty="0">
                <a:solidFill>
                  <a:srgbClr val="FF0000"/>
                </a:solidFill>
                <a:latin typeface="Arial"/>
                <a:cs typeface="Arial"/>
              </a:rPr>
            </a:br>
            <a:endParaRPr lang="fi-FI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27965" indent="-227965"/>
            <a:r>
              <a:rPr lang="fi-FI" sz="2000" dirty="0">
                <a:latin typeface="Arial"/>
                <a:cs typeface="Arial"/>
                <a:hlinkClick r:id="rId3"/>
              </a:rPr>
              <a:t>Täyttöohjeet perusopetuksen lomakkeelle oppilastietojen tarkistamista varten</a:t>
            </a:r>
            <a:endParaRPr lang="fi-FI" sz="2000" dirty="0">
              <a:latin typeface="Arial"/>
              <a:cs typeface="Arial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F372017-F5F1-C9BF-1917-4CCDAC58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Wilma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11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F61B8-DA38-F424-33C7-1E1441136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13B5B-1A0A-F3AE-FA75-878E4122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59B04E1-6A74-D89F-2C0F-2F2E73D3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344992"/>
            <a:ext cx="5788215" cy="4085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sz="2000" dirty="0">
                <a:latin typeface="Arial"/>
                <a:cs typeface="Arial"/>
                <a:hlinkClick r:id="rId2"/>
              </a:rPr>
              <a:t>koulupoissaoloihin-puuttumisen-malli-1.pdf</a:t>
            </a:r>
            <a:endParaRPr lang="fi-FI" sz="2000">
              <a:latin typeface="Arial"/>
              <a:cs typeface="Arial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CFE69994-D738-FC14-B150-562F6672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Poissaolot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2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51A0F-B9CE-9742-2C23-2A6B163FD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B823F-10BB-AF3D-DD26-EB45384E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6377890-C590-DEE9-2D47-49304D50D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160637"/>
            <a:ext cx="5788215" cy="3482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fi-FI" dirty="0">
                <a:latin typeface="Arial"/>
                <a:cs typeface="Arial"/>
              </a:rPr>
              <a:t>Lempäälän kunta mahdollistaa kaikkien esi- ja perusopetusikäisten oppilaiden uimahallikäynnit kolme kertaa lukuvuoden aikana Vesimaailma Louhessa.</a:t>
            </a:r>
          </a:p>
          <a:p>
            <a:pPr marL="227965" indent="-227965"/>
            <a:r>
              <a:rPr lang="fi-FI">
                <a:latin typeface="Arial"/>
                <a:cs typeface="Arial"/>
              </a:rPr>
              <a:t>Kaikkien esi-6.luokkalaisten uimahallikäynteihin sisältyy uimaopetus. Lisäksi opettajan arvion mukaan oppilaan tarpeen vaatiessa järjestetään uinnin lisäopetusta.</a:t>
            </a:r>
            <a:endParaRPr lang="fi-FI" dirty="0"/>
          </a:p>
          <a:p>
            <a:pPr marL="227965" indent="-227965"/>
            <a:r>
              <a:rPr lang="fi-FI">
                <a:latin typeface="Arial"/>
                <a:cs typeface="Arial"/>
              </a:rPr>
              <a:t>Opettajan arvion mukaan tarpeen vaatiessa myös 7.-9.luokkalaiselle järjestetään uimaopetusta.</a:t>
            </a:r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EC8C9C8B-3B50-5F38-314E-E2AD70B7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Uimaopetus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273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495C-D6AD-F263-2B6A-EC23329B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28321"/>
            <a:ext cx="6917286" cy="1131145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Oppimisen</a:t>
            </a:r>
            <a:r>
              <a:rPr lang="en-US" dirty="0">
                <a:latin typeface="Arial"/>
                <a:cs typeface="Arial"/>
              </a:rPr>
              <a:t> ja </a:t>
            </a:r>
            <a:r>
              <a:rPr lang="en-US" dirty="0" err="1">
                <a:latin typeface="Arial"/>
                <a:cs typeface="Arial"/>
              </a:rPr>
              <a:t>osaamisen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arviointi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F8AB-08EB-EEA3-970D-44DE2443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222089"/>
            <a:ext cx="5788215" cy="4208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https://www.tavoitteet.fi/fi/lempaala/opetussuunnitelma/29062229/</a:t>
            </a:r>
            <a:endParaRPr lang="en-US" sz="2400">
              <a:latin typeface="Calibri"/>
              <a:ea typeface="Calibri"/>
              <a:cs typeface="Arial"/>
            </a:endParaRPr>
          </a:p>
          <a:p>
            <a:pPr marL="227965" indent="-227965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116B6-F35B-8D4D-9F3F-619C1D2E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74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5CF9C-D7C6-1D6C-24A9-B54F73830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3480D-BC76-046C-FAC1-59974009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29A32CC-A992-7D31-7020-E3F9DC4B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2332702"/>
            <a:ext cx="5788215" cy="40973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b="1" dirty="0">
                <a:latin typeface="Calibri"/>
                <a:ea typeface="Calibri"/>
                <a:cs typeface="Calibri"/>
              </a:rPr>
              <a:t>SOPUMALLI</a:t>
            </a:r>
          </a:p>
          <a:p>
            <a:pPr marL="227965" indent="-227965"/>
            <a:r>
              <a:rPr lang="fi-FI" sz="2000" u="sng" dirty="0">
                <a:latin typeface="Calibri"/>
                <a:ea typeface="Calibri"/>
                <a:cs typeface="Calibri"/>
                <a:hlinkClick r:id="rId2"/>
              </a:rPr>
              <a:t>Kiusaamisen ennaltaehkäisy ja Lempäälän SOPU-malli - Lempäälä (lempaala.fi)</a:t>
            </a:r>
            <a:endParaRPr lang="fi-FI">
              <a:ea typeface="Calibri"/>
            </a:endParaRPr>
          </a:p>
          <a:p>
            <a:pPr marL="227965" indent="-227965"/>
            <a:endParaRPr lang="fi-FI" sz="2000" u="sng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2400" b="1" dirty="0">
                <a:latin typeface="Calibri"/>
                <a:ea typeface="Calibri"/>
                <a:cs typeface="Calibri"/>
              </a:rPr>
              <a:t>SOMETURVA</a:t>
            </a:r>
          </a:p>
          <a:p>
            <a:pPr marL="342900" indent="-342900"/>
            <a:r>
              <a:rPr lang="fi-FI" sz="2000" dirty="0">
                <a:latin typeface="Calibri"/>
                <a:ea typeface="Calibri"/>
                <a:cs typeface="Calibri"/>
                <a:hlinkClick r:id="rId3"/>
              </a:rPr>
              <a:t>Turvaamme sinut sosiaalisessa mediassa. | Someturva</a:t>
            </a:r>
            <a:endParaRPr lang="fi-FI" sz="2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3CF038DC-B970-16A6-4BEF-06CD4FB7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>
                <a:latin typeface="Arial"/>
                <a:cs typeface="Arial"/>
              </a:rPr>
              <a:t>Kiusaamiseen puututaan aina</a:t>
            </a:r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216049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99FA4714-4438-4CCA-B53F-6C6BCA5EB76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akuvilla ppt pohjat päivitys16.4.2024.pptx" id="{CE1D6625-DBF7-428C-A08F-CE5EAE5EE4E9}" vid="{35782E5D-10F6-425B-B61D-DA7BE6814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30c60-485a-4f0d-b206-f2b877073392">
      <Terms xmlns="http://schemas.microsoft.com/office/infopath/2007/PartnerControls"/>
    </lcf76f155ced4ddcb4097134ff3c332f>
    <TaxCatchAll xmlns="ba8b37cd-16b2-42e6-bbb1-7baa73b8ca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3481749F2C7DB4DB4A73DE8EAD2B2E2" ma:contentTypeVersion="12" ma:contentTypeDescription="Luo uusi asiakirja." ma:contentTypeScope="" ma:versionID="94f7a9d6290cd8da25a5a78d77249995">
  <xsd:schema xmlns:xsd="http://www.w3.org/2001/XMLSchema" xmlns:xs="http://www.w3.org/2001/XMLSchema" xmlns:p="http://schemas.microsoft.com/office/2006/metadata/properties" xmlns:ns2="acc30c60-485a-4f0d-b206-f2b877073392" xmlns:ns3="ba8b37cd-16b2-42e6-bbb1-7baa73b8cac6" targetNamespace="http://schemas.microsoft.com/office/2006/metadata/properties" ma:root="true" ma:fieldsID="7c2e0e75471cc58b74aef7e15681c06f" ns2:_="" ns3:_="">
    <xsd:import namespace="acc30c60-485a-4f0d-b206-f2b877073392"/>
    <xsd:import namespace="ba8b37cd-16b2-42e6-bbb1-7baa73b8c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30c60-485a-4f0d-b206-f2b877073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b37cd-16b2-42e6-bbb1-7baa73b8ca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484807a-d9c0-42a2-89d9-296437ac4704}" ma:internalName="TaxCatchAll" ma:showField="CatchAllData" ma:web="ba8b37cd-16b2-42e6-bbb1-7baa73b8c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BF2C5D-EA51-4013-B5EB-8A84B3B7144B}">
  <ds:schemaRefs>
    <ds:schemaRef ds:uri="acc30c60-485a-4f0d-b206-f2b877073392"/>
    <ds:schemaRef ds:uri="ba8b37cd-16b2-42e6-bbb1-7baa73b8ca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F6E944-8892-42DA-B811-272F8B077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5155C-8B60-41E5-AC5B-C524CE5E740F}">
  <ds:schemaRefs>
    <ds:schemaRef ds:uri="acc30c60-485a-4f0d-b206-f2b877073392"/>
    <ds:schemaRef ds:uri="ba8b37cd-16b2-42e6-bbb1-7baa73b8ca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</TotalTime>
  <Words>224</Words>
  <Application>Microsoft Office PowerPoint</Application>
  <PresentationFormat>Laajakuva</PresentationFormat>
  <Paragraphs>39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Mukautettu suunnittelumalli</vt:lpstr>
      <vt:lpstr>Lempäälän kunnan esi- ja perusopetuksen Vanhempainilta 2025</vt:lpstr>
      <vt:lpstr>Opetussuunnitelma ja oppimisen tuen uudistus</vt:lpstr>
      <vt:lpstr>Järjestyssäännöt</vt:lpstr>
      <vt:lpstr>PowerPoint-esitys</vt:lpstr>
      <vt:lpstr>Wilma</vt:lpstr>
      <vt:lpstr>Poissaolot</vt:lpstr>
      <vt:lpstr>Uimaopetus</vt:lpstr>
      <vt:lpstr>Oppimisen ja osaamisen arviointi</vt:lpstr>
      <vt:lpstr>Kiusaamiseen puututaan aina</vt:lpstr>
      <vt:lpstr>Turvallista ja mukavaa alkavaa kouluvuotta!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Peltonen Siru</dc:creator>
  <cp:lastModifiedBy>Savinainen Katja</cp:lastModifiedBy>
  <cp:revision>288</cp:revision>
  <dcterms:created xsi:type="dcterms:W3CDTF">2025-07-29T08:16:56Z</dcterms:created>
  <dcterms:modified xsi:type="dcterms:W3CDTF">2025-08-04T08:24:48Z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0x01010003481749F2C7DB4DB4A73DE8EAD2B2E2</vt:lpwstr>
  </property>
  <property fmtid="{D5CDD505-2E9C-101B-9397-08002B2CF9AE}" pid="3" name="MediaServiceImageTags">
    <vt:lpwstr/>
  </property>
  <property fmtid="{D5CDD505-2E9C-101B-9397-08002B2CF9AE}" pid="4" name="MSIP_Label_3b623b29-abd1-4de3-a20c-27566d79b7c7_Enabled">
    <vt:lpwstr>true</vt:lpwstr>
  </property>
  <property fmtid="{D5CDD505-2E9C-101B-9397-08002B2CF9AE}" pid="5" name="MSIP_Label_3b623b29-abd1-4de3-a20c-27566d79b7c7_SetDate">
    <vt:lpwstr>2024-04-18T11:21:49Z</vt:lpwstr>
  </property>
  <property fmtid="{D5CDD505-2E9C-101B-9397-08002B2CF9AE}" pid="6" name="MSIP_Label_3b623b29-abd1-4de3-a20c-27566d79b7c7_Method">
    <vt:lpwstr>Standard</vt:lpwstr>
  </property>
  <property fmtid="{D5CDD505-2E9C-101B-9397-08002B2CF9AE}" pid="7" name="MSIP_Label_3b623b29-abd1-4de3-a20c-27566d79b7c7_Name">
    <vt:lpwstr>3b623b29-abd1-4de3-a20c-27566d79b7c7</vt:lpwstr>
  </property>
  <property fmtid="{D5CDD505-2E9C-101B-9397-08002B2CF9AE}" pid="8" name="MSIP_Label_3b623b29-abd1-4de3-a20c-27566d79b7c7_SiteId">
    <vt:lpwstr>cbede638-a3d9-459f-8f4e-24ced73b4e5e</vt:lpwstr>
  </property>
  <property fmtid="{D5CDD505-2E9C-101B-9397-08002B2CF9AE}" pid="9" name="MSIP_Label_3b623b29-abd1-4de3-a20c-27566d79b7c7_ActionId">
    <vt:lpwstr>ce249125-e232-4aca-9273-16ad6772a786</vt:lpwstr>
  </property>
  <property fmtid="{D5CDD505-2E9C-101B-9397-08002B2CF9AE}" pid="10" name="MSIP_Label_3b623b29-abd1-4de3-a20c-27566d79b7c7_ContentBits">
    <vt:lpwstr>0</vt:lpwstr>
  </property>
</Properties>
</file>