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59" r:id="rId4"/>
    <p:sldId id="314" r:id="rId5"/>
    <p:sldId id="287" r:id="rId6"/>
    <p:sldId id="310" r:id="rId7"/>
    <p:sldId id="312" r:id="rId8"/>
    <p:sldId id="315" r:id="rId9"/>
    <p:sldId id="311" r:id="rId10"/>
    <p:sldId id="299" r:id="rId11"/>
    <p:sldId id="304" r:id="rId1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Semi Condensed Ligh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8" autoAdjust="0"/>
    <p:restoredTop sz="96224" autoAdjust="0"/>
  </p:normalViewPr>
  <p:slideViewPr>
    <p:cSldViewPr snapToGrid="0">
      <p:cViewPr varScale="1">
        <p:scale>
          <a:sx n="159" d="100"/>
          <a:sy n="159" d="100"/>
        </p:scale>
        <p:origin x="94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nen Riina" userId="8241d332-33e3-4646-b11d-ef94f6f5a1f8" providerId="ADAL" clId="{8AC7BA4E-65E7-4C04-84FF-94F63E8EA15F}"/>
    <pc:docChg chg="undo custSel addSld delSld modSld sldOrd">
      <pc:chgData name="Sutinen Riina" userId="8241d332-33e3-4646-b11d-ef94f6f5a1f8" providerId="ADAL" clId="{8AC7BA4E-65E7-4C04-84FF-94F63E8EA15F}" dt="2023-11-07T12:50:57.553" v="1248" actId="20577"/>
      <pc:docMkLst>
        <pc:docMk/>
      </pc:docMkLst>
      <pc:sldChg chg="modSp mod">
        <pc:chgData name="Sutinen Riina" userId="8241d332-33e3-4646-b11d-ef94f6f5a1f8" providerId="ADAL" clId="{8AC7BA4E-65E7-4C04-84FF-94F63E8EA15F}" dt="2023-11-06T15:25:09.057" v="7" actId="14100"/>
        <pc:sldMkLst>
          <pc:docMk/>
          <pc:sldMk cId="0" sldId="256"/>
        </pc:sldMkLst>
        <pc:spChg chg="mod">
          <ac:chgData name="Sutinen Riina" userId="8241d332-33e3-4646-b11d-ef94f6f5a1f8" providerId="ADAL" clId="{8AC7BA4E-65E7-4C04-84FF-94F63E8EA15F}" dt="2023-11-06T15:25:09.057" v="7" actId="14100"/>
          <ac:spMkLst>
            <pc:docMk/>
            <pc:sldMk cId="0" sldId="256"/>
            <ac:spMk id="1571" creationId="{00000000-0000-0000-0000-000000000000}"/>
          </ac:spMkLst>
        </pc:spChg>
      </pc:sldChg>
      <pc:sldChg chg="modSp mod">
        <pc:chgData name="Sutinen Riina" userId="8241d332-33e3-4646-b11d-ef94f6f5a1f8" providerId="ADAL" clId="{8AC7BA4E-65E7-4C04-84FF-94F63E8EA15F}" dt="2023-11-07T12:46:14.586" v="1246" actId="20577"/>
        <pc:sldMkLst>
          <pc:docMk/>
          <pc:sldMk cId="1538015622" sldId="259"/>
        </pc:sldMkLst>
        <pc:spChg chg="mod">
          <ac:chgData name="Sutinen Riina" userId="8241d332-33e3-4646-b11d-ef94f6f5a1f8" providerId="ADAL" clId="{8AC7BA4E-65E7-4C04-84FF-94F63E8EA15F}" dt="2023-11-07T12:46:14.586" v="1246" actId="20577"/>
          <ac:spMkLst>
            <pc:docMk/>
            <pc:sldMk cId="1538015622" sldId="259"/>
            <ac:spMk id="3" creationId="{2F2824A0-D7F0-4E1F-B589-676C3DCE0DC6}"/>
          </ac:spMkLst>
        </pc:spChg>
      </pc:sldChg>
      <pc:sldChg chg="modSp mod">
        <pc:chgData name="Sutinen Riina" userId="8241d332-33e3-4646-b11d-ef94f6f5a1f8" providerId="ADAL" clId="{8AC7BA4E-65E7-4C04-84FF-94F63E8EA15F}" dt="2023-11-07T12:21:18.179" v="1120" actId="20577"/>
        <pc:sldMkLst>
          <pc:docMk/>
          <pc:sldMk cId="0" sldId="261"/>
        </pc:sldMkLst>
        <pc:spChg chg="mod">
          <ac:chgData name="Sutinen Riina" userId="8241d332-33e3-4646-b11d-ef94f6f5a1f8" providerId="ADAL" clId="{8AC7BA4E-65E7-4C04-84FF-94F63E8EA15F}" dt="2023-11-07T12:21:18.179" v="1120" actId="20577"/>
          <ac:spMkLst>
            <pc:docMk/>
            <pc:sldMk cId="0" sldId="261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8AC7BA4E-65E7-4C04-84FF-94F63E8EA15F}" dt="2023-11-07T12:50:57.553" v="1248" actId="20577"/>
        <pc:sldMkLst>
          <pc:docMk/>
          <pc:sldMk cId="3117250917" sldId="287"/>
        </pc:sldMkLst>
        <pc:spChg chg="mod">
          <ac:chgData name="Sutinen Riina" userId="8241d332-33e3-4646-b11d-ef94f6f5a1f8" providerId="ADAL" clId="{8AC7BA4E-65E7-4C04-84FF-94F63E8EA15F}" dt="2023-11-07T12:50:57.553" v="1248" actId="20577"/>
          <ac:spMkLst>
            <pc:docMk/>
            <pc:sldMk cId="3117250917" sldId="287"/>
            <ac:spMk id="3" creationId="{2F2824A0-D7F0-4E1F-B589-676C3DCE0DC6}"/>
          </ac:spMkLst>
        </pc:spChg>
      </pc:sldChg>
      <pc:sldChg chg="del">
        <pc:chgData name="Sutinen Riina" userId="8241d332-33e3-4646-b11d-ef94f6f5a1f8" providerId="ADAL" clId="{8AC7BA4E-65E7-4C04-84FF-94F63E8EA15F}" dt="2023-11-07T10:33:39.808" v="826" actId="2696"/>
        <pc:sldMkLst>
          <pc:docMk/>
          <pc:sldMk cId="3519860754" sldId="301"/>
        </pc:sldMkLst>
      </pc:sldChg>
      <pc:sldChg chg="del">
        <pc:chgData name="Sutinen Riina" userId="8241d332-33e3-4646-b11d-ef94f6f5a1f8" providerId="ADAL" clId="{8AC7BA4E-65E7-4C04-84FF-94F63E8EA15F}" dt="2023-11-07T10:35:14.166" v="827" actId="2696"/>
        <pc:sldMkLst>
          <pc:docMk/>
          <pc:sldMk cId="2036302369" sldId="305"/>
        </pc:sldMkLst>
      </pc:sldChg>
      <pc:sldChg chg="modSp mod ord">
        <pc:chgData name="Sutinen Riina" userId="8241d332-33e3-4646-b11d-ef94f6f5a1f8" providerId="ADAL" clId="{8AC7BA4E-65E7-4C04-84FF-94F63E8EA15F}" dt="2023-11-07T12:18:38.099" v="1046" actId="14100"/>
        <pc:sldMkLst>
          <pc:docMk/>
          <pc:sldMk cId="4188140588" sldId="310"/>
        </pc:sldMkLst>
        <pc:spChg chg="mod">
          <ac:chgData name="Sutinen Riina" userId="8241d332-33e3-4646-b11d-ef94f6f5a1f8" providerId="ADAL" clId="{8AC7BA4E-65E7-4C04-84FF-94F63E8EA15F}" dt="2023-11-07T12:15:55.297" v="920" actId="1076"/>
          <ac:spMkLst>
            <pc:docMk/>
            <pc:sldMk cId="4188140588" sldId="310"/>
            <ac:spMk id="1606" creationId="{00000000-0000-0000-0000-000000000000}"/>
          </ac:spMkLst>
        </pc:spChg>
        <pc:spChg chg="mod">
          <ac:chgData name="Sutinen Riina" userId="8241d332-33e3-4646-b11d-ef94f6f5a1f8" providerId="ADAL" clId="{8AC7BA4E-65E7-4C04-84FF-94F63E8EA15F}" dt="2023-11-07T12:18:38.099" v="1046" actId="14100"/>
          <ac:spMkLst>
            <pc:docMk/>
            <pc:sldMk cId="4188140588" sldId="310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8AC7BA4E-65E7-4C04-84FF-94F63E8EA15F}" dt="2023-11-07T12:25:47.595" v="1226" actId="20577"/>
        <pc:sldMkLst>
          <pc:docMk/>
          <pc:sldMk cId="3655398420" sldId="311"/>
        </pc:sldMkLst>
        <pc:spChg chg="mod">
          <ac:chgData name="Sutinen Riina" userId="8241d332-33e3-4646-b11d-ef94f6f5a1f8" providerId="ADAL" clId="{8AC7BA4E-65E7-4C04-84FF-94F63E8EA15F}" dt="2023-11-07T12:19:47.770" v="1085" actId="20577"/>
          <ac:spMkLst>
            <pc:docMk/>
            <pc:sldMk cId="3655398420" sldId="311"/>
            <ac:spMk id="1606" creationId="{00000000-0000-0000-0000-000000000000}"/>
          </ac:spMkLst>
        </pc:spChg>
        <pc:spChg chg="mod">
          <ac:chgData name="Sutinen Riina" userId="8241d332-33e3-4646-b11d-ef94f6f5a1f8" providerId="ADAL" clId="{8AC7BA4E-65E7-4C04-84FF-94F63E8EA15F}" dt="2023-11-07T12:25:47.595" v="1226" actId="20577"/>
          <ac:spMkLst>
            <pc:docMk/>
            <pc:sldMk cId="3655398420" sldId="311"/>
            <ac:spMk id="1607" creationId="{00000000-0000-0000-0000-000000000000}"/>
          </ac:spMkLst>
        </pc:spChg>
      </pc:sldChg>
      <pc:sldChg chg="modSp mod ord">
        <pc:chgData name="Sutinen Riina" userId="8241d332-33e3-4646-b11d-ef94f6f5a1f8" providerId="ADAL" clId="{8AC7BA4E-65E7-4C04-84FF-94F63E8EA15F}" dt="2023-11-07T10:23:03.386" v="654" actId="20577"/>
        <pc:sldMkLst>
          <pc:docMk/>
          <pc:sldMk cId="3669346978" sldId="312"/>
        </pc:sldMkLst>
        <pc:spChg chg="mod">
          <ac:chgData name="Sutinen Riina" userId="8241d332-33e3-4646-b11d-ef94f6f5a1f8" providerId="ADAL" clId="{8AC7BA4E-65E7-4C04-84FF-94F63E8EA15F}" dt="2023-11-07T09:52:11.392" v="145" actId="20577"/>
          <ac:spMkLst>
            <pc:docMk/>
            <pc:sldMk cId="3669346978" sldId="312"/>
            <ac:spMk id="1606" creationId="{00000000-0000-0000-0000-000000000000}"/>
          </ac:spMkLst>
        </pc:spChg>
        <pc:graphicFrameChg chg="modGraphic">
          <ac:chgData name="Sutinen Riina" userId="8241d332-33e3-4646-b11d-ef94f6f5a1f8" providerId="ADAL" clId="{8AC7BA4E-65E7-4C04-84FF-94F63E8EA15F}" dt="2023-11-07T10:23:03.386" v="654" actId="20577"/>
          <ac:graphicFrameMkLst>
            <pc:docMk/>
            <pc:sldMk cId="3669346978" sldId="312"/>
            <ac:graphicFrameMk id="2" creationId="{E734A33F-C8A0-875B-3F64-A76C1B63E74F}"/>
          </ac:graphicFrameMkLst>
        </pc:graphicFrameChg>
      </pc:sldChg>
      <pc:sldChg chg="modSp del mod">
        <pc:chgData name="Sutinen Riina" userId="8241d332-33e3-4646-b11d-ef94f6f5a1f8" providerId="ADAL" clId="{8AC7BA4E-65E7-4C04-84FF-94F63E8EA15F}" dt="2023-11-07T10:33:12.141" v="825" actId="2696"/>
        <pc:sldMkLst>
          <pc:docMk/>
          <pc:sldMk cId="344037245" sldId="313"/>
        </pc:sldMkLst>
        <pc:spChg chg="mod">
          <ac:chgData name="Sutinen Riina" userId="8241d332-33e3-4646-b11d-ef94f6f5a1f8" providerId="ADAL" clId="{8AC7BA4E-65E7-4C04-84FF-94F63E8EA15F}" dt="2023-11-07T10:12:16.274" v="309" actId="6549"/>
          <ac:spMkLst>
            <pc:docMk/>
            <pc:sldMk cId="344037245" sldId="313"/>
            <ac:spMk id="1607" creationId="{00000000-0000-0000-0000-000000000000}"/>
          </ac:spMkLst>
        </pc:spChg>
      </pc:sldChg>
      <pc:sldChg chg="modSp add mod ord">
        <pc:chgData name="Sutinen Riina" userId="8241d332-33e3-4646-b11d-ef94f6f5a1f8" providerId="ADAL" clId="{8AC7BA4E-65E7-4C04-84FF-94F63E8EA15F}" dt="2023-11-07T10:32:38.576" v="824" actId="20577"/>
        <pc:sldMkLst>
          <pc:docMk/>
          <pc:sldMk cId="3049351103" sldId="315"/>
        </pc:sldMkLst>
        <pc:spChg chg="mod">
          <ac:chgData name="Sutinen Riina" userId="8241d332-33e3-4646-b11d-ef94f6f5a1f8" providerId="ADAL" clId="{8AC7BA4E-65E7-4C04-84FF-94F63E8EA15F}" dt="2023-11-07T10:26:55.357" v="773" actId="1076"/>
          <ac:spMkLst>
            <pc:docMk/>
            <pc:sldMk cId="3049351103" sldId="315"/>
            <ac:spMk id="1606" creationId="{00000000-0000-0000-0000-000000000000}"/>
          </ac:spMkLst>
        </pc:spChg>
        <pc:spChg chg="mod">
          <ac:chgData name="Sutinen Riina" userId="8241d332-33e3-4646-b11d-ef94f6f5a1f8" providerId="ADAL" clId="{8AC7BA4E-65E7-4C04-84FF-94F63E8EA15F}" dt="2023-11-07T10:32:38.576" v="824" actId="20577"/>
          <ac:spMkLst>
            <pc:docMk/>
            <pc:sldMk cId="3049351103" sldId="315"/>
            <ac:spMk id="1607" creationId="{00000000-0000-0000-0000-000000000000}"/>
          </ac:spMkLst>
        </pc:spChg>
      </pc:sldChg>
    </pc:docChg>
  </pc:docChgLst>
  <pc:docChgLst>
    <pc:chgData name="Sutinen Riina" userId="8241d332-33e3-4646-b11d-ef94f6f5a1f8" providerId="ADAL" clId="{C6695040-784E-418D-8BF8-F4995B124696}"/>
    <pc:docChg chg="undo custSel addSld delSld modSld sldOrd">
      <pc:chgData name="Sutinen Riina" userId="8241d332-33e3-4646-b11d-ef94f6f5a1f8" providerId="ADAL" clId="{C6695040-784E-418D-8BF8-F4995B124696}" dt="2023-08-23T12:32:29.904" v="1846" actId="20577"/>
      <pc:docMkLst>
        <pc:docMk/>
      </pc:docMkLst>
      <pc:sldChg chg="modSp mod">
        <pc:chgData name="Sutinen Riina" userId="8241d332-33e3-4646-b11d-ef94f6f5a1f8" providerId="ADAL" clId="{C6695040-784E-418D-8BF8-F4995B124696}" dt="2023-08-21T09:35:33.240" v="5" actId="20577"/>
        <pc:sldMkLst>
          <pc:docMk/>
          <pc:sldMk cId="0" sldId="256"/>
        </pc:sldMkLst>
        <pc:spChg chg="mod">
          <ac:chgData name="Sutinen Riina" userId="8241d332-33e3-4646-b11d-ef94f6f5a1f8" providerId="ADAL" clId="{C6695040-784E-418D-8BF8-F4995B124696}" dt="2023-08-21T09:35:33.240" v="5" actId="20577"/>
          <ac:spMkLst>
            <pc:docMk/>
            <pc:sldMk cId="0" sldId="256"/>
            <ac:spMk id="1571" creationId="{00000000-0000-0000-0000-000000000000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57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58"/>
        </pc:sldMkLst>
      </pc:sldChg>
      <pc:sldChg chg="modSp add mod">
        <pc:chgData name="Sutinen Riina" userId="8241d332-33e3-4646-b11d-ef94f6f5a1f8" providerId="ADAL" clId="{C6695040-784E-418D-8BF8-F4995B124696}" dt="2023-08-22T11:18:06.164" v="1787" actId="1076"/>
        <pc:sldMkLst>
          <pc:docMk/>
          <pc:sldMk cId="1538015622" sldId="259"/>
        </pc:sldMkLst>
        <pc:spChg chg="mod">
          <ac:chgData name="Sutinen Riina" userId="8241d332-33e3-4646-b11d-ef94f6f5a1f8" providerId="ADAL" clId="{C6695040-784E-418D-8BF8-F4995B124696}" dt="2023-08-22T11:18:06.164" v="1787" actId="1076"/>
          <ac:spMkLst>
            <pc:docMk/>
            <pc:sldMk cId="1538015622" sldId="259"/>
            <ac:spMk id="3" creationId="{2F2824A0-D7F0-4E1F-B589-676C3DCE0DC6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0"/>
        </pc:sldMkLst>
      </pc:sldChg>
      <pc:sldChg chg="modSp mod">
        <pc:chgData name="Sutinen Riina" userId="8241d332-33e3-4646-b11d-ef94f6f5a1f8" providerId="ADAL" clId="{C6695040-784E-418D-8BF8-F4995B124696}" dt="2023-08-22T11:19:05.132" v="1812" actId="404"/>
        <pc:sldMkLst>
          <pc:docMk/>
          <pc:sldMk cId="0" sldId="261"/>
        </pc:sldMkLst>
        <pc:spChg chg="mod">
          <ac:chgData name="Sutinen Riina" userId="8241d332-33e3-4646-b11d-ef94f6f5a1f8" providerId="ADAL" clId="{C6695040-784E-418D-8BF8-F4995B124696}" dt="2023-08-22T11:19:05.132" v="1812" actId="404"/>
          <ac:spMkLst>
            <pc:docMk/>
            <pc:sldMk cId="0" sldId="261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5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6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7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0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1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5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6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7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8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0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1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5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6"/>
        </pc:sldMkLst>
      </pc:sldChg>
      <pc:sldChg chg="modSp add mod">
        <pc:chgData name="Sutinen Riina" userId="8241d332-33e3-4646-b11d-ef94f6f5a1f8" providerId="ADAL" clId="{C6695040-784E-418D-8BF8-F4995B124696}" dt="2023-08-22T11:18:23.996" v="1789" actId="1076"/>
        <pc:sldMkLst>
          <pc:docMk/>
          <pc:sldMk cId="3117250917" sldId="287"/>
        </pc:sldMkLst>
        <pc:spChg chg="mod">
          <ac:chgData name="Sutinen Riina" userId="8241d332-33e3-4646-b11d-ef94f6f5a1f8" providerId="ADAL" clId="{C6695040-784E-418D-8BF8-F4995B124696}" dt="2023-08-22T11:18:23.996" v="1789" actId="1076"/>
          <ac:spMkLst>
            <pc:docMk/>
            <pc:sldMk cId="3117250917" sldId="287"/>
            <ac:spMk id="3" creationId="{2F2824A0-D7F0-4E1F-B589-676C3DCE0DC6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8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0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1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293943548" sldId="295"/>
        </pc:sldMkLst>
      </pc:sldChg>
      <pc:sldChg chg="add">
        <pc:chgData name="Sutinen Riina" userId="8241d332-33e3-4646-b11d-ef94f6f5a1f8" providerId="ADAL" clId="{C6695040-784E-418D-8BF8-F4995B124696}" dt="2023-08-22T11:01:40.649" v="1741"/>
        <pc:sldMkLst>
          <pc:docMk/>
          <pc:sldMk cId="2738941795" sldId="29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3501832586" sldId="300"/>
        </pc:sldMkLst>
      </pc:sldChg>
      <pc:sldChg chg="modSp mod">
        <pc:chgData name="Sutinen Riina" userId="8241d332-33e3-4646-b11d-ef94f6f5a1f8" providerId="ADAL" clId="{C6695040-784E-418D-8BF8-F4995B124696}" dt="2023-08-22T07:55:49.350" v="1061" actId="20577"/>
        <pc:sldMkLst>
          <pc:docMk/>
          <pc:sldMk cId="3519860754" sldId="301"/>
        </pc:sldMkLst>
        <pc:spChg chg="mod">
          <ac:chgData name="Sutinen Riina" userId="8241d332-33e3-4646-b11d-ef94f6f5a1f8" providerId="ADAL" clId="{C6695040-784E-418D-8BF8-F4995B124696}" dt="2023-08-22T07:39:16.472" v="508" actId="20577"/>
          <ac:spMkLst>
            <pc:docMk/>
            <pc:sldMk cId="3519860754" sldId="301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2T07:55:49.350" v="1061" actId="20577"/>
          <ac:spMkLst>
            <pc:docMk/>
            <pc:sldMk cId="3519860754" sldId="301"/>
            <ac:spMk id="1607" creationId="{00000000-0000-0000-0000-000000000000}"/>
          </ac:spMkLst>
        </pc:spChg>
      </pc:sldChg>
      <pc:sldChg chg="modSp del mod">
        <pc:chgData name="Sutinen Riina" userId="8241d332-33e3-4646-b11d-ef94f6f5a1f8" providerId="ADAL" clId="{C6695040-784E-418D-8BF8-F4995B124696}" dt="2023-08-22T11:17:59.808" v="1786" actId="2696"/>
        <pc:sldMkLst>
          <pc:docMk/>
          <pc:sldMk cId="3573501468" sldId="302"/>
        </pc:sldMkLst>
        <pc:spChg chg="mod">
          <ac:chgData name="Sutinen Riina" userId="8241d332-33e3-4646-b11d-ef94f6f5a1f8" providerId="ADAL" clId="{C6695040-784E-418D-8BF8-F4995B124696}" dt="2023-08-22T08:10:05.194" v="1425" actId="13926"/>
          <ac:spMkLst>
            <pc:docMk/>
            <pc:sldMk cId="3573501468" sldId="302"/>
            <ac:spMk id="1607" creationId="{00000000-0000-0000-0000-000000000000}"/>
          </ac:spMkLst>
        </pc:spChg>
      </pc:sldChg>
      <pc:sldChg chg="modSp add del mod ord">
        <pc:chgData name="Sutinen Riina" userId="8241d332-33e3-4646-b11d-ef94f6f5a1f8" providerId="ADAL" clId="{C6695040-784E-418D-8BF8-F4995B124696}" dt="2023-08-22T07:56:31.342" v="1062" actId="2696"/>
        <pc:sldMkLst>
          <pc:docMk/>
          <pc:sldMk cId="3234667831" sldId="303"/>
        </pc:sldMkLst>
        <pc:spChg chg="mod">
          <ac:chgData name="Sutinen Riina" userId="8241d332-33e3-4646-b11d-ef94f6f5a1f8" providerId="ADAL" clId="{C6695040-784E-418D-8BF8-F4995B124696}" dt="2023-08-21T10:50:34.943" v="25" actId="20577"/>
          <ac:spMkLst>
            <pc:docMk/>
            <pc:sldMk cId="3234667831" sldId="303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1T13:27:59.629" v="62" actId="20577"/>
          <ac:spMkLst>
            <pc:docMk/>
            <pc:sldMk cId="3234667831" sldId="303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C6695040-784E-418D-8BF8-F4995B124696}" dt="2023-08-22T09:40:50.126" v="1735" actId="6549"/>
        <pc:sldMkLst>
          <pc:docMk/>
          <pc:sldMk cId="239732634" sldId="304"/>
        </pc:sldMkLst>
        <pc:spChg chg="mod">
          <ac:chgData name="Sutinen Riina" userId="8241d332-33e3-4646-b11d-ef94f6f5a1f8" providerId="ADAL" clId="{C6695040-784E-418D-8BF8-F4995B124696}" dt="2023-08-22T09:40:50.126" v="1735" actId="6549"/>
          <ac:spMkLst>
            <pc:docMk/>
            <pc:sldMk cId="239732634" sldId="304"/>
            <ac:spMk id="3" creationId="{17F0C81B-8E3F-4FA9-A6D1-F2FD640B63F3}"/>
          </ac:spMkLst>
        </pc:spChg>
      </pc:sldChg>
      <pc:sldChg chg="modSp mod">
        <pc:chgData name="Sutinen Riina" userId="8241d332-33e3-4646-b11d-ef94f6f5a1f8" providerId="ADAL" clId="{C6695040-784E-418D-8BF8-F4995B124696}" dt="2023-08-22T08:09:05.382" v="1406" actId="20577"/>
        <pc:sldMkLst>
          <pc:docMk/>
          <pc:sldMk cId="2036302369" sldId="305"/>
        </pc:sldMkLst>
        <pc:spChg chg="mod">
          <ac:chgData name="Sutinen Riina" userId="8241d332-33e3-4646-b11d-ef94f6f5a1f8" providerId="ADAL" clId="{C6695040-784E-418D-8BF8-F4995B124696}" dt="2023-08-22T08:08:43.966" v="1344" actId="20577"/>
          <ac:spMkLst>
            <pc:docMk/>
            <pc:sldMk cId="2036302369" sldId="305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2T08:09:05.382" v="1406" actId="20577"/>
          <ac:spMkLst>
            <pc:docMk/>
            <pc:sldMk cId="2036302369" sldId="305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C6695040-784E-418D-8BF8-F4995B124696}" dt="2023-08-21T13:36:37.946" v="417" actId="2696"/>
        <pc:sldMkLst>
          <pc:docMk/>
          <pc:sldMk cId="230919789" sldId="309"/>
        </pc:sldMkLst>
      </pc:sldChg>
      <pc:sldChg chg="modSp mod">
        <pc:chgData name="Sutinen Riina" userId="8241d332-33e3-4646-b11d-ef94f6f5a1f8" providerId="ADAL" clId="{C6695040-784E-418D-8BF8-F4995B124696}" dt="2023-08-23T12:32:29.904" v="1846" actId="20577"/>
        <pc:sldMkLst>
          <pc:docMk/>
          <pc:sldMk cId="4188140588" sldId="310"/>
        </pc:sldMkLst>
        <pc:spChg chg="mod">
          <ac:chgData name="Sutinen Riina" userId="8241d332-33e3-4646-b11d-ef94f6f5a1f8" providerId="ADAL" clId="{C6695040-784E-418D-8BF8-F4995B124696}" dt="2023-08-22T08:02:16.948" v="1085" actId="20577"/>
          <ac:spMkLst>
            <pc:docMk/>
            <pc:sldMk cId="4188140588" sldId="310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3T12:32:29.904" v="1846" actId="20577"/>
          <ac:spMkLst>
            <pc:docMk/>
            <pc:sldMk cId="4188140588" sldId="310"/>
            <ac:spMk id="1607" creationId="{00000000-0000-0000-0000-000000000000}"/>
          </ac:spMkLst>
        </pc:spChg>
      </pc:sldChg>
      <pc:sldChg chg="modSp add mod">
        <pc:chgData name="Sutinen Riina" userId="8241d332-33e3-4646-b11d-ef94f6f5a1f8" providerId="ADAL" clId="{C6695040-784E-418D-8BF8-F4995B124696}" dt="2023-08-22T11:25:31.392" v="1837" actId="404"/>
        <pc:sldMkLst>
          <pc:docMk/>
          <pc:sldMk cId="3655398420" sldId="311"/>
        </pc:sldMkLst>
        <pc:spChg chg="mod">
          <ac:chgData name="Sutinen Riina" userId="8241d332-33e3-4646-b11d-ef94f6f5a1f8" providerId="ADAL" clId="{C6695040-784E-418D-8BF8-F4995B124696}" dt="2023-08-22T08:12:28.187" v="1444" actId="20577"/>
          <ac:spMkLst>
            <pc:docMk/>
            <pc:sldMk cId="3655398420" sldId="311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2T11:25:31.392" v="1837" actId="404"/>
          <ac:spMkLst>
            <pc:docMk/>
            <pc:sldMk cId="3655398420" sldId="311"/>
            <ac:spMk id="1607" creationId="{00000000-0000-0000-0000-000000000000}"/>
          </ac:spMkLst>
        </pc:spChg>
      </pc:sldChg>
      <pc:sldChg chg="addSp delSp modSp add mod ord">
        <pc:chgData name="Sutinen Riina" userId="8241d332-33e3-4646-b11d-ef94f6f5a1f8" providerId="ADAL" clId="{C6695040-784E-418D-8BF8-F4995B124696}" dt="2023-08-22T11:12:03.577" v="1781"/>
        <pc:sldMkLst>
          <pc:docMk/>
          <pc:sldMk cId="3669346978" sldId="312"/>
        </pc:sldMkLst>
        <pc:spChg chg="del">
          <ac:chgData name="Sutinen Riina" userId="8241d332-33e3-4646-b11d-ef94f6f5a1f8" providerId="ADAL" clId="{C6695040-784E-418D-8BF8-F4995B124696}" dt="2023-08-22T11:06:23.743" v="1746" actId="478"/>
          <ac:spMkLst>
            <pc:docMk/>
            <pc:sldMk cId="3669346978" sldId="312"/>
            <ac:spMk id="3" creationId="{17F0C81B-8E3F-4FA9-A6D1-F2FD640B63F3}"/>
          </ac:spMkLst>
        </pc:spChg>
        <pc:spChg chg="mod">
          <ac:chgData name="Sutinen Riina" userId="8241d332-33e3-4646-b11d-ef94f6f5a1f8" providerId="ADAL" clId="{C6695040-784E-418D-8BF8-F4995B124696}" dt="2023-08-22T11:09:06.297" v="1766" actId="20577"/>
          <ac:spMkLst>
            <pc:docMk/>
            <pc:sldMk cId="3669346978" sldId="312"/>
            <ac:spMk id="1606" creationId="{00000000-0000-0000-0000-000000000000}"/>
          </ac:spMkLst>
        </pc:spChg>
        <pc:graphicFrameChg chg="add mod modGraphic">
          <ac:chgData name="Sutinen Riina" userId="8241d332-33e3-4646-b11d-ef94f6f5a1f8" providerId="ADAL" clId="{C6695040-784E-418D-8BF8-F4995B124696}" dt="2023-08-22T11:11:35.230" v="1779" actId="242"/>
          <ac:graphicFrameMkLst>
            <pc:docMk/>
            <pc:sldMk cId="3669346978" sldId="312"/>
            <ac:graphicFrameMk id="2" creationId="{E734A33F-C8A0-875B-3F64-A76C1B63E74F}"/>
          </ac:graphicFrameMkLst>
        </pc:graphicFrameChg>
      </pc:sldChg>
      <pc:sldChg chg="add">
        <pc:chgData name="Sutinen Riina" userId="8241d332-33e3-4646-b11d-ef94f6f5a1f8" providerId="ADAL" clId="{C6695040-784E-418D-8BF8-F4995B124696}" dt="2023-08-22T11:15:24.908" v="1782" actId="2890"/>
        <pc:sldMkLst>
          <pc:docMk/>
          <pc:sldMk cId="344037245" sldId="313"/>
        </pc:sldMkLst>
      </pc:sldChg>
      <pc:sldChg chg="modSp add mod">
        <pc:chgData name="Sutinen Riina" userId="8241d332-33e3-4646-b11d-ef94f6f5a1f8" providerId="ADAL" clId="{C6695040-784E-418D-8BF8-F4995B124696}" dt="2023-08-22T11:18:14.671" v="1788" actId="1076"/>
        <pc:sldMkLst>
          <pc:docMk/>
          <pc:sldMk cId="2249491032" sldId="314"/>
        </pc:sldMkLst>
        <pc:spChg chg="mod">
          <ac:chgData name="Sutinen Riina" userId="8241d332-33e3-4646-b11d-ef94f6f5a1f8" providerId="ADAL" clId="{C6695040-784E-418D-8BF8-F4995B124696}" dt="2023-08-22T11:18:14.671" v="1788" actId="1076"/>
          <ac:spMkLst>
            <pc:docMk/>
            <pc:sldMk cId="2249491032" sldId="314"/>
            <ac:spMk id="3" creationId="{2F2824A0-D7F0-4E1F-B589-676C3DCE0DC6}"/>
          </ac:spMkLst>
        </pc:spChg>
      </pc:sldChg>
      <pc:sldMasterChg chg="delSldLayout">
        <pc:chgData name="Sutinen Riina" userId="8241d332-33e3-4646-b11d-ef94f6f5a1f8" providerId="ADAL" clId="{C6695040-784E-418D-8BF8-F4995B124696}" dt="2023-08-22T09:40:44.416" v="1734" actId="47"/>
        <pc:sldMasterMkLst>
          <pc:docMk/>
          <pc:sldMasterMk cId="0" sldId="2147483659"/>
        </pc:sldMasterMkLst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2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6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7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3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96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2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8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3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 - Top drawing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6395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hankkeet/di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1761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7.11.2023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63071" y="4078626"/>
            <a:ext cx="8061511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Eniten toivotut teemat: O365-ympäristön työvälineet, luova digitaalinen tuottaminen, ohjelmointi, sähköiset kokeet, Google Workspace työvälineet, ViLLE</a:t>
            </a:r>
            <a:endParaRPr sz="18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A02C85-EFAC-48DE-8705-250A9523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62" y="1331260"/>
            <a:ext cx="4225621" cy="26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331089"/>
            <a:ext cx="5660100" cy="3132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Pikakuulumiset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Verkoston toiminnasta (pysyvät diat)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Luovan tuottamisen pajapäivän palaute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Lukuvuoden 2023-2024 verkosto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Talousasiat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Lukuvuoden 2023-2024 toiminnasta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Toiminnan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79" y="1467925"/>
            <a:ext cx="5679041" cy="306225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Tuottaa koulutusta opetushenkilöstölle kartoitetun tarpeen mukaan</a:t>
            </a:r>
          </a:p>
          <a:p>
            <a:r>
              <a:rPr lang="fi-FI" dirty="0"/>
              <a:t>Jakaa tietoa sekä hyviä käytänteitä verkoston sisällä</a:t>
            </a:r>
          </a:p>
          <a:p>
            <a:r>
              <a:rPr lang="fi-FI" dirty="0"/>
              <a:t>Tukea opettajien verkostoitumista yli koulu- ja kuntarajojen – myös valtakunnallisesti</a:t>
            </a:r>
          </a:p>
        </p:txBody>
      </p:sp>
    </p:spTree>
    <p:extLst>
      <p:ext uri="{BB962C8B-B14F-4D97-AF65-F5344CB8AC3E}">
        <p14:creationId xmlns:p14="http://schemas.microsoft.com/office/powerpoint/2010/main" val="153801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310" y="1520011"/>
            <a:ext cx="7056300" cy="3062250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fi-FI" dirty="0"/>
              <a:t>Koordinaatioryhmä päättää ja linjaa toiminnasta</a:t>
            </a:r>
          </a:p>
          <a:p>
            <a:r>
              <a:rPr lang="fi-FI" dirty="0">
                <a:hlinkClick r:id="rId2"/>
              </a:rPr>
              <a:t>K-S verkoston nettisivu</a:t>
            </a:r>
            <a:endParaRPr lang="fi-FI" dirty="0"/>
          </a:p>
          <a:p>
            <a:pPr lvl="1"/>
            <a:r>
              <a:rPr lang="fi-FI" sz="1800" dirty="0"/>
              <a:t>Koordinaatioryhmän kokousten diat ja muistiot</a:t>
            </a:r>
          </a:p>
          <a:p>
            <a:pPr lvl="1"/>
            <a:r>
              <a:rPr lang="fi-FI" sz="1800" dirty="0"/>
              <a:t>Koulutuskalenteri</a:t>
            </a:r>
          </a:p>
          <a:p>
            <a:pPr lvl="1"/>
            <a:r>
              <a:rPr lang="fi-FI" sz="1800" dirty="0"/>
              <a:t>Materiaalit</a:t>
            </a:r>
          </a:p>
          <a:p>
            <a:r>
              <a:rPr lang="fi-FI" dirty="0"/>
              <a:t>Yhteyshenkilöt viestien välittäjänä</a:t>
            </a:r>
          </a:p>
          <a:p>
            <a:r>
              <a:rPr lang="fi-FI" dirty="0"/>
              <a:t>Verkoston toimijoiden hyödyntäminen</a:t>
            </a:r>
          </a:p>
          <a:p>
            <a:r>
              <a:rPr lang="fi-FI" dirty="0"/>
              <a:t>Väljät raamit toimintaan (koulutus tai muu toiminta)</a:t>
            </a:r>
          </a:p>
        </p:txBody>
      </p:sp>
    </p:spTree>
    <p:extLst>
      <p:ext uri="{BB962C8B-B14F-4D97-AF65-F5344CB8AC3E}">
        <p14:creationId xmlns:p14="http://schemas.microsoft.com/office/powerpoint/2010/main" val="22494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48" y="1653120"/>
            <a:ext cx="7056300" cy="3062250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fi-FI" dirty="0"/>
              <a:t>Riina ylläpitää koulutuskalenteria ja tiedottaa koulutuksista</a:t>
            </a:r>
          </a:p>
          <a:p>
            <a:r>
              <a:rPr lang="fi-FI" dirty="0"/>
              <a:t>Koulutuksiin/tapahtumiin ilmoittautuminen</a:t>
            </a:r>
          </a:p>
          <a:p>
            <a:pPr lvl="1"/>
            <a:r>
              <a:rPr lang="fi-FI" dirty="0"/>
              <a:t>Pyritään 3 viikkoa ennemmin saamaan kalenteriin</a:t>
            </a:r>
          </a:p>
          <a:p>
            <a:pPr lvl="1"/>
            <a:r>
              <a:rPr lang="fi-FI" dirty="0"/>
              <a:t>Peruutusaika usein viikkoa ennen</a:t>
            </a:r>
          </a:p>
          <a:p>
            <a:r>
              <a:rPr lang="fi-FI" dirty="0"/>
              <a:t>Minimiosallistujamäärää koulutuksiin ei laiteta, mikäli koulutuksesta ei aiheudu verkostolle kustannuksia. Muutaman henkilön (1-3) koulutuksia ei pääsääntöisesti järjestetä.</a:t>
            </a:r>
          </a:p>
          <a:p>
            <a:r>
              <a:rPr lang="fi-FI" dirty="0"/>
              <a:t>Pyritään siihen, että koulutuksesta aiheutuva kustannus olisi keskimäärin </a:t>
            </a:r>
            <a:r>
              <a:rPr lang="fi-FI"/>
              <a:t>alle 50 </a:t>
            </a:r>
            <a:r>
              <a:rPr lang="fi-FI" dirty="0"/>
              <a:t>euroa/kouluttautuja. Sen mukaan määräytyy myös minimiosallistujamäärä.</a:t>
            </a:r>
          </a:p>
        </p:txBody>
      </p:sp>
    </p:spTree>
    <p:extLst>
      <p:ext uri="{BB962C8B-B14F-4D97-AF65-F5344CB8AC3E}">
        <p14:creationId xmlns:p14="http://schemas.microsoft.com/office/powerpoint/2010/main" val="31172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208152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Luovan tuottamisen pajapäivä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102092"/>
            <a:ext cx="5660100" cy="35715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fi-FI" sz="1200" dirty="0"/>
              <a:t>Muurame Puukoululla 12.10. klo 9-15</a:t>
            </a:r>
          </a:p>
          <a:p>
            <a:pPr marL="76200" indent="0">
              <a:buNone/>
            </a:pPr>
            <a:r>
              <a:rPr lang="fi-FI" sz="1200" dirty="0"/>
              <a:t>Ohjelma</a:t>
            </a:r>
          </a:p>
          <a:p>
            <a:pPr marL="533400" lvl="1" indent="0">
              <a:buNone/>
            </a:pPr>
            <a:r>
              <a:rPr lang="fi-FI" sz="1200" dirty="0"/>
              <a:t>9.00 Koulun </a:t>
            </a:r>
            <a:r>
              <a:rPr lang="fi-FI" sz="1200" dirty="0" err="1"/>
              <a:t>esittely+tutustumiskierros</a:t>
            </a:r>
            <a:endParaRPr lang="fi-FI" sz="1200" dirty="0"/>
          </a:p>
          <a:p>
            <a:pPr marL="533400" lvl="1" indent="0">
              <a:buNone/>
            </a:pPr>
            <a:r>
              <a:rPr lang="fi-FI" sz="1200" dirty="0"/>
              <a:t>10.15 Tekoäly oppimisen ja hyvinvoinnin edistäjänä koulussa</a:t>
            </a:r>
          </a:p>
          <a:p>
            <a:pPr marL="533400" lvl="1" indent="0">
              <a:buNone/>
            </a:pPr>
            <a:r>
              <a:rPr lang="fi-FI" sz="1200" dirty="0"/>
              <a:t>11-12 Lounas</a:t>
            </a:r>
          </a:p>
          <a:p>
            <a:pPr marL="533400" lvl="1" indent="0">
              <a:buNone/>
            </a:pPr>
            <a:r>
              <a:rPr lang="fi-FI" sz="1200" dirty="0"/>
              <a:t>12.15 Pajat: </a:t>
            </a:r>
            <a:r>
              <a:rPr lang="fi-FI" sz="1200" dirty="0" err="1"/>
              <a:t>Tinkercad</a:t>
            </a:r>
            <a:r>
              <a:rPr lang="fi-FI" sz="1200" dirty="0"/>
              <a:t> ja 3D-piirtäminen alakoulussa </a:t>
            </a:r>
            <a:r>
              <a:rPr lang="fi-FI" sz="1200" i="1" dirty="0"/>
              <a:t>tai</a:t>
            </a:r>
            <a:r>
              <a:rPr lang="fi-FI" sz="1200" dirty="0"/>
              <a:t> Ukulelen ja kitaran harjoituspolut – </a:t>
            </a:r>
            <a:r>
              <a:rPr lang="fi-FI" sz="1200" dirty="0" err="1"/>
              <a:t>iPadit</a:t>
            </a:r>
            <a:r>
              <a:rPr lang="fi-FI" sz="1200" dirty="0"/>
              <a:t>, opetusvideot ja itsetuotettu materiaali apuna musaopetuksessa</a:t>
            </a:r>
          </a:p>
          <a:p>
            <a:pPr marL="533400" lvl="1" indent="0">
              <a:buNone/>
            </a:pPr>
            <a:r>
              <a:rPr lang="fi-FI" sz="1200" dirty="0"/>
              <a:t>13.15 Pajat: Luovaa tuottamista ja tutkivaa oppimista </a:t>
            </a:r>
            <a:r>
              <a:rPr lang="fi-FI" sz="1200" dirty="0" err="1"/>
              <a:t>Canvan</a:t>
            </a:r>
            <a:r>
              <a:rPr lang="fi-FI" sz="1200" dirty="0"/>
              <a:t> avulla- terveyslehti yhteisöllisenä projektina </a:t>
            </a:r>
            <a:r>
              <a:rPr lang="fi-FI" sz="1200" i="1" dirty="0"/>
              <a:t>tai</a:t>
            </a:r>
            <a:r>
              <a:rPr lang="fi-FI" sz="1200" dirty="0"/>
              <a:t> Animaatioiden tekeminen ja hyödyntäminen opetuksessa</a:t>
            </a:r>
          </a:p>
          <a:p>
            <a:pPr marL="533400" lvl="1" indent="0">
              <a:buNone/>
            </a:pPr>
            <a:r>
              <a:rPr lang="fi-FI" sz="1200" dirty="0"/>
              <a:t>14.15 Pajat: Lego </a:t>
            </a:r>
            <a:r>
              <a:rPr lang="fi-FI" sz="1200" dirty="0" err="1"/>
              <a:t>Spike</a:t>
            </a:r>
            <a:r>
              <a:rPr lang="fi-FI" sz="1200" dirty="0"/>
              <a:t> rakentelua ja ohjelmointia </a:t>
            </a:r>
            <a:r>
              <a:rPr lang="fi-FI" sz="1200" i="1" dirty="0"/>
              <a:t>tai</a:t>
            </a:r>
            <a:r>
              <a:rPr lang="fi-FI" sz="1200" dirty="0"/>
              <a:t> Interaktiivinen tarina</a:t>
            </a:r>
          </a:p>
          <a:p>
            <a:pPr marL="533400" lvl="1" indent="0">
              <a:buNone/>
            </a:pPr>
            <a:r>
              <a:rPr lang="fi-FI" sz="1200" dirty="0"/>
              <a:t>15.00 Päivä päättyy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14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4"/>
            <a:ext cx="1876671" cy="2015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Lukuvuoden 2023-2024 verkosto 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734A33F-C8A0-875B-3F64-A76C1B63E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46432"/>
              </p:ext>
            </p:extLst>
          </p:nvPr>
        </p:nvGraphicFramePr>
        <p:xfrm>
          <a:off x="3028095" y="760925"/>
          <a:ext cx="2510391" cy="4010820"/>
        </p:xfrm>
        <a:graphic>
          <a:graphicData uri="http://schemas.openxmlformats.org/drawingml/2006/table">
            <a:tbl>
              <a:tblPr/>
              <a:tblGrid>
                <a:gridCol w="1080918">
                  <a:extLst>
                    <a:ext uri="{9D8B030D-6E8A-4147-A177-3AD203B41FA5}">
                      <a16:colId xmlns:a16="http://schemas.microsoft.com/office/drawing/2014/main" val="2893576657"/>
                    </a:ext>
                  </a:extLst>
                </a:gridCol>
                <a:gridCol w="1429473">
                  <a:extLst>
                    <a:ext uri="{9D8B030D-6E8A-4147-A177-3AD203B41FA5}">
                      <a16:colId xmlns:a16="http://schemas.microsoft.com/office/drawing/2014/main" val="1962497224"/>
                    </a:ext>
                  </a:extLst>
                </a:gridCol>
              </a:tblGrid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Oppilasmäärä 20.9.2022 (</a:t>
                      </a:r>
                      <a:r>
                        <a:rPr lang="fi-FI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perusop</a:t>
                      </a:r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9696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Hankasalmi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3744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Joutsa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32233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Jyväskylä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12755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4230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JKL normaalikoulu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8655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Jämsä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02999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Kannonkoski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6249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Keuruu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17733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Kinnula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3385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Kivijärvi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27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Konnevesi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02264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Kuhmoinen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9875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Kyyjärvi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1018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Laukaa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2873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35025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Luhanka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9408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0253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Muurame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04702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Petäjävesi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836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Saarijärvi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9579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Toivakka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21974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Uurainen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2446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Äänekoski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0458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21794+2815+550=25159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8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241161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837398"/>
            <a:ext cx="5660100" cy="391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Rahaa käytettävissä viime vuodelta 2013,29 €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Tälle vuodelle tulossa verkostomaksuja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Varmasti 2179,4 €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Lisäksi noin 281,5 €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Pitäisi tulla n. 55 €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b="1" dirty="0"/>
              <a:t>Yhteensä siis 2013,29+2515,9=4529,19 €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(Muistutuksena: 2022-2023 menot yhteensä 3249,51 €)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Mitään ei ole vielä laskutettu, mutta seuraavat ovat jo menopuolella tiedossa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Luovan tuottamisen pajan sijaiskulut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3 ViLLE-koulutusta (á 216,42 €)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Laskut kuntiin pitäisi saada liikkeelle </a:t>
            </a:r>
            <a:r>
              <a:rPr lang="fi-FI" sz="1600" dirty="0" err="1"/>
              <a:t>asap</a:t>
            </a:r>
            <a:r>
              <a:rPr lang="fi-FI" sz="16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35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</a:t>
            </a:r>
            <a:r>
              <a:rPr lang="en" dirty="0"/>
              <a:t>ukuvuoden 2023-2024 toiminnasta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Koulutustoiveet – tarvitaanko uusi kartoitus?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Luovan tuottamisen paja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ViLLE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Tekoäly opetuksessa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Google </a:t>
            </a:r>
            <a:r>
              <a:rPr lang="fi-FI" sz="1200" dirty="0" err="1"/>
              <a:t>Workspace</a:t>
            </a:r>
            <a:r>
              <a:rPr lang="fi-FI" sz="1200" dirty="0"/>
              <a:t> työvälineet (</a:t>
            </a:r>
            <a:r>
              <a:rPr lang="fi-FI" sz="1200" dirty="0" err="1"/>
              <a:t>Forms</a:t>
            </a:r>
            <a:r>
              <a:rPr lang="fi-FI" sz="1200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M365 työvälineet (</a:t>
            </a:r>
            <a:r>
              <a:rPr lang="fi-FI" sz="1200" dirty="0" err="1"/>
              <a:t>Teamsin</a:t>
            </a:r>
            <a:r>
              <a:rPr lang="fi-FI" sz="1200" dirty="0"/>
              <a:t> käyttö opetuksessa)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i-FI" sz="1200" dirty="0"/>
          </a:p>
          <a:p>
            <a:pPr lvl="1">
              <a:buFont typeface="Wingdings" panose="05000000000000000000" pitchFamily="2" charset="2"/>
              <a:buChar char="q"/>
            </a:pPr>
            <a:endParaRPr lang="fi-FI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Koordinaatioryhmän kokoukset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Ajankohdat</a:t>
            </a:r>
          </a:p>
          <a:p>
            <a:pPr marL="76200" indent="0">
              <a:buNone/>
            </a:pPr>
            <a:endParaRPr lang="fi-FI" sz="12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398420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7225</TotalTime>
  <Words>412</Words>
  <Application>Microsoft Office PowerPoint</Application>
  <PresentationFormat>Näytössä katseltava esitys (16:9)</PresentationFormat>
  <Paragraphs>118</Paragraphs>
  <Slides>11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Amatic SC</vt:lpstr>
      <vt:lpstr>Wingdings</vt:lpstr>
      <vt:lpstr>Arial</vt:lpstr>
      <vt:lpstr>Encode Sans Semi Condensed Light</vt:lpstr>
      <vt:lpstr>Calibri</vt:lpstr>
      <vt:lpstr>Ephesus template</vt:lpstr>
      <vt:lpstr>K-S tutorverkoston koordinaatioryhmä 7.11.2023</vt:lpstr>
      <vt:lpstr>asialista</vt:lpstr>
      <vt:lpstr>Toiminnan tavoitteet</vt:lpstr>
      <vt:lpstr>Toimintatavat (1)</vt:lpstr>
      <vt:lpstr>Toimintatavat (2)</vt:lpstr>
      <vt:lpstr>Luovan tuottamisen pajapäivä</vt:lpstr>
      <vt:lpstr>Lukuvuoden 2023-2024 verkosto </vt:lpstr>
      <vt:lpstr>talous</vt:lpstr>
      <vt:lpstr>Lukuvuoden 2023-2024 toiminnasta</vt:lpstr>
      <vt:lpstr>PowerPoint-esitys</vt:lpstr>
      <vt:lpstr>Muut asiat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4</cp:revision>
  <dcterms:modified xsi:type="dcterms:W3CDTF">2023-11-07T12:51:09Z</dcterms:modified>
</cp:coreProperties>
</file>