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EDAB1-86B0-4D02-88BD-0A5D1F3027C2}" type="datetimeFigureOut">
              <a:rPr lang="fi-FI" smtClean="0"/>
              <a:t>29.1.2019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3DE9B-2B6D-4070-BA3C-FF971BE9C6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28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0D715-D70D-4AC4-9931-74923AB647E0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591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38-6225-4803-9DFC-6B9DB55DA146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52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F3F9-2AB2-4A85-ADCB-7F151C8D3B40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4988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D9F-D044-4720-A7BF-E19B8725F1BD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868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0A5B-362A-4C01-A492-9FED60C17546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2041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622A-A39C-49BF-A581-FB7C089039C5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840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4791-2AB5-4C9D-A76A-C1DEE94EB531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9408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0D11-DF12-4430-9BDD-0D25E537CEC3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58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2C1F-3515-4A5D-8941-8ED239076A9E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3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8F9F-A414-4F83-8C96-0BA3171B49BD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25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675D-BB38-4A79-B4C1-C27DC9CD18DB}" type="datetime1">
              <a:rPr lang="tr-TR" smtClean="0"/>
              <a:t>29.01.2019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04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5EA6B-F8A9-4D39-BA7B-EA23D85319BF}" type="datetime1">
              <a:rPr lang="tr-TR" smtClean="0"/>
              <a:t>29.01.2019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26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9595E-9F0A-40C0-8C90-AFCEC010C4C6}" type="datetime1">
              <a:rPr lang="tr-TR" smtClean="0"/>
              <a:t>29.01.2019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65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54F4-DD3A-46CE-9C13-51F807505386}" type="datetime1">
              <a:rPr lang="tr-TR" smtClean="0"/>
              <a:t>29.01.2019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41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B6A0-7942-4D41-A82A-1584614D45B8}" type="datetime1">
              <a:rPr lang="tr-TR" smtClean="0"/>
              <a:t>29.01.2019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69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7744-E370-4E2E-BE5B-7FF5338B1F9F}" type="datetime1">
              <a:rPr lang="tr-TR" smtClean="0"/>
              <a:t>29.01.2019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6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CBF86-7E0E-4744-A3A8-05D9271DD87E}" type="datetime1">
              <a:rPr lang="tr-TR" smtClean="0"/>
              <a:t>29.01.2019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6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elli.k.sviili@jyu.f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mikemacmarketing/3021241104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tt.fi/palvelut/tekoaly-ai" TargetMode="External"/><Relationship Id="rId2" Type="http://schemas.openxmlformats.org/officeDocument/2006/relationships/hyperlink" Target="https://www.flickr.com/photos/mikemacmarketing/3021241104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11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6225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13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0381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4073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05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215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8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36715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2215" y="-8467"/>
            <a:ext cx="6881785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DEDE076-5C72-4706-AA3D-4535031D7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4352" y="1020872"/>
            <a:ext cx="5362104" cy="2568996"/>
          </a:xfrm>
        </p:spPr>
        <p:txBody>
          <a:bodyPr>
            <a:normAutofit/>
          </a:bodyPr>
          <a:lstStyle/>
          <a:p>
            <a:pPr algn="l"/>
            <a:r>
              <a:rPr lang="fi-FI" sz="4800" dirty="0">
                <a:solidFill>
                  <a:srgbClr val="FFFFFF"/>
                </a:solidFill>
              </a:rPr>
              <a:t>Tekoälyn hyödyt yrityksille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859D8E2-8C7D-44CC-ACAC-F303B91DF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1078" y="3962088"/>
            <a:ext cx="4584057" cy="1186108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1300" dirty="0">
                <a:solidFill>
                  <a:srgbClr val="FFFFFF">
                    <a:alpha val="70000"/>
                  </a:srgbClr>
                </a:solidFill>
              </a:rPr>
              <a:t>Nelli </a:t>
            </a:r>
            <a:r>
              <a:rPr lang="fi-FI" sz="1300" dirty="0" err="1">
                <a:solidFill>
                  <a:srgbClr val="FFFFFF">
                    <a:alpha val="70000"/>
                  </a:srgbClr>
                </a:solidFill>
              </a:rPr>
              <a:t>Sviili</a:t>
            </a:r>
            <a:endParaRPr lang="fi-FI" sz="1300" dirty="0">
              <a:solidFill>
                <a:srgbClr val="FFFFFF">
                  <a:alpha val="70000"/>
                </a:srgbClr>
              </a:solidFill>
            </a:endParaRPr>
          </a:p>
          <a:p>
            <a:pPr algn="l">
              <a:lnSpc>
                <a:spcPct val="90000"/>
              </a:lnSpc>
            </a:pPr>
            <a:r>
              <a:rPr lang="fi-FI" sz="1300" dirty="0" err="1">
                <a:solidFill>
                  <a:srgbClr val="FFFFFF">
                    <a:alpha val="70000"/>
                  </a:srgbClr>
                </a:solidFill>
              </a:rPr>
              <a:t>nekasvii</a:t>
            </a:r>
            <a:endParaRPr lang="fi-FI" sz="1300" dirty="0">
              <a:solidFill>
                <a:srgbClr val="FFFFFF">
                  <a:alpha val="70000"/>
                </a:srgbClr>
              </a:solidFill>
            </a:endParaRPr>
          </a:p>
          <a:p>
            <a:pPr algn="l">
              <a:lnSpc>
                <a:spcPct val="90000"/>
              </a:lnSpc>
            </a:pPr>
            <a:r>
              <a:rPr lang="fi-FI" sz="1300" dirty="0">
                <a:solidFill>
                  <a:schemeClr val="tx1">
                    <a:lumMod val="95000"/>
                    <a:alpha val="7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nelli.k.sviili@students.jyu.fi</a:t>
            </a:r>
            <a:endParaRPr lang="fi-FI" sz="1300" dirty="0">
              <a:solidFill>
                <a:schemeClr val="tx1">
                  <a:lumMod val="95000"/>
                  <a:alpha val="70000"/>
                </a:schemeClr>
              </a:solidFill>
            </a:endParaRPr>
          </a:p>
          <a:p>
            <a:pPr algn="l">
              <a:lnSpc>
                <a:spcPct val="90000"/>
              </a:lnSpc>
            </a:pPr>
            <a:r>
              <a:rPr lang="fi-FI" sz="1300" dirty="0">
                <a:solidFill>
                  <a:srgbClr val="FFFFFF">
                    <a:alpha val="70000"/>
                  </a:srgbClr>
                </a:solidFill>
              </a:rPr>
              <a:t>29.1.2019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19339" y="3294792"/>
            <a:ext cx="220660" cy="13982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3A7CD0D-64E1-4175-811B-3ADB2301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352" y="6041362"/>
            <a:ext cx="2763255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dirty="0">
                <a:solidFill>
                  <a:srgbClr val="FFFFFF"/>
                </a:solidFill>
              </a:rPr>
              <a:t>Nelli </a:t>
            </a:r>
            <a:r>
              <a:rPr lang="fi-FI" dirty="0" err="1">
                <a:solidFill>
                  <a:srgbClr val="FFFFFF"/>
                </a:solidFill>
              </a:rPr>
              <a:t>Sviili</a:t>
            </a:r>
            <a:r>
              <a:rPr lang="fi-FI" dirty="0">
                <a:solidFill>
                  <a:srgbClr val="FFFFFF"/>
                </a:solidFill>
              </a:rPr>
              <a:t>, </a:t>
            </a:r>
            <a:r>
              <a:rPr lang="fi-FI" dirty="0" err="1">
                <a:solidFill>
                  <a:srgbClr val="FFFFFF"/>
                </a:solidFill>
              </a:rPr>
              <a:t>nekasvii</a:t>
            </a:r>
            <a:r>
              <a:rPr lang="fi-FI" dirty="0">
                <a:solidFill>
                  <a:srgbClr val="FFFFFF"/>
                </a:solidFill>
              </a:rPr>
              <a:t>, nelli.k.sviili@students.jyu.fi, 29.1.2019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D06D19-6818-49EE-BC40-61FCE58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2631" y="6041362"/>
            <a:ext cx="51250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256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855545-F2E8-4A4E-B9E0-EABBBF21A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Missä tekoäly auttaa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32A4FD-BC04-4C28-A980-3C426EA43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080183"/>
            <a:ext cx="6347714" cy="3880773"/>
          </a:xfrm>
        </p:spPr>
        <p:txBody>
          <a:bodyPr>
            <a:normAutofit/>
          </a:bodyPr>
          <a:lstStyle/>
          <a:p>
            <a:r>
              <a:rPr lang="fi-FI" sz="2400" dirty="0"/>
              <a:t>Liiketoiminnan tehostamisessa</a:t>
            </a:r>
          </a:p>
          <a:p>
            <a:r>
              <a:rPr lang="fi-FI" sz="2400" dirty="0"/>
              <a:t>Mahdollistaa uutta liiketoimintaa</a:t>
            </a:r>
          </a:p>
          <a:p>
            <a:r>
              <a:rPr lang="fi-FI" sz="2400" dirty="0"/>
              <a:t>Asiakkaat ovat jo tottuneet  älykkäisiin sovellutuksiin ja käyttöliittymiin</a:t>
            </a:r>
          </a:p>
          <a:p>
            <a:r>
              <a:rPr lang="fi-FI" sz="2400" dirty="0"/>
              <a:t>Helpottaa työtä</a:t>
            </a:r>
          </a:p>
          <a:p>
            <a:r>
              <a:rPr lang="fi-FI" sz="2400" dirty="0"/>
              <a:t>Avustaa päätöksentekoa monimutkaisissa asioissa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1388604-C5D9-4171-956A-816BA268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92DA039-16A4-42A9-8908-C182F768B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42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462BEA-1530-4D02-8A0A-F2CE92D9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1CCFD2-A250-4DD5-9C64-A90F199CF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067991"/>
            <a:ext cx="7130754" cy="3880773"/>
          </a:xfrm>
        </p:spPr>
        <p:txBody>
          <a:bodyPr>
            <a:noAutofit/>
          </a:bodyPr>
          <a:lstStyle/>
          <a:p>
            <a:r>
              <a:rPr lang="fi-FI" sz="2400" dirty="0"/>
              <a:t>Tuotannossa ihmisen kanssa yhteistyötä tekevät robotit</a:t>
            </a:r>
          </a:p>
          <a:p>
            <a:r>
              <a:rPr lang="fi-FI" sz="2400" dirty="0"/>
              <a:t>Valmistuksen älykkäät yhteistyörobotit</a:t>
            </a:r>
          </a:p>
          <a:p>
            <a:r>
              <a:rPr lang="fi-FI" sz="2400" dirty="0"/>
              <a:t>Puutteiden analysointi tietoperusteisesti laadunvalvonnassa ja virheiden perimmäisten syiden tunnistaminen</a:t>
            </a:r>
          </a:p>
          <a:p>
            <a:r>
              <a:rPr lang="fi-FI" sz="2400" dirty="0"/>
              <a:t>Kysyntään perustuva tuotanto</a:t>
            </a:r>
          </a:p>
          <a:p>
            <a:r>
              <a:rPr lang="fi-FI" sz="2400" dirty="0"/>
              <a:t>Reaaliaikainen toimitusketjun optimointi ja seuraaminen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B2C25F0-12B3-4122-946D-AF9E1DB32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15CA4EA-F42E-4227-999E-97791610B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20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89E856-DCC0-40BE-B8CC-09C62C995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378037B-A685-4667-B9AC-C946612E1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0C0CD2ED-DE3E-4C5E-9C68-C432BF3712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968" y="745137"/>
            <a:ext cx="4804172" cy="3769576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D4566CE2-76F8-4FEF-9930-DE1252BBE117}"/>
              </a:ext>
            </a:extLst>
          </p:cNvPr>
          <p:cNvSpPr txBox="1"/>
          <p:nvPr/>
        </p:nvSpPr>
        <p:spPr>
          <a:xfrm>
            <a:off x="1100730" y="5023596"/>
            <a:ext cx="5832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Kuvan lähde: </a:t>
            </a:r>
            <a:r>
              <a:rPr lang="fi-FI" dirty="0" err="1"/>
              <a:t>Flickr</a:t>
            </a:r>
            <a:r>
              <a:rPr lang="fi-FI" dirty="0"/>
              <a:t>. (29.1.2019). </a:t>
            </a:r>
            <a:r>
              <a:rPr lang="fi-FI" dirty="0">
                <a:hlinkClick r:id="rId3"/>
              </a:rPr>
              <a:t>https://www.flickr.com/photos/mikemacmarketing/30212411048</a:t>
            </a:r>
            <a:r>
              <a:rPr lang="fi-FI" dirty="0"/>
              <a:t> </a:t>
            </a:r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806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7E41A-6307-4EE5-8B8C-6887ED34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072F85-4906-427B-A50C-DE290222C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/>
              <a:t>Flickr</a:t>
            </a:r>
            <a:r>
              <a:rPr lang="fi-FI" dirty="0"/>
              <a:t>. (29.1.2019). Kuva haettu osoitteesta </a:t>
            </a:r>
            <a:r>
              <a:rPr lang="fi-FI" dirty="0">
                <a:hlinkClick r:id="rId2"/>
              </a:rPr>
              <a:t>https://www.flickr.com/photos/mikemacmarketing/30212411048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VTT. (29.1.2019). Tekoäly - AI. Haettu osoitteesta </a:t>
            </a:r>
            <a:r>
              <a:rPr lang="fi-FI" dirty="0">
                <a:hlinkClick r:id="rId3"/>
              </a:rPr>
              <a:t>https://www.vtt.fi/palvelut/tekoaly-ai</a:t>
            </a:r>
            <a:r>
              <a:rPr lang="fi-FI" dirty="0"/>
              <a:t> 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0F57589-69EE-45CD-BC57-09C5F8AB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Nelli Sviili, nekasvii, nelli.k.sviili@jyu.fi, 29.1.2019</a:t>
            </a:r>
            <a:endParaRPr lang="tr-TR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4ED2294-6AC4-422B-95BB-F970EE71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75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220</Words>
  <Application>Microsoft Office PowerPoint</Application>
  <PresentationFormat>Näytössä katseltava diaesitys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Pinta</vt:lpstr>
      <vt:lpstr>Tekoälyn hyödyt yrityksille</vt:lpstr>
      <vt:lpstr>Missä tekoäly auttaa</vt:lpstr>
      <vt:lpstr>Esimerkkejä </vt:lpstr>
      <vt:lpstr>PowerPoint-esitys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Nelli Bee</dc:creator>
  <cp:lastModifiedBy>Nelli Bee</cp:lastModifiedBy>
  <cp:revision>9</cp:revision>
  <dcterms:created xsi:type="dcterms:W3CDTF">2019-01-29T08:22:28Z</dcterms:created>
  <dcterms:modified xsi:type="dcterms:W3CDTF">2019-01-29T10:07:41Z</dcterms:modified>
</cp:coreProperties>
</file>