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61C-BD4F-4327-9F95-57E139513D12}" type="datetimeFigureOut">
              <a:rPr lang="fi-FI" smtClean="0"/>
              <a:t>16.5.2022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4B1B-E878-4088-8809-E715AFB983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320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61C-BD4F-4327-9F95-57E139513D12}" type="datetimeFigureOut">
              <a:rPr lang="fi-FI" smtClean="0"/>
              <a:t>16.5.2022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4B1B-E878-4088-8809-E715AFB983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745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61C-BD4F-4327-9F95-57E139513D12}" type="datetimeFigureOut">
              <a:rPr lang="fi-FI" smtClean="0"/>
              <a:t>16.5.2022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4B1B-E878-4088-8809-E715AFB983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255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61C-BD4F-4327-9F95-57E139513D12}" type="datetimeFigureOut">
              <a:rPr lang="fi-FI" smtClean="0"/>
              <a:t>16.5.2022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4B1B-E878-4088-8809-E715AFB983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17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61C-BD4F-4327-9F95-57E139513D12}" type="datetimeFigureOut">
              <a:rPr lang="fi-FI" smtClean="0"/>
              <a:t>16.5.2022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4B1B-E878-4088-8809-E715AFB983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813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61C-BD4F-4327-9F95-57E139513D12}" type="datetimeFigureOut">
              <a:rPr lang="fi-FI" smtClean="0"/>
              <a:t>16.5.2022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4B1B-E878-4088-8809-E715AFB983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043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61C-BD4F-4327-9F95-57E139513D12}" type="datetimeFigureOut">
              <a:rPr lang="fi-FI" smtClean="0"/>
              <a:t>16.5.2022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4B1B-E878-4088-8809-E715AFB983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212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61C-BD4F-4327-9F95-57E139513D12}" type="datetimeFigureOut">
              <a:rPr lang="fi-FI" smtClean="0"/>
              <a:t>16.5.2022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4B1B-E878-4088-8809-E715AFB983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189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61C-BD4F-4327-9F95-57E139513D12}" type="datetimeFigureOut">
              <a:rPr lang="fi-FI" smtClean="0"/>
              <a:t>16.5.2022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4B1B-E878-4088-8809-E715AFB983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3195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61C-BD4F-4327-9F95-57E139513D12}" type="datetimeFigureOut">
              <a:rPr lang="fi-FI" smtClean="0"/>
              <a:t>16.5.2022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4B1B-E878-4088-8809-E715AFB983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254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61C-BD4F-4327-9F95-57E139513D12}" type="datetimeFigureOut">
              <a:rPr lang="fi-FI" smtClean="0"/>
              <a:t>16.5.2022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4B1B-E878-4088-8809-E715AFB983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499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D61C-BD4F-4327-9F95-57E139513D12}" type="datetimeFigureOut">
              <a:rPr lang="fi-FI" smtClean="0"/>
              <a:t>16.5.2022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B4B1B-E878-4088-8809-E715AFB983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898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YO-kokeen eri </a:t>
            </a:r>
            <a:r>
              <a:rPr lang="fi-FI" b="1" dirty="0" smtClean="0"/>
              <a:t>tehtävätyyp</a:t>
            </a:r>
            <a:r>
              <a:rPr lang="fi-FI" b="1" dirty="0" smtClean="0"/>
              <a:t>pien pisteet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1825624"/>
            <a:ext cx="12017829" cy="48233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3200" dirty="0" smtClean="0"/>
              <a:t>YO-torstai</a:t>
            </a:r>
          </a:p>
          <a:p>
            <a:pPr marL="0" indent="0">
              <a:buNone/>
            </a:pPr>
            <a:r>
              <a:rPr lang="fi-FI" dirty="0" smtClean="0"/>
              <a:t>rakennemonivalinta </a:t>
            </a:r>
            <a:r>
              <a:rPr lang="fi-FI" dirty="0"/>
              <a:t>&amp; rakenteen </a:t>
            </a:r>
            <a:r>
              <a:rPr lang="fi-FI" dirty="0" smtClean="0"/>
              <a:t>aukkotehtävä, </a:t>
            </a:r>
            <a:r>
              <a:rPr lang="fi-FI" dirty="0" err="1" smtClean="0"/>
              <a:t>max</a:t>
            </a:r>
            <a:r>
              <a:rPr lang="fi-FI" dirty="0" smtClean="0"/>
              <a:t>. 20</a:t>
            </a:r>
            <a:endParaRPr lang="fi-FI" dirty="0"/>
          </a:p>
          <a:p>
            <a:pPr marL="0" indent="0">
              <a:buNone/>
            </a:pPr>
            <a:r>
              <a:rPr lang="fi-FI" dirty="0" err="1" smtClean="0"/>
              <a:t>luetunymmärtämisen</a:t>
            </a:r>
            <a:r>
              <a:rPr lang="fi-FI" dirty="0" smtClean="0"/>
              <a:t> </a:t>
            </a:r>
            <a:r>
              <a:rPr lang="fi-FI" dirty="0" smtClean="0"/>
              <a:t>avovastaukset, </a:t>
            </a:r>
            <a:r>
              <a:rPr lang="fi-FI" dirty="0" err="1" smtClean="0"/>
              <a:t>max</a:t>
            </a:r>
            <a:r>
              <a:rPr lang="fi-FI" dirty="0" smtClean="0"/>
              <a:t>. 24 p</a:t>
            </a:r>
          </a:p>
          <a:p>
            <a:pPr marL="0" indent="0">
              <a:buNone/>
            </a:pPr>
            <a:r>
              <a:rPr lang="fi-FI" dirty="0" smtClean="0"/>
              <a:t>aine</a:t>
            </a:r>
            <a:r>
              <a:rPr lang="fi-FI" dirty="0"/>
              <a:t>, </a:t>
            </a:r>
            <a:r>
              <a:rPr lang="fi-FI" dirty="0" err="1"/>
              <a:t>max</a:t>
            </a:r>
            <a:r>
              <a:rPr lang="fi-FI" dirty="0"/>
              <a:t>. 99 </a:t>
            </a:r>
            <a:r>
              <a:rPr lang="fi-FI" dirty="0" smtClean="0"/>
              <a:t>p</a:t>
            </a:r>
          </a:p>
          <a:p>
            <a:pPr marL="0" indent="0">
              <a:buNone/>
            </a:pPr>
            <a:r>
              <a:rPr lang="fi-FI" dirty="0" err="1" smtClean="0"/>
              <a:t>writing</a:t>
            </a:r>
            <a:r>
              <a:rPr lang="fi-FI" dirty="0" smtClean="0"/>
              <a:t> a </a:t>
            </a:r>
            <a:r>
              <a:rPr lang="fi-FI" dirty="0" err="1" smtClean="0"/>
              <a:t>report</a:t>
            </a:r>
            <a:r>
              <a:rPr lang="fi-FI" dirty="0" smtClean="0"/>
              <a:t>, 6 p</a:t>
            </a:r>
          </a:p>
          <a:p>
            <a:pPr marL="0" indent="0">
              <a:buNone/>
            </a:pPr>
            <a:r>
              <a:rPr lang="fi-FI" dirty="0" err="1" smtClean="0"/>
              <a:t>persevering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planners</a:t>
            </a:r>
            <a:r>
              <a:rPr lang="fi-FI" dirty="0" smtClean="0"/>
              <a:t> sanasto, a </a:t>
            </a:r>
            <a:r>
              <a:rPr lang="fi-FI" dirty="0" err="1" smtClean="0"/>
              <a:t>God</a:t>
            </a:r>
            <a:r>
              <a:rPr lang="fi-FI" dirty="0" smtClean="0"/>
              <a:t> in </a:t>
            </a:r>
            <a:r>
              <a:rPr lang="fi-FI" dirty="0" err="1" smtClean="0"/>
              <a:t>Ruins</a:t>
            </a:r>
            <a:r>
              <a:rPr lang="fi-FI" dirty="0" smtClean="0"/>
              <a:t>, </a:t>
            </a:r>
            <a:r>
              <a:rPr lang="fi-FI" dirty="0" err="1" smtClean="0"/>
              <a:t>max</a:t>
            </a:r>
            <a:r>
              <a:rPr lang="fi-FI" dirty="0" smtClean="0"/>
              <a:t>. 10 + 8 p.</a:t>
            </a:r>
          </a:p>
          <a:p>
            <a:pPr marL="0" indent="0">
              <a:buNone/>
            </a:pPr>
            <a:r>
              <a:rPr lang="fi-FI" dirty="0" err="1" smtClean="0"/>
              <a:t>Kuullunymmärtämisen</a:t>
            </a:r>
            <a:r>
              <a:rPr lang="fi-FI" dirty="0" smtClean="0"/>
              <a:t> avovastaukset, </a:t>
            </a:r>
            <a:r>
              <a:rPr lang="fi-FI" dirty="0" err="1" smtClean="0"/>
              <a:t>max</a:t>
            </a:r>
            <a:r>
              <a:rPr lang="fi-FI" dirty="0" smtClean="0"/>
              <a:t>. 30 p</a:t>
            </a:r>
          </a:p>
          <a:p>
            <a:pPr marL="0" indent="0">
              <a:buNone/>
            </a:pPr>
            <a:r>
              <a:rPr lang="fi-FI" dirty="0" err="1" smtClean="0"/>
              <a:t>Kuullunymmärtämisen</a:t>
            </a:r>
            <a:r>
              <a:rPr lang="fi-FI" dirty="0" smtClean="0"/>
              <a:t> monivalinnat, </a:t>
            </a:r>
            <a:r>
              <a:rPr lang="fi-FI" dirty="0" err="1" smtClean="0"/>
              <a:t>max</a:t>
            </a:r>
            <a:r>
              <a:rPr lang="fi-FI" dirty="0" smtClean="0"/>
              <a:t>. 50 p.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err="1" smtClean="0"/>
              <a:t>Luetunymmärtämisen</a:t>
            </a:r>
            <a:r>
              <a:rPr lang="fi-FI" dirty="0" smtClean="0"/>
              <a:t> monivalinnat teet, jos haluat, kotiin jaettavista monisteista</a:t>
            </a:r>
            <a:r>
              <a:rPr lang="fi-FI" dirty="0" smtClean="0"/>
              <a:t>.</a:t>
            </a:r>
            <a:br>
              <a:rPr lang="fi-FI" dirty="0" smtClean="0"/>
            </a:br>
            <a:r>
              <a:rPr lang="fi-FI" dirty="0" smtClean="0"/>
              <a:t>Ratkaisut ja pisteytys </a:t>
            </a:r>
            <a:r>
              <a:rPr lang="fi-FI" dirty="0" err="1" smtClean="0"/>
              <a:t>Pedanetissä</a:t>
            </a:r>
            <a:r>
              <a:rPr lang="fi-FI" dirty="0" smtClean="0"/>
              <a:t>.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10339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09862" y="1"/>
            <a:ext cx="11638148" cy="2968052"/>
          </a:xfrm>
        </p:spPr>
        <p:txBody>
          <a:bodyPr>
            <a:normAutofit/>
          </a:bodyPr>
          <a:lstStyle/>
          <a:p>
            <a:r>
              <a:rPr lang="en-GB" dirty="0" err="1" smtClean="0"/>
              <a:t>Laske</a:t>
            </a:r>
            <a:r>
              <a:rPr lang="en-GB" dirty="0" smtClean="0"/>
              <a:t> </a:t>
            </a:r>
            <a:r>
              <a:rPr lang="en-GB" dirty="0" err="1" smtClean="0"/>
              <a:t>tehtävätyyppikohtaiset</a:t>
            </a:r>
            <a:r>
              <a:rPr lang="en-GB" dirty="0" smtClean="0"/>
              <a:t> </a:t>
            </a:r>
            <a:r>
              <a:rPr lang="en-GB" dirty="0" err="1" smtClean="0"/>
              <a:t>pisteesi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>
                <a:latin typeface="+mn-lt"/>
              </a:rPr>
              <a:t>- </a:t>
            </a:r>
            <a:r>
              <a:rPr lang="fi-FI" sz="2800" dirty="0" smtClean="0">
                <a:latin typeface="+mn-lt"/>
              </a:rPr>
              <a:t>Kerro </a:t>
            </a:r>
            <a:r>
              <a:rPr lang="fi-FI" sz="2800" dirty="0">
                <a:latin typeface="+mn-lt"/>
              </a:rPr>
              <a:t>tehtävästä saamasi pisteet sadalla &amp;</a:t>
            </a:r>
            <a:r>
              <a:rPr lang="fi-FI" sz="2800" dirty="0" smtClean="0">
                <a:latin typeface="+mn-lt"/>
              </a:rPr>
              <a:t> </a:t>
            </a:r>
            <a:r>
              <a:rPr lang="fi-FI" sz="2800" dirty="0">
                <a:latin typeface="+mn-lt"/>
              </a:rPr>
              <a:t>jaa summa tehtävän </a:t>
            </a:r>
            <a:r>
              <a:rPr lang="fi-FI" sz="2800" dirty="0" smtClean="0">
                <a:latin typeface="+mn-lt"/>
              </a:rPr>
              <a:t>maksimipisteillä</a:t>
            </a:r>
            <a:br>
              <a:rPr lang="fi-FI" sz="2800" dirty="0" smtClean="0">
                <a:latin typeface="+mn-lt"/>
              </a:rPr>
            </a:br>
            <a:r>
              <a:rPr lang="en-GB" sz="2800" dirty="0">
                <a:latin typeface="+mn-lt"/>
              </a:rPr>
              <a:t>-</a:t>
            </a:r>
            <a:r>
              <a:rPr lang="fi-FI" sz="2800" dirty="0" smtClean="0">
                <a:latin typeface="+mn-lt"/>
              </a:rPr>
              <a:t>  Näet, </a:t>
            </a:r>
            <a:r>
              <a:rPr lang="fi-FI" sz="2800" dirty="0">
                <a:latin typeface="+mn-lt"/>
              </a:rPr>
              <a:t>minkä tehtävä</a:t>
            </a:r>
            <a:r>
              <a:rPr lang="fi-FI" sz="2800" b="1" dirty="0">
                <a:latin typeface="+mn-lt"/>
              </a:rPr>
              <a:t>tyypin</a:t>
            </a:r>
            <a:r>
              <a:rPr lang="fi-FI" sz="2800" dirty="0">
                <a:latin typeface="+mn-lt"/>
              </a:rPr>
              <a:t> taso </a:t>
            </a:r>
            <a:r>
              <a:rPr lang="fi-FI" sz="2800" dirty="0" smtClean="0">
                <a:latin typeface="+mn-lt"/>
              </a:rPr>
              <a:t>on </a:t>
            </a:r>
            <a:r>
              <a:rPr lang="fi-FI" sz="2800" dirty="0">
                <a:latin typeface="+mn-lt"/>
              </a:rPr>
              <a:t>jo nyt </a:t>
            </a:r>
            <a:r>
              <a:rPr lang="fi-FI" sz="2800" dirty="0" smtClean="0">
                <a:latin typeface="+mn-lt"/>
              </a:rPr>
              <a:t>tavoitetasollasi ja </a:t>
            </a:r>
            <a:r>
              <a:rPr lang="fi-FI" sz="2800" dirty="0">
                <a:latin typeface="+mn-lt"/>
              </a:rPr>
              <a:t>mitä </a:t>
            </a:r>
            <a:r>
              <a:rPr lang="fi-FI" sz="2800" dirty="0" smtClean="0">
                <a:latin typeface="+mn-lt"/>
              </a:rPr>
              <a:t>kannattaa </a:t>
            </a:r>
            <a:br>
              <a:rPr lang="fi-FI" sz="2800" dirty="0" smtClean="0">
                <a:latin typeface="+mn-lt"/>
              </a:rPr>
            </a:br>
            <a:r>
              <a:rPr lang="fi-FI" sz="2800" dirty="0" smtClean="0">
                <a:latin typeface="+mn-lt"/>
              </a:rPr>
              <a:t>    harjoitella </a:t>
            </a:r>
            <a:r>
              <a:rPr lang="fi-FI" sz="2800" dirty="0">
                <a:latin typeface="+mn-lt"/>
              </a:rPr>
              <a:t>lisää tulevilla </a:t>
            </a:r>
            <a:r>
              <a:rPr lang="fi-FI" sz="2800" dirty="0" smtClean="0">
                <a:latin typeface="+mn-lt"/>
              </a:rPr>
              <a:t>kursseilla.</a:t>
            </a:r>
            <a:br>
              <a:rPr lang="fi-FI" sz="2800" dirty="0" smtClean="0">
                <a:latin typeface="+mn-lt"/>
              </a:rPr>
            </a:br>
            <a:r>
              <a:rPr lang="fi-FI" sz="2800" dirty="0" smtClean="0">
                <a:latin typeface="+mn-lt"/>
              </a:rPr>
              <a:t>-  Esim</a:t>
            </a:r>
            <a:r>
              <a:rPr lang="fi-FI" sz="2800" dirty="0">
                <a:latin typeface="+mn-lt"/>
              </a:rPr>
              <a:t>. </a:t>
            </a:r>
            <a:r>
              <a:rPr lang="fi-FI" sz="2800" dirty="0" err="1">
                <a:latin typeface="+mn-lt"/>
              </a:rPr>
              <a:t>Kuullunymmärtämisistä</a:t>
            </a:r>
            <a:r>
              <a:rPr lang="fi-FI" sz="2800" dirty="0">
                <a:latin typeface="+mn-lt"/>
              </a:rPr>
              <a:t> 65 pistettä </a:t>
            </a:r>
            <a:r>
              <a:rPr lang="fi-FI" sz="2800" dirty="0" smtClean="0">
                <a:latin typeface="+mn-lt"/>
              </a:rPr>
              <a:t>-&gt;  </a:t>
            </a:r>
            <a:r>
              <a:rPr lang="fi-FI" sz="2800" dirty="0">
                <a:latin typeface="+mn-lt"/>
              </a:rPr>
              <a:t>6500: 89 = 73 %	-&gt; </a:t>
            </a:r>
            <a:r>
              <a:rPr lang="fi-FI" sz="2800" dirty="0" smtClean="0">
                <a:latin typeface="+mn-lt"/>
              </a:rPr>
              <a:t>C</a:t>
            </a:r>
            <a:endParaRPr lang="en-GB" sz="2800" dirty="0"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3102963"/>
            <a:ext cx="5181600" cy="307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 smtClean="0"/>
              <a:t>Maksimipisteet</a:t>
            </a:r>
            <a:r>
              <a:rPr lang="fi-FI" dirty="0"/>
              <a:t/>
            </a:r>
            <a:br>
              <a:rPr lang="fi-FI" dirty="0"/>
            </a:br>
            <a:r>
              <a:rPr lang="fi-FI" dirty="0" err="1" smtClean="0"/>
              <a:t>Kuullunymmärtäminen</a:t>
            </a:r>
            <a:r>
              <a:rPr lang="fi-FI" dirty="0" smtClean="0"/>
              <a:t> m/v</a:t>
            </a:r>
            <a:r>
              <a:rPr lang="fi-FI" dirty="0" smtClean="0"/>
              <a:t>	</a:t>
            </a:r>
            <a:r>
              <a:rPr lang="fi-FI" dirty="0" smtClean="0"/>
              <a:t>50</a:t>
            </a:r>
            <a:br>
              <a:rPr lang="fi-FI" dirty="0" smtClean="0"/>
            </a:br>
            <a:r>
              <a:rPr lang="fi-FI" dirty="0" err="1" smtClean="0"/>
              <a:t>Kuullunymmärtäminen</a:t>
            </a:r>
            <a:r>
              <a:rPr lang="fi-FI" dirty="0" smtClean="0"/>
              <a:t> </a:t>
            </a:r>
            <a:r>
              <a:rPr lang="fi-FI" dirty="0" err="1" smtClean="0"/>
              <a:t>avo</a:t>
            </a:r>
            <a:r>
              <a:rPr lang="fi-FI" dirty="0" smtClean="0"/>
              <a:t>	30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Luetun </a:t>
            </a:r>
            <a:r>
              <a:rPr lang="fi-FI" dirty="0" smtClean="0"/>
              <a:t>m/v			</a:t>
            </a:r>
            <a:r>
              <a:rPr lang="fi-FI" dirty="0" smtClean="0"/>
              <a:t>	52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Luetun </a:t>
            </a:r>
            <a:r>
              <a:rPr lang="fi-FI" dirty="0" err="1" smtClean="0"/>
              <a:t>avo</a:t>
            </a:r>
            <a:r>
              <a:rPr lang="fi-FI" dirty="0" smtClean="0"/>
              <a:t>			</a:t>
            </a:r>
            <a:r>
              <a:rPr lang="fi-FI" dirty="0" smtClean="0"/>
              <a:t>	24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Sanasto ja rakenne</a:t>
            </a:r>
            <a:r>
              <a:rPr lang="fi-FI" dirty="0"/>
              <a:t>	</a:t>
            </a:r>
            <a:r>
              <a:rPr lang="fi-FI" dirty="0" smtClean="0"/>
              <a:t>	</a:t>
            </a:r>
            <a:r>
              <a:rPr lang="fi-FI" dirty="0" smtClean="0"/>
              <a:t>	38</a:t>
            </a:r>
            <a:br>
              <a:rPr lang="fi-FI" dirty="0" smtClean="0"/>
            </a:br>
            <a:r>
              <a:rPr lang="fi-FI" dirty="0" err="1" smtClean="0"/>
              <a:t>Writing</a:t>
            </a:r>
            <a:r>
              <a:rPr lang="fi-FI" dirty="0" smtClean="0"/>
              <a:t> a </a:t>
            </a:r>
            <a:r>
              <a:rPr lang="fi-FI" dirty="0" err="1" smtClean="0"/>
              <a:t>report</a:t>
            </a:r>
            <a:r>
              <a:rPr lang="fi-FI" dirty="0" smtClean="0"/>
              <a:t>			  6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Essee				</a:t>
            </a:r>
            <a:r>
              <a:rPr lang="fi-FI" dirty="0" smtClean="0"/>
              <a:t>	99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199" y="3102963"/>
            <a:ext cx="5675811" cy="35329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L	</a:t>
            </a:r>
            <a:r>
              <a:rPr lang="fi-FI" dirty="0" smtClean="0"/>
              <a:t>88</a:t>
            </a:r>
            <a:r>
              <a:rPr lang="fi-FI" dirty="0" smtClean="0"/>
              <a:t> </a:t>
            </a:r>
            <a:r>
              <a:rPr lang="fi-FI" dirty="0"/>
              <a:t>% oikein         </a:t>
            </a:r>
            <a:r>
              <a:rPr lang="fi-FI" dirty="0" smtClean="0"/>
              <a:t> </a:t>
            </a:r>
            <a:r>
              <a:rPr lang="fi-FI" dirty="0" smtClean="0"/>
              <a:t>	263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E	</a:t>
            </a:r>
            <a:r>
              <a:rPr lang="fi-FI" dirty="0" smtClean="0"/>
              <a:t>80</a:t>
            </a:r>
            <a:r>
              <a:rPr lang="fi-FI" dirty="0" smtClean="0"/>
              <a:t> </a:t>
            </a:r>
            <a:r>
              <a:rPr lang="fi-FI" dirty="0"/>
              <a:t>% oikein	</a:t>
            </a:r>
            <a:r>
              <a:rPr lang="fi-FI" dirty="0"/>
              <a:t> </a:t>
            </a:r>
            <a:r>
              <a:rPr lang="fi-FI" dirty="0" smtClean="0"/>
              <a:t>       	239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M	</a:t>
            </a:r>
            <a:r>
              <a:rPr lang="fi-FI" dirty="0" smtClean="0"/>
              <a:t>73 </a:t>
            </a:r>
            <a:r>
              <a:rPr lang="fi-FI" dirty="0"/>
              <a:t>% oikein	</a:t>
            </a:r>
            <a:r>
              <a:rPr lang="fi-FI" dirty="0"/>
              <a:t> </a:t>
            </a:r>
            <a:r>
              <a:rPr lang="fi-FI" dirty="0" smtClean="0"/>
              <a:t>        	217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C	</a:t>
            </a:r>
            <a:r>
              <a:rPr lang="fi-FI" dirty="0" smtClean="0"/>
              <a:t>62</a:t>
            </a:r>
            <a:r>
              <a:rPr lang="fi-FI" dirty="0" smtClean="0"/>
              <a:t> </a:t>
            </a:r>
            <a:r>
              <a:rPr lang="fi-FI" dirty="0"/>
              <a:t>% oikein		</a:t>
            </a:r>
            <a:r>
              <a:rPr lang="fi-FI" dirty="0" smtClean="0"/>
              <a:t>185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B	</a:t>
            </a:r>
            <a:r>
              <a:rPr lang="fi-FI" dirty="0" smtClean="0"/>
              <a:t>50</a:t>
            </a:r>
            <a:r>
              <a:rPr lang="fi-FI" dirty="0" smtClean="0"/>
              <a:t>  </a:t>
            </a:r>
            <a:r>
              <a:rPr lang="fi-FI" dirty="0"/>
              <a:t>% oikein		</a:t>
            </a:r>
            <a:r>
              <a:rPr lang="fi-FI" dirty="0" smtClean="0"/>
              <a:t>150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A	</a:t>
            </a:r>
            <a:r>
              <a:rPr lang="fi-FI" dirty="0" smtClean="0"/>
              <a:t>45,2 </a:t>
            </a:r>
            <a:r>
              <a:rPr lang="fi-FI" dirty="0"/>
              <a:t>% oikein 	</a:t>
            </a:r>
            <a:r>
              <a:rPr lang="fi-FI" dirty="0" smtClean="0"/>
              <a:t>135</a:t>
            </a:r>
            <a:r>
              <a:rPr lang="fi-FI" dirty="0" smtClean="0"/>
              <a:t> </a:t>
            </a:r>
            <a:r>
              <a:rPr lang="fi-FI" dirty="0"/>
              <a:t>(”turvallinen” puolet oikein)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74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240</Words>
  <Application>Microsoft Office PowerPoint</Application>
  <PresentationFormat>Laajakuva</PresentationFormat>
  <Paragraphs>19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YO-kokeen eri tehtävätyyppien pisteet</vt:lpstr>
      <vt:lpstr>Laske tehtävätyyppikohtaiset pisteesi - Kerro tehtävästä saamasi pisteet sadalla &amp; jaa summa tehtävän maksimipisteillä -  Näet, minkä tehtävätyypin taso on jo nyt tavoitetasollasi ja mitä kannattaa      harjoitella lisää tulevilla kursseilla. -  Esim. Kuullunymmärtämisistä 65 pistettä -&gt;  6500: 89 = 73 % -&gt; C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Pisteet prosentteina</dc:title>
  <dc:creator>Franzon Päivi</dc:creator>
  <cp:lastModifiedBy>Franzon Päivi</cp:lastModifiedBy>
  <cp:revision>20</cp:revision>
  <dcterms:created xsi:type="dcterms:W3CDTF">2019-10-16T11:44:48Z</dcterms:created>
  <dcterms:modified xsi:type="dcterms:W3CDTF">2022-05-16T06:44:53Z</dcterms:modified>
</cp:coreProperties>
</file>