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43C43B0-2C08-401A-81C5-DA7162BCB5FA}" type="datetimeFigureOut">
              <a:rPr lang="fi-FI" smtClean="0"/>
              <a:pPr/>
              <a:t>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00552E-46C8-42A8-A859-F4F3681DF92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Tien kysyminen ja neuvominen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on…? Miten pääsee?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		</a:t>
            </a:r>
            <a:r>
              <a:rPr lang="fi-FI" dirty="0" err="1" smtClean="0"/>
              <a:t>Ursäkta</a:t>
            </a:r>
            <a:r>
              <a:rPr lang="fi-FI" dirty="0" smtClean="0"/>
              <a:t>, </a:t>
            </a:r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ligger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		</a:t>
            </a:r>
            <a:r>
              <a:rPr lang="fi-FI" dirty="0" err="1" smtClean="0"/>
              <a:t>apoteket</a:t>
            </a:r>
            <a:r>
              <a:rPr lang="fi-FI" dirty="0" smtClean="0"/>
              <a:t>?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				</a:t>
            </a:r>
            <a:r>
              <a:rPr lang="fi-FI" dirty="0" err="1" smtClean="0"/>
              <a:t>Hur</a:t>
            </a:r>
            <a:r>
              <a:rPr lang="fi-FI" dirty="0" smtClean="0"/>
              <a:t> </a:t>
            </a:r>
            <a:r>
              <a:rPr lang="fi-FI" dirty="0" err="1" smtClean="0"/>
              <a:t>kommer</a:t>
            </a:r>
            <a:r>
              <a:rPr lang="fi-FI" dirty="0" smtClean="0"/>
              <a:t> </a:t>
            </a:r>
            <a:r>
              <a:rPr lang="fi-FI" dirty="0" err="1" smtClean="0"/>
              <a:t>jag/vi</a:t>
            </a:r>
            <a:r>
              <a:rPr lang="fi-FI" dirty="0" smtClean="0"/>
              <a:t> </a:t>
            </a:r>
          </a:p>
          <a:p>
            <a:pPr>
              <a:buNone/>
            </a:pPr>
            <a:r>
              <a:rPr lang="fi-FI" dirty="0" smtClean="0"/>
              <a:t>				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Gröna</a:t>
            </a:r>
            <a:r>
              <a:rPr lang="fi-FI" dirty="0" smtClean="0"/>
              <a:t> Lund?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Kuvatekstiellipsi 3"/>
          <p:cNvSpPr/>
          <p:nvPr/>
        </p:nvSpPr>
        <p:spPr>
          <a:xfrm>
            <a:off x="899592" y="1700808"/>
            <a:ext cx="4248472" cy="1440160"/>
          </a:xfrm>
          <a:prstGeom prst="wedgeEllipseCallout">
            <a:avLst>
              <a:gd name="adj1" fmla="val -36988"/>
              <a:gd name="adj2" fmla="val 991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yöristetty kuvatekstisuorakulmio 4"/>
          <p:cNvSpPr/>
          <p:nvPr/>
        </p:nvSpPr>
        <p:spPr>
          <a:xfrm>
            <a:off x="3131840" y="3356992"/>
            <a:ext cx="3312368" cy="1800200"/>
          </a:xfrm>
          <a:prstGeom prst="wedgeRoundRectCallout">
            <a:avLst>
              <a:gd name="adj1" fmla="val -18709"/>
              <a:gd name="adj2" fmla="val 7422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1700" dirty="0" smtClean="0"/>
              <a:t>Käänny oikealle / vasemmalle</a:t>
            </a:r>
            <a:endParaRPr lang="fi-FI" sz="17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417638"/>
            <a:ext cx="7467600" cy="5056314"/>
          </a:xfrm>
        </p:spPr>
        <p:txBody>
          <a:bodyPr>
            <a:normAutofit fontScale="85000" lnSpcReduction="20000"/>
          </a:bodyPr>
          <a:lstStyle/>
          <a:p>
            <a:r>
              <a:rPr lang="fi-FI" sz="2000" dirty="0" err="1" smtClean="0"/>
              <a:t>Ta</a:t>
            </a:r>
            <a:r>
              <a:rPr lang="fi-FI" sz="2000" dirty="0" smtClean="0"/>
              <a:t> </a:t>
            </a:r>
            <a:r>
              <a:rPr lang="fi-FI" sz="2000" dirty="0" err="1" smtClean="0"/>
              <a:t>till</a:t>
            </a:r>
            <a:r>
              <a:rPr lang="fi-FI" sz="2000" dirty="0" smtClean="0"/>
              <a:t> </a:t>
            </a:r>
            <a:r>
              <a:rPr lang="fi-FI" sz="2000" dirty="0" err="1" smtClean="0"/>
              <a:t>höger</a:t>
            </a:r>
            <a:endParaRPr lang="fi-FI" sz="2000" dirty="0" smtClean="0"/>
          </a:p>
          <a:p>
            <a:r>
              <a:rPr lang="fi-FI" sz="2000" dirty="0" err="1" smtClean="0"/>
              <a:t>Ta</a:t>
            </a:r>
            <a:r>
              <a:rPr lang="fi-FI" sz="2000" dirty="0" smtClean="0"/>
              <a:t> </a:t>
            </a:r>
            <a:r>
              <a:rPr lang="fi-FI" sz="2000" dirty="0" err="1" smtClean="0"/>
              <a:t>till</a:t>
            </a:r>
            <a:r>
              <a:rPr lang="fi-FI" sz="2000" dirty="0" smtClean="0"/>
              <a:t> </a:t>
            </a:r>
            <a:r>
              <a:rPr lang="fi-FI" sz="2000" dirty="0" err="1" smtClean="0"/>
              <a:t>vänster</a:t>
            </a: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MENE SUORAAN ETEENPÄIN</a:t>
            </a:r>
          </a:p>
          <a:p>
            <a:r>
              <a:rPr lang="fi-FI" sz="2000" dirty="0" err="1" smtClean="0"/>
              <a:t>Gå</a:t>
            </a:r>
            <a:r>
              <a:rPr lang="fi-FI" sz="2000" dirty="0" smtClean="0"/>
              <a:t> </a:t>
            </a:r>
            <a:r>
              <a:rPr lang="fi-FI" sz="2000" dirty="0" err="1" smtClean="0"/>
              <a:t>rakt</a:t>
            </a:r>
            <a:r>
              <a:rPr lang="fi-FI" sz="2000" dirty="0" smtClean="0"/>
              <a:t> </a:t>
            </a:r>
            <a:r>
              <a:rPr lang="fi-FI" sz="2000" dirty="0" err="1" smtClean="0"/>
              <a:t>fram</a:t>
            </a:r>
            <a:r>
              <a:rPr lang="fi-FI" sz="2000" dirty="0" smtClean="0"/>
              <a:t>.</a:t>
            </a:r>
          </a:p>
          <a:p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MENE PITKIN SATAMAKATUA</a:t>
            </a:r>
          </a:p>
          <a:p>
            <a:r>
              <a:rPr lang="fi-FI" sz="2000" dirty="0" err="1" smtClean="0"/>
              <a:t>Gå</a:t>
            </a:r>
            <a:r>
              <a:rPr lang="fi-FI" sz="2000" dirty="0" smtClean="0"/>
              <a:t> </a:t>
            </a:r>
            <a:r>
              <a:rPr lang="fi-FI" sz="2000" dirty="0" err="1" smtClean="0"/>
              <a:t>längs</a:t>
            </a:r>
            <a:r>
              <a:rPr lang="fi-FI" sz="2000" dirty="0" smtClean="0"/>
              <a:t> </a:t>
            </a:r>
            <a:r>
              <a:rPr lang="fi-FI" sz="2000" dirty="0" err="1" smtClean="0"/>
              <a:t>Hamngatan</a:t>
            </a:r>
            <a:r>
              <a:rPr lang="fi-FI" sz="2000" dirty="0" smtClean="0"/>
              <a:t>.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MENE TORILLE KOULUN OHI JA PUISTON LÄPI</a:t>
            </a:r>
          </a:p>
          <a:p>
            <a:r>
              <a:rPr lang="fi-FI" sz="2000" dirty="0" err="1" smtClean="0"/>
              <a:t>Gå</a:t>
            </a:r>
            <a:r>
              <a:rPr lang="fi-FI" sz="2000" dirty="0" smtClean="0"/>
              <a:t> </a:t>
            </a:r>
            <a:r>
              <a:rPr lang="fi-FI" sz="2000" dirty="0" err="1" smtClean="0"/>
              <a:t>till</a:t>
            </a:r>
            <a:r>
              <a:rPr lang="fi-FI" sz="2000" dirty="0" smtClean="0"/>
              <a:t> </a:t>
            </a:r>
            <a:r>
              <a:rPr lang="fi-FI" sz="2000" dirty="0" err="1" smtClean="0"/>
              <a:t>torget</a:t>
            </a:r>
            <a:r>
              <a:rPr lang="fi-FI" sz="2000" dirty="0"/>
              <a:t> </a:t>
            </a:r>
            <a:r>
              <a:rPr lang="fi-FI" sz="2000" dirty="0" err="1" smtClean="0"/>
              <a:t>förbi</a:t>
            </a:r>
            <a:r>
              <a:rPr lang="fi-FI" sz="2000" dirty="0" smtClean="0"/>
              <a:t> </a:t>
            </a:r>
            <a:r>
              <a:rPr lang="fi-FI" sz="2000" dirty="0" err="1" smtClean="0"/>
              <a:t>skolan</a:t>
            </a:r>
            <a:r>
              <a:rPr lang="fi-FI" sz="2000" dirty="0" smtClean="0"/>
              <a:t> </a:t>
            </a:r>
            <a:r>
              <a:rPr lang="fi-FI" sz="2000" dirty="0" err="1" smtClean="0"/>
              <a:t>och</a:t>
            </a:r>
            <a:r>
              <a:rPr lang="fi-FI" sz="2000" dirty="0" smtClean="0"/>
              <a:t> </a:t>
            </a:r>
            <a:r>
              <a:rPr lang="fi-FI" sz="2000" dirty="0" err="1" smtClean="0"/>
              <a:t>genom</a:t>
            </a:r>
            <a:r>
              <a:rPr lang="fi-FI" sz="2000" dirty="0" smtClean="0"/>
              <a:t> </a:t>
            </a:r>
            <a:r>
              <a:rPr lang="fi-FI" sz="2000" dirty="0" err="1" smtClean="0"/>
              <a:t>parken</a:t>
            </a:r>
            <a:r>
              <a:rPr lang="fi-FI" sz="2000" dirty="0" smtClean="0"/>
              <a:t>.</a:t>
            </a:r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000" dirty="0" smtClean="0"/>
              <a:t>MENE SILLAN YLI</a:t>
            </a:r>
          </a:p>
          <a:p>
            <a:r>
              <a:rPr lang="fi-FI" sz="2000" dirty="0" err="1" smtClean="0"/>
              <a:t>Gå</a:t>
            </a:r>
            <a:r>
              <a:rPr lang="fi-FI" sz="2000" dirty="0" smtClean="0"/>
              <a:t> </a:t>
            </a:r>
            <a:r>
              <a:rPr lang="fi-FI" sz="2000" dirty="0" err="1" smtClean="0"/>
              <a:t>över</a:t>
            </a:r>
            <a:r>
              <a:rPr lang="fi-FI" sz="2000" dirty="0" smtClean="0"/>
              <a:t> </a:t>
            </a:r>
            <a:r>
              <a:rPr lang="fi-FI" sz="2000" dirty="0" err="1" smtClean="0"/>
              <a:t>bron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MENE RULLAPORTAITA ALAS</a:t>
            </a:r>
          </a:p>
          <a:p>
            <a:r>
              <a:rPr lang="fi-FI" sz="2000" dirty="0" err="1" smtClean="0"/>
              <a:t>Ta</a:t>
            </a:r>
            <a:r>
              <a:rPr lang="fi-FI" sz="2000" dirty="0" smtClean="0"/>
              <a:t> </a:t>
            </a:r>
            <a:r>
              <a:rPr lang="fi-FI" sz="2000" dirty="0" err="1" smtClean="0"/>
              <a:t>rulltrappan</a:t>
            </a:r>
            <a:r>
              <a:rPr lang="fi-FI" sz="2000" dirty="0" smtClean="0"/>
              <a:t> </a:t>
            </a:r>
            <a:r>
              <a:rPr lang="fi-FI" sz="2000" dirty="0" err="1" smtClean="0"/>
              <a:t>ner</a:t>
            </a:r>
            <a:endParaRPr lang="fi-FI" sz="2000" dirty="0" smtClean="0"/>
          </a:p>
          <a:p>
            <a:pPr marL="0" indent="0"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KIITOS AVUSTA!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	</a:t>
            </a:r>
            <a:r>
              <a:rPr lang="fi-FI" dirty="0" err="1" smtClean="0"/>
              <a:t>Tack</a:t>
            </a:r>
            <a:r>
              <a:rPr lang="fi-FI" dirty="0" smtClean="0"/>
              <a:t> för </a:t>
            </a:r>
            <a:r>
              <a:rPr lang="fi-FI" dirty="0" err="1" smtClean="0"/>
              <a:t>hjälpen</a:t>
            </a:r>
            <a:r>
              <a:rPr lang="fi-FI" dirty="0" smtClean="0"/>
              <a:t>!		</a:t>
            </a:r>
            <a:r>
              <a:rPr lang="fi-FI" dirty="0" err="1" smtClean="0"/>
              <a:t>Tack</a:t>
            </a:r>
            <a:r>
              <a:rPr lang="fi-FI" dirty="0" smtClean="0"/>
              <a:t> </a:t>
            </a:r>
            <a:r>
              <a:rPr lang="fi-FI" dirty="0" err="1" smtClean="0"/>
              <a:t>ska</a:t>
            </a:r>
            <a:r>
              <a:rPr lang="fi-FI" dirty="0" smtClean="0"/>
              <a:t> du ha!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				</a:t>
            </a:r>
            <a:r>
              <a:rPr lang="fi-FI" dirty="0" err="1" smtClean="0"/>
              <a:t>Tusen</a:t>
            </a:r>
            <a:r>
              <a:rPr lang="fi-FI" dirty="0" smtClean="0"/>
              <a:t> </a:t>
            </a:r>
            <a:r>
              <a:rPr lang="fi-FI" dirty="0" err="1" smtClean="0"/>
              <a:t>tack</a:t>
            </a:r>
            <a:r>
              <a:rPr lang="fi-FI" dirty="0" smtClean="0"/>
              <a:t>!</a:t>
            </a:r>
          </a:p>
          <a:p>
            <a:endParaRPr lang="fi-FI" dirty="0" smtClean="0"/>
          </a:p>
          <a:p>
            <a:pPr>
              <a:buNone/>
            </a:pPr>
            <a:endParaRPr lang="fi-FI" dirty="0"/>
          </a:p>
          <a:p>
            <a:pPr>
              <a:buNone/>
            </a:pPr>
            <a:r>
              <a:rPr lang="fi-FI" dirty="0" smtClean="0"/>
              <a:t>EI KESTÄ!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err="1" smtClean="0"/>
              <a:t>Ingen</a:t>
            </a:r>
            <a:r>
              <a:rPr lang="fi-FI" dirty="0" smtClean="0"/>
              <a:t> </a:t>
            </a:r>
            <a:r>
              <a:rPr lang="fi-FI" dirty="0" err="1" smtClean="0"/>
              <a:t>orsak</a:t>
            </a:r>
            <a:r>
              <a:rPr lang="fi-FI" dirty="0" smtClean="0"/>
              <a:t>. / För </a:t>
            </a:r>
            <a:r>
              <a:rPr lang="fi-FI" dirty="0" err="1" smtClean="0"/>
              <a:t>all</a:t>
            </a:r>
            <a:r>
              <a:rPr lang="fi-FI" dirty="0" smtClean="0"/>
              <a:t> del.	</a:t>
            </a:r>
            <a:r>
              <a:rPr lang="fi-FI" dirty="0" err="1" smtClean="0"/>
              <a:t>Tack</a:t>
            </a:r>
            <a:r>
              <a:rPr lang="fi-FI" dirty="0" smtClean="0"/>
              <a:t> </a:t>
            </a:r>
            <a:r>
              <a:rPr lang="fi-FI" dirty="0" err="1" smtClean="0"/>
              <a:t>detsamma</a:t>
            </a:r>
            <a:r>
              <a:rPr lang="fi-FI" dirty="0" smtClean="0"/>
              <a:t>!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					Kiitos samoin! 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Ha en </a:t>
            </a:r>
            <a:r>
              <a:rPr lang="fi-FI" dirty="0" err="1" smtClean="0"/>
              <a:t>bra</a:t>
            </a:r>
            <a:r>
              <a:rPr lang="fi-FI" dirty="0" smtClean="0"/>
              <a:t> </a:t>
            </a:r>
            <a:r>
              <a:rPr lang="fi-FI" dirty="0" err="1" smtClean="0"/>
              <a:t>dag</a:t>
            </a:r>
            <a:r>
              <a:rPr lang="fi-FI" dirty="0" smtClean="0"/>
              <a:t>!          		Mukavaa päivää!</a:t>
            </a:r>
            <a:endParaRPr lang="fi-FI" dirty="0"/>
          </a:p>
        </p:txBody>
      </p:sp>
      <p:sp>
        <p:nvSpPr>
          <p:cNvPr id="4" name="Kuvatekstisuorakulmio 3"/>
          <p:cNvSpPr/>
          <p:nvPr/>
        </p:nvSpPr>
        <p:spPr>
          <a:xfrm>
            <a:off x="827584" y="1628800"/>
            <a:ext cx="2736304" cy="864096"/>
          </a:xfrm>
          <a:prstGeom prst="wedgeRectCallout">
            <a:avLst>
              <a:gd name="adj1" fmla="val -5202"/>
              <a:gd name="adj2" fmla="val 1154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Kuvatekstiellipsi 4"/>
          <p:cNvSpPr/>
          <p:nvPr/>
        </p:nvSpPr>
        <p:spPr>
          <a:xfrm>
            <a:off x="755576" y="3933056"/>
            <a:ext cx="3744416" cy="1296144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tekstisuorakulmio 5"/>
          <p:cNvSpPr/>
          <p:nvPr/>
        </p:nvSpPr>
        <p:spPr>
          <a:xfrm>
            <a:off x="467544" y="5445224"/>
            <a:ext cx="2736304" cy="864096"/>
          </a:xfrm>
          <a:prstGeom prst="wedgeRectCallout">
            <a:avLst>
              <a:gd name="adj1" fmla="val 116791"/>
              <a:gd name="adj2" fmla="val 7333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</TotalTime>
  <Words>65</Words>
  <Application>Microsoft Office PowerPoint</Application>
  <PresentationFormat>Näytössä katseltava diaesitys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Erkkeri</vt:lpstr>
      <vt:lpstr>Tien kysyminen ja neuvominen</vt:lpstr>
      <vt:lpstr>Missä on…? Miten pääsee?  </vt:lpstr>
      <vt:lpstr>Käänny oikealle / vasemmalle</vt:lpstr>
      <vt:lpstr>KIITOS AVUSTA!</vt:lpstr>
    </vt:vector>
  </TitlesOfParts>
  <Company>Kuopion kaupunki koulutuspalvelukeskus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Tien kysyminen ja neuvominen</dc:title>
  <dc:creator>Järjestelmänvalvoja</dc:creator>
  <cp:lastModifiedBy>virpi.vainio</cp:lastModifiedBy>
  <cp:revision>7</cp:revision>
  <dcterms:created xsi:type="dcterms:W3CDTF">2011-05-23T06:41:34Z</dcterms:created>
  <dcterms:modified xsi:type="dcterms:W3CDTF">2018-01-09T08:10:33Z</dcterms:modified>
</cp:coreProperties>
</file>