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2BA4E4-2053-4DBC-98B7-AA97F5E5B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862887C-0CC3-4EFF-A5C8-EFFCC96B9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50966C-BEA2-42C7-89F3-657FB2C11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8FD586-E459-42E0-82F0-2E985EF1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7AE483-86FD-4199-98A2-7563C3D31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803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9EB07F-3C94-4285-81FD-5C8E56030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360ABE-393E-4AD3-907D-7ADB17CFA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30229C-7B08-48F0-9DD4-98808EBB9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8890E3-5A62-4562-9C17-C237C0E1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42F226-EC4E-4575-84F0-18CC2312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824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123BF19-5155-4586-9466-C24F5B91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3B771E6-7554-4C3B-B7D9-1042DDB64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C2FCA4-A193-4C6F-A4AE-0CF11C9C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7C8FBC-57AD-4563-BFF8-19C492495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6BC38C-AE39-4ADA-9E3E-515636267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892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C6EE94-62D6-456E-BBE5-D0A8E81A3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D562BB-68A5-44E9-AAE6-866A41F1D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901216-B8CC-4318-8656-2C76F5E0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04C52A-6DA4-48B2-9C5E-952C9731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66676B-F974-4A36-97A6-0D618C25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3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3D98A4-28B2-4F5B-AD91-45C758DA3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9E517B8-DFD3-4FBB-82C1-3443EA605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4F891B-D9CF-465D-A555-CBF6F5A69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91ABE8-F32F-4B5C-AD00-EC3607C0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66D15B-3508-4E72-B6DF-233036AA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17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473B0-A4C9-4DC6-A970-6A3F17128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FA2921-BEFB-442A-9CC5-DF5CE00EE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4F1997-B2CC-4441-81DD-D6C767061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1FA133-BABC-4518-BF3C-14C3090D3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5B315F-D637-4441-8C79-BBDFB0F3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B350CC-EF25-408E-9E8B-AEEF02F5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83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DB9AB6-AFCA-4491-91C6-3671178B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6FAC92-59A8-4AE0-9AAF-E3ED76559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3716E73-18E0-4066-97A1-07FB3A904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49E9BC0-CD5E-4845-A01B-AB46FE758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CBB059D-F7A2-417B-83BF-367888D66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7D71797-DC6E-484F-AC3E-6E95A9CE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570CB36-821D-40F9-A8B0-79A48D4E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7B06E14-089B-454D-9267-9C334F6F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880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E81BD4-B6E4-4C09-B49F-CE0FBA513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5F5ECB8-9F0B-46A8-887F-F29FC71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E5DF051-A68A-429A-9029-7EB333F9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58979FB-225B-4E1C-95A9-92C1335B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372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1AA8927-259E-4110-9AE5-631695FF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6C3BFA8-1632-437C-BD0F-300650E5F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B3DAED1-C3A2-486A-8A80-23BD15AB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758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12AFA-1CD1-414A-8446-506B6EE0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407EAA-95E4-427E-8F5F-D76940518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0BCC26-3AE3-4925-8F29-1ABC7AB4A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79AFFC-86EA-45CF-93FE-837CA802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FD6EEB9-6CF9-425C-9D65-86A8CD71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18D770-2D33-43DC-8F48-051AF8B2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072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B114C-D784-4798-9EE9-C3014DDFB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064A184-37F5-43C4-B55F-88269BCA5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23F309-12E4-453B-AA68-F5A1B33BD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66D598-0B42-493D-BB87-C75A64A9C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42F6644-5EDF-4A6E-BC9B-F9759874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C8F69F-356D-45AF-B223-FCB1FF33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8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35F34A5-7A4B-4459-89C1-FCF5FD22D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5EC53FB-C5E4-4196-809C-EFF12E3D9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4A09CB-ABE0-43F5-9EBB-CA8499C8A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54B4E-E69F-4FBC-A618-263D18423F02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CE26E3-E49B-43F8-8138-EF4826944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EFB9B8-F35C-4502-B205-92E31FF81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850E0-4F97-4CDF-8110-53CF63A2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056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DF290B-17F0-4B3A-848D-38169E9F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Travel </a:t>
            </a:r>
            <a:r>
              <a:rPr lang="fi-FI" b="1" dirty="0" err="1"/>
              <a:t>writing</a:t>
            </a:r>
            <a:endParaRPr lang="fi-FI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F5F336-1F28-47BE-BDC5-9ABB40CA8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Where</a:t>
            </a:r>
            <a:r>
              <a:rPr lang="fi-FI" dirty="0" smtClean="0"/>
              <a:t> – </a:t>
            </a:r>
            <a:r>
              <a:rPr lang="fi-FI" dirty="0" err="1" smtClean="0"/>
              <a:t>give</a:t>
            </a:r>
            <a:r>
              <a:rPr lang="fi-FI" dirty="0" smtClean="0"/>
              <a:t> </a:t>
            </a:r>
            <a:r>
              <a:rPr lang="fi-FI" dirty="0" err="1" smtClean="0"/>
              <a:t>examples</a:t>
            </a:r>
            <a:endParaRPr lang="fi-FI" dirty="0"/>
          </a:p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typical</a:t>
            </a:r>
            <a:r>
              <a:rPr lang="fi-FI" dirty="0"/>
              <a:t> of </a:t>
            </a:r>
            <a:r>
              <a:rPr lang="fi-FI" dirty="0" err="1"/>
              <a:t>travel</a:t>
            </a:r>
            <a:r>
              <a:rPr lang="fi-FI" dirty="0"/>
              <a:t> </a:t>
            </a:r>
            <a:r>
              <a:rPr lang="fi-FI" dirty="0" err="1"/>
              <a:t>writing</a:t>
            </a:r>
            <a:r>
              <a:rPr lang="fi-FI" dirty="0"/>
              <a:t>?</a:t>
            </a:r>
          </a:p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described</a:t>
            </a:r>
            <a:r>
              <a:rPr lang="fi-FI" dirty="0"/>
              <a:t>?</a:t>
            </a:r>
          </a:p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style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description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differences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r>
              <a:rPr lang="fi-FI" dirty="0" smtClean="0"/>
              <a:t> of </a:t>
            </a:r>
            <a:r>
              <a:rPr lang="fi-FI" dirty="0" err="1" smtClean="0"/>
              <a:t>description</a:t>
            </a:r>
            <a:r>
              <a:rPr lang="fi-FI" dirty="0" smtClean="0"/>
              <a:t>?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705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09599"/>
            <a:ext cx="10515600" cy="6052457"/>
          </a:xfrm>
        </p:spPr>
        <p:txBody>
          <a:bodyPr/>
          <a:lstStyle/>
          <a:p>
            <a:r>
              <a:rPr lang="fi-FI" dirty="0" smtClean="0"/>
              <a:t>Osa kirjaa, kuvataan paikkaa</a:t>
            </a:r>
          </a:p>
          <a:p>
            <a:r>
              <a:rPr lang="fi-FI" dirty="0" smtClean="0"/>
              <a:t>Matkatoimistojen nettisivut (mainos)</a:t>
            </a:r>
          </a:p>
          <a:p>
            <a:r>
              <a:rPr lang="fi-FI" dirty="0" err="1" smtClean="0"/>
              <a:t>Somessa</a:t>
            </a:r>
            <a:r>
              <a:rPr lang="fi-FI" dirty="0"/>
              <a:t> </a:t>
            </a:r>
            <a:r>
              <a:rPr lang="fi-FI" dirty="0" err="1" smtClean="0"/>
              <a:t>postaus</a:t>
            </a:r>
            <a:endParaRPr lang="fi-FI" dirty="0" smtClean="0"/>
          </a:p>
          <a:p>
            <a:r>
              <a:rPr lang="fi-FI" dirty="0" smtClean="0"/>
              <a:t>Paikka, mitä siellä voi tehdä, kohdemaan/paikan kulttuuri</a:t>
            </a:r>
          </a:p>
          <a:p>
            <a:r>
              <a:rPr lang="fi-FI" dirty="0" smtClean="0"/>
              <a:t>Matkan logistiikka</a:t>
            </a:r>
          </a:p>
          <a:p>
            <a:r>
              <a:rPr lang="fi-FI" dirty="0" smtClean="0"/>
              <a:t>Ruoka, nähtävyydet</a:t>
            </a:r>
          </a:p>
          <a:p>
            <a:r>
              <a:rPr lang="fi-FI" dirty="0" smtClean="0"/>
              <a:t>Tyyli tarkoitusperän mukaan </a:t>
            </a:r>
            <a:br>
              <a:rPr lang="fi-FI" dirty="0" smtClean="0"/>
            </a:br>
            <a:r>
              <a:rPr lang="fi-FI" dirty="0" smtClean="0"/>
              <a:t>mainoksessa hehkutetaan, yksityishenkilön oma kuvaus omakohtaisempi ja monisyisempi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31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81EE9-7EDA-4A7D-9C52-704CFEFE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7599"/>
          </a:xfrm>
        </p:spPr>
        <p:txBody>
          <a:bodyPr/>
          <a:lstStyle/>
          <a:p>
            <a:r>
              <a:rPr lang="fi-FI" b="1" dirty="0" err="1"/>
              <a:t>Perspective</a:t>
            </a:r>
            <a:r>
              <a:rPr lang="fi-FI" b="1" dirty="0"/>
              <a:t> and </a:t>
            </a:r>
            <a:r>
              <a:rPr lang="fi-FI" b="1" dirty="0" err="1"/>
              <a:t>approach</a:t>
            </a:r>
            <a:endParaRPr lang="fi-FI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4C9409-9DEE-4AF5-90B0-76ED27A0E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1"/>
            <a:ext cx="10515600" cy="5740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 err="1"/>
              <a:t>Who</a:t>
            </a:r>
            <a:r>
              <a:rPr lang="fi-FI" b="1" dirty="0"/>
              <a:t> </a:t>
            </a:r>
            <a:r>
              <a:rPr lang="fi-FI" b="1" dirty="0" err="1"/>
              <a:t>are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b="1" dirty="0"/>
              <a:t> </a:t>
            </a:r>
            <a:r>
              <a:rPr lang="fi-FI" b="1" dirty="0" err="1"/>
              <a:t>writing</a:t>
            </a:r>
            <a:r>
              <a:rPr lang="fi-FI" b="1" dirty="0"/>
              <a:t> to</a:t>
            </a:r>
            <a:r>
              <a:rPr lang="fi-FI" b="1" dirty="0" smtClean="0"/>
              <a:t>?</a:t>
            </a:r>
            <a:endParaRPr lang="fi-FI" b="1" dirty="0"/>
          </a:p>
          <a:p>
            <a:r>
              <a:rPr lang="fi-FI" dirty="0"/>
              <a:t>Vihreä </a:t>
            </a:r>
            <a:r>
              <a:rPr lang="fi-FI" dirty="0" smtClean="0"/>
              <a:t>lanka</a:t>
            </a:r>
            <a:endParaRPr lang="fi-FI" dirty="0"/>
          </a:p>
          <a:p>
            <a:r>
              <a:rPr lang="fi-FI" dirty="0" err="1" smtClean="0"/>
              <a:t>Madventures</a:t>
            </a:r>
            <a:endParaRPr lang="fi-FI" dirty="0"/>
          </a:p>
          <a:p>
            <a:r>
              <a:rPr lang="fi-FI" dirty="0" err="1"/>
              <a:t>Xtreme</a:t>
            </a:r>
            <a:r>
              <a:rPr lang="fi-FI" dirty="0"/>
              <a:t> </a:t>
            </a:r>
            <a:r>
              <a:rPr lang="fi-FI" dirty="0" err="1" smtClean="0"/>
              <a:t>sports</a:t>
            </a:r>
            <a:endParaRPr lang="fi-FI" dirty="0"/>
          </a:p>
          <a:p>
            <a:r>
              <a:rPr lang="fi-FI" dirty="0" err="1"/>
              <a:t>Cosmopolitan</a:t>
            </a:r>
            <a:endParaRPr lang="fi-FI" dirty="0"/>
          </a:p>
          <a:p>
            <a:r>
              <a:rPr lang="fi-FI" dirty="0" err="1"/>
              <a:t>Vagabond</a:t>
            </a:r>
            <a:r>
              <a:rPr lang="fi-FI" dirty="0"/>
              <a:t> (</a:t>
            </a:r>
            <a:r>
              <a:rPr lang="fi-FI" dirty="0" err="1"/>
              <a:t>travel</a:t>
            </a:r>
            <a:r>
              <a:rPr lang="fi-FI" dirty="0"/>
              <a:t> magazine)</a:t>
            </a:r>
          </a:p>
          <a:p>
            <a:r>
              <a:rPr lang="fi-FI" dirty="0" err="1"/>
              <a:t>Rough</a:t>
            </a:r>
            <a:r>
              <a:rPr lang="fi-FI" dirty="0"/>
              <a:t> Guide / </a:t>
            </a:r>
            <a:r>
              <a:rPr lang="fi-FI" dirty="0" err="1"/>
              <a:t>Lonely</a:t>
            </a:r>
            <a:r>
              <a:rPr lang="fi-FI" dirty="0"/>
              <a:t> Planet </a:t>
            </a:r>
          </a:p>
          <a:p>
            <a:r>
              <a:rPr lang="fi-FI" dirty="0" err="1"/>
              <a:t>Travelling</a:t>
            </a:r>
            <a:r>
              <a:rPr lang="fi-FI" dirty="0"/>
              <a:t> </a:t>
            </a:r>
            <a:r>
              <a:rPr lang="fi-FI" dirty="0" err="1"/>
              <a:t>Preacher</a:t>
            </a:r>
            <a:endParaRPr lang="fi-FI" dirty="0"/>
          </a:p>
          <a:p>
            <a:r>
              <a:rPr lang="fi-FI" dirty="0" err="1"/>
              <a:t>Hunter’s</a:t>
            </a:r>
            <a:r>
              <a:rPr lang="fi-FI" dirty="0"/>
              <a:t> </a:t>
            </a:r>
            <a:r>
              <a:rPr lang="fi-FI" dirty="0" err="1" smtClean="0"/>
              <a:t>Exclusive</a:t>
            </a:r>
            <a:endParaRPr lang="fi-FI" dirty="0"/>
          </a:p>
          <a:p>
            <a:r>
              <a:rPr lang="fi-FI" dirty="0"/>
              <a:t>My </a:t>
            </a:r>
            <a:r>
              <a:rPr lang="fi-FI" dirty="0" err="1"/>
              <a:t>Globetrotter</a:t>
            </a:r>
            <a:r>
              <a:rPr lang="fi-FI" dirty="0"/>
              <a:t> </a:t>
            </a:r>
            <a:r>
              <a:rPr lang="fi-FI" dirty="0" err="1"/>
              <a:t>Gap</a:t>
            </a:r>
            <a:r>
              <a:rPr lang="fi-FI" dirty="0"/>
              <a:t> </a:t>
            </a:r>
            <a:r>
              <a:rPr lang="fi-FI" dirty="0" err="1" smtClean="0"/>
              <a:t>Year</a:t>
            </a:r>
            <a:endParaRPr lang="fi-FI" dirty="0" smtClean="0"/>
          </a:p>
          <a:p>
            <a:r>
              <a:rPr lang="fi-FI" dirty="0" err="1" smtClean="0"/>
              <a:t>Route</a:t>
            </a:r>
            <a:r>
              <a:rPr lang="fi-FI" dirty="0" smtClean="0"/>
              <a:t> 66</a:t>
            </a:r>
          </a:p>
          <a:p>
            <a:r>
              <a:rPr lang="fi-FI" dirty="0" err="1" smtClean="0"/>
              <a:t>Travels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my </a:t>
            </a:r>
            <a:r>
              <a:rPr lang="fi-FI" dirty="0" err="1" smtClean="0"/>
              <a:t>Terrier</a:t>
            </a:r>
            <a:endParaRPr lang="fi-FI" dirty="0" smtClean="0"/>
          </a:p>
          <a:p>
            <a:r>
              <a:rPr lang="fi-FI" dirty="0" err="1" smtClean="0"/>
              <a:t>The</a:t>
            </a:r>
            <a:r>
              <a:rPr lang="fi-FI" dirty="0" smtClean="0"/>
              <a:t> Beatles </a:t>
            </a:r>
            <a:r>
              <a:rPr lang="fi-FI" dirty="0" err="1" smtClean="0"/>
              <a:t>Trail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728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Warm-up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" y="1504334"/>
            <a:ext cx="12043954" cy="513243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Describe </a:t>
            </a:r>
            <a:r>
              <a:rPr lang="en-GB" dirty="0" err="1" smtClean="0"/>
              <a:t>Kouvola</a:t>
            </a:r>
            <a:r>
              <a:rPr lang="en-GB" dirty="0" smtClean="0"/>
              <a:t> (any region) for the target group of your choice.</a:t>
            </a:r>
            <a:endParaRPr lang="en-GB" dirty="0"/>
          </a:p>
          <a:p>
            <a:r>
              <a:rPr lang="en-GB" dirty="0" smtClean="0"/>
              <a:t>Pick your feature and name the target group.</a:t>
            </a:r>
            <a:br>
              <a:rPr lang="en-GB" dirty="0" smtClean="0"/>
            </a:br>
            <a:r>
              <a:rPr lang="en-GB" i="1" dirty="0" smtClean="0"/>
              <a:t>the teenagers’ rite of buying energy drinks at S-market + Travelling Preacher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</a:t>
            </a:r>
            <a:r>
              <a:rPr lang="fi-FI" b="1" dirty="0" err="1"/>
              <a:t>Geography</a:t>
            </a:r>
            <a:r>
              <a:rPr lang="fi-FI" b="1" dirty="0"/>
              <a:t> and </a:t>
            </a:r>
            <a:r>
              <a:rPr lang="fi-FI" b="1" dirty="0" err="1" smtClean="0"/>
              <a:t>biology</a:t>
            </a:r>
            <a:r>
              <a:rPr lang="fi-FI" b="1" dirty="0" smtClean="0"/>
              <a:t>: </a:t>
            </a:r>
            <a:r>
              <a:rPr lang="fi-FI" dirty="0" smtClean="0"/>
              <a:t>An </a:t>
            </a:r>
            <a:r>
              <a:rPr lang="fi-FI" dirty="0" err="1" smtClean="0"/>
              <a:t>animal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a </a:t>
            </a:r>
            <a:r>
              <a:rPr lang="fi-FI" dirty="0" err="1" smtClean="0"/>
              <a:t>plant</a:t>
            </a:r>
            <a:r>
              <a:rPr lang="fi-FI" dirty="0" smtClean="0"/>
              <a:t> / </a:t>
            </a:r>
            <a:r>
              <a:rPr lang="fi-FI" dirty="0" err="1" smtClean="0"/>
              <a:t>Scenic</a:t>
            </a:r>
            <a:r>
              <a:rPr lang="fi-FI" dirty="0" smtClean="0"/>
              <a:t> </a:t>
            </a:r>
            <a:r>
              <a:rPr lang="fi-FI" dirty="0" err="1" smtClean="0"/>
              <a:t>landscapes</a:t>
            </a:r>
            <a:r>
              <a:rPr lang="fi-FI" dirty="0" smtClean="0"/>
              <a:t> / </a:t>
            </a:r>
            <a:r>
              <a:rPr lang="fi-FI" dirty="0" err="1" smtClean="0"/>
              <a:t>Streetviews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b="1" dirty="0" smtClean="0"/>
              <a:t>Culture: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language</a:t>
            </a:r>
            <a:r>
              <a:rPr lang="fi-FI" dirty="0" smtClean="0"/>
              <a:t> / A </a:t>
            </a:r>
            <a:r>
              <a:rPr lang="fi-FI" dirty="0" err="1"/>
              <a:t>dish</a:t>
            </a:r>
            <a:r>
              <a:rPr lang="fi-FI" dirty="0"/>
              <a:t> </a:t>
            </a:r>
            <a:r>
              <a:rPr lang="fi-FI" dirty="0" smtClean="0"/>
              <a:t>/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r>
              <a:rPr lang="fi-FI" dirty="0" smtClean="0"/>
              <a:t> / A </a:t>
            </a:r>
            <a:r>
              <a:rPr lang="fi-FI" dirty="0" err="1"/>
              <a:t>ceremony</a:t>
            </a:r>
            <a:r>
              <a:rPr lang="fi-FI" dirty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a </a:t>
            </a:r>
            <a:r>
              <a:rPr lang="fi-FI" dirty="0" err="1" smtClean="0"/>
              <a:t>rite</a:t>
            </a:r>
            <a:r>
              <a:rPr lang="fi-FI" dirty="0" smtClean="0"/>
              <a:t> /</a:t>
            </a:r>
            <a:br>
              <a:rPr lang="fi-FI" dirty="0" smtClean="0"/>
            </a:br>
            <a:r>
              <a:rPr lang="fi-FI" dirty="0" smtClean="0"/>
              <a:t>                  </a:t>
            </a:r>
            <a:r>
              <a:rPr lang="fi-FI" dirty="0" err="1" smtClean="0"/>
              <a:t>Arts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 smtClean="0"/>
              <a:t>crafts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music</a:t>
            </a:r>
          </a:p>
          <a:p>
            <a:pPr>
              <a:buFontTx/>
              <a:buChar char="-"/>
            </a:pPr>
            <a:r>
              <a:rPr lang="fi-FI" b="1" dirty="0" err="1" smtClean="0"/>
              <a:t>Visitors</a:t>
            </a:r>
            <a:r>
              <a:rPr lang="fi-FI" b="1" dirty="0" smtClean="0"/>
              <a:t> </a:t>
            </a:r>
            <a:r>
              <a:rPr lang="fi-FI" b="1" dirty="0" err="1"/>
              <a:t>experiences</a:t>
            </a:r>
            <a:r>
              <a:rPr lang="fi-FI" b="1" dirty="0"/>
              <a:t> and </a:t>
            </a:r>
            <a:r>
              <a:rPr lang="fi-FI" b="1" dirty="0" err="1"/>
              <a:t>tourist</a:t>
            </a:r>
            <a:r>
              <a:rPr lang="fi-FI" b="1" dirty="0"/>
              <a:t> </a:t>
            </a:r>
            <a:r>
              <a:rPr lang="fi-FI" b="1" dirty="0" err="1" smtClean="0"/>
              <a:t>activities</a:t>
            </a:r>
            <a:r>
              <a:rPr lang="fi-FI" b="1" dirty="0" smtClean="0"/>
              <a:t>: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/>
              <a:t>to </a:t>
            </a:r>
            <a:r>
              <a:rPr lang="fi-FI" dirty="0" err="1"/>
              <a:t>do</a:t>
            </a:r>
            <a:r>
              <a:rPr lang="fi-FI" dirty="0"/>
              <a:t> on a </a:t>
            </a:r>
            <a:r>
              <a:rPr lang="fi-FI" dirty="0" err="1"/>
              <a:t>fun</a:t>
            </a:r>
            <a:r>
              <a:rPr lang="fi-FI" dirty="0"/>
              <a:t> </a:t>
            </a:r>
            <a:r>
              <a:rPr lang="fi-FI" dirty="0" err="1"/>
              <a:t>night</a:t>
            </a:r>
            <a:r>
              <a:rPr lang="fi-FI" dirty="0"/>
              <a:t> </a:t>
            </a:r>
            <a:r>
              <a:rPr lang="fi-FI" dirty="0" smtClean="0"/>
              <a:t>out / A </a:t>
            </a:r>
            <a:br>
              <a:rPr lang="fi-FI" dirty="0" smtClean="0"/>
            </a:br>
            <a:r>
              <a:rPr lang="fi-FI" dirty="0" smtClean="0"/>
              <a:t>                 </a:t>
            </a:r>
            <a:r>
              <a:rPr lang="fi-FI" dirty="0" err="1" smtClean="0"/>
              <a:t>memorable</a:t>
            </a:r>
            <a:r>
              <a:rPr lang="fi-FI" dirty="0" smtClean="0"/>
              <a:t> </a:t>
            </a:r>
            <a:r>
              <a:rPr lang="fi-FI" dirty="0" err="1" smtClean="0"/>
              <a:t>encounter</a:t>
            </a:r>
            <a:r>
              <a:rPr lang="fi-FI" dirty="0" smtClean="0"/>
              <a:t> / An </a:t>
            </a:r>
            <a:r>
              <a:rPr lang="fi-FI" dirty="0" err="1"/>
              <a:t>adrenaline-filled</a:t>
            </a:r>
            <a:r>
              <a:rPr lang="fi-FI" dirty="0"/>
              <a:t> </a:t>
            </a:r>
            <a:r>
              <a:rPr lang="fi-FI" dirty="0" err="1" smtClean="0"/>
              <a:t>experience</a:t>
            </a:r>
            <a:r>
              <a:rPr lang="fi-FI" dirty="0" smtClean="0"/>
              <a:t> /</a:t>
            </a:r>
            <a:r>
              <a:rPr lang="fi-FI" dirty="0" err="1" smtClean="0"/>
              <a:t>Traffic</a:t>
            </a:r>
            <a:endParaRPr lang="fi-FI" dirty="0" smtClean="0"/>
          </a:p>
          <a:p>
            <a:pPr>
              <a:buFontTx/>
              <a:buChar char="-"/>
            </a:pPr>
            <a:r>
              <a:rPr lang="fi-FI" b="1" dirty="0" err="1" smtClean="0"/>
              <a:t>Societal</a:t>
            </a:r>
            <a:r>
              <a:rPr lang="fi-FI" b="1" dirty="0" smtClean="0"/>
              <a:t> </a:t>
            </a:r>
            <a:r>
              <a:rPr lang="fi-FI" b="1" dirty="0" err="1"/>
              <a:t>features</a:t>
            </a:r>
            <a:r>
              <a:rPr lang="fi-FI" b="1" dirty="0"/>
              <a:t> and </a:t>
            </a:r>
            <a:r>
              <a:rPr lang="fi-FI" b="1" dirty="0" err="1"/>
              <a:t>social</a:t>
            </a:r>
            <a:r>
              <a:rPr lang="fi-FI" b="1" dirty="0"/>
              <a:t> </a:t>
            </a:r>
            <a:r>
              <a:rPr lang="fi-FI" b="1" dirty="0" err="1" smtClean="0"/>
              <a:t>problems</a:t>
            </a:r>
            <a:r>
              <a:rPr lang="fi-FI" b="1" dirty="0" smtClean="0"/>
              <a:t>: </a:t>
            </a:r>
            <a:r>
              <a:rPr lang="fi-FI" dirty="0" smtClean="0"/>
              <a:t>A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 smtClean="0"/>
              <a:t>injustice</a:t>
            </a:r>
            <a:r>
              <a:rPr lang="fi-FI" dirty="0" smtClean="0"/>
              <a:t> / An </a:t>
            </a:r>
            <a:r>
              <a:rPr lang="fi-FI" dirty="0" err="1"/>
              <a:t>ecological</a:t>
            </a:r>
            <a:r>
              <a:rPr lang="fi-FI" dirty="0"/>
              <a:t> </a:t>
            </a:r>
            <a:r>
              <a:rPr lang="fi-FI" dirty="0" err="1" smtClean="0"/>
              <a:t>threat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err="1" smtClean="0"/>
              <a:t>Submit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warm-up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Pedanet</a:t>
            </a:r>
            <a:r>
              <a:rPr lang="fi-FI" dirty="0" smtClean="0"/>
              <a:t> </a:t>
            </a:r>
            <a:r>
              <a:rPr lang="fi-FI" dirty="0" err="1" smtClean="0"/>
              <a:t>warm-up</a:t>
            </a:r>
            <a:r>
              <a:rPr lang="fi-FI" dirty="0" smtClean="0"/>
              <a:t> </a:t>
            </a:r>
            <a:r>
              <a:rPr lang="fi-FI" dirty="0" err="1" smtClean="0"/>
              <a:t>folder</a:t>
            </a:r>
            <a:r>
              <a:rPr lang="fi-FI" dirty="0" smtClean="0"/>
              <a:t> </a:t>
            </a:r>
            <a:r>
              <a:rPr lang="fi-FI" smtClean="0"/>
              <a:t>at </a:t>
            </a:r>
            <a:r>
              <a:rPr lang="fi-FI" smtClean="0"/>
              <a:t>12.32</a:t>
            </a:r>
            <a:endParaRPr lang="fi-FI" dirty="0"/>
          </a:p>
          <a:p>
            <a:pPr>
              <a:buFontTx/>
              <a:buChar char="-"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595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98206"/>
            <a:ext cx="10515600" cy="1061883"/>
          </a:xfrm>
        </p:spPr>
        <p:txBody>
          <a:bodyPr/>
          <a:lstStyle/>
          <a:p>
            <a:r>
              <a:rPr lang="en-GB" b="1" dirty="0" smtClean="0"/>
              <a:t>A travel description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5471" y="1828800"/>
            <a:ext cx="11791545" cy="4807974"/>
          </a:xfrm>
        </p:spPr>
        <p:txBody>
          <a:bodyPr/>
          <a:lstStyle/>
          <a:p>
            <a:r>
              <a:rPr lang="en-GB" dirty="0" smtClean="0"/>
              <a:t>Write an entry in a travel blog or a magazine</a:t>
            </a:r>
          </a:p>
          <a:p>
            <a:r>
              <a:rPr lang="en-GB" dirty="0" smtClean="0"/>
              <a:t>Describe what you see, taste, hear, feel, smell and experience</a:t>
            </a:r>
          </a:p>
          <a:p>
            <a:r>
              <a:rPr lang="en-GB" dirty="0" smtClean="0"/>
              <a:t>Describe the people you meet</a:t>
            </a:r>
          </a:p>
          <a:p>
            <a:r>
              <a:rPr lang="en-GB" dirty="0" smtClean="0"/>
              <a:t>Include at least one feature from each of the four categories on the next slide.</a:t>
            </a:r>
          </a:p>
          <a:p>
            <a:r>
              <a:rPr lang="en-GB" dirty="0" smtClean="0"/>
              <a:t>Think about your target group: see slide 3. Make sure your target group becomes obvious from the title of your travel piece, i.e. name the magazine/online forum you text is published in/on.</a:t>
            </a:r>
          </a:p>
          <a:p>
            <a:r>
              <a:rPr lang="en-GB" dirty="0" smtClean="0"/>
              <a:t>The length of the text: ca 1 A4-page i.e. 300 – 500 </a:t>
            </a:r>
            <a:r>
              <a:rPr lang="en-GB" b="1" dirty="0" smtClean="0"/>
              <a:t>words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1643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D6D455-D94E-48E7-8773-E3D80DEF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755"/>
            <a:ext cx="10515600" cy="901336"/>
          </a:xfrm>
        </p:spPr>
        <p:txBody>
          <a:bodyPr/>
          <a:lstStyle/>
          <a:p>
            <a:r>
              <a:rPr lang="fi-FI" b="1" dirty="0" err="1"/>
              <a:t>Describe</a:t>
            </a:r>
            <a:endParaRPr lang="fi-FI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48B690-10A9-4B38-BC95-FAB9E5B8B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" y="1280160"/>
            <a:ext cx="5775960" cy="53688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 err="1" smtClean="0"/>
              <a:t>Geography</a:t>
            </a:r>
            <a:r>
              <a:rPr lang="fi-FI" b="1" dirty="0" smtClean="0"/>
              <a:t> and </a:t>
            </a:r>
            <a:r>
              <a:rPr lang="fi-FI" b="1" dirty="0" err="1" smtClean="0"/>
              <a:t>biology</a:t>
            </a:r>
            <a:endParaRPr lang="fi-FI" b="1" dirty="0" smtClean="0"/>
          </a:p>
          <a:p>
            <a:r>
              <a:rPr lang="fi-FI" dirty="0" smtClean="0"/>
              <a:t>An </a:t>
            </a:r>
            <a:r>
              <a:rPr lang="fi-FI" dirty="0" err="1" smtClean="0"/>
              <a:t>animal</a:t>
            </a:r>
            <a:endParaRPr lang="fi-FI" dirty="0" smtClean="0"/>
          </a:p>
          <a:p>
            <a:r>
              <a:rPr lang="fi-FI" dirty="0" smtClean="0"/>
              <a:t>A </a:t>
            </a:r>
            <a:r>
              <a:rPr lang="fi-FI" dirty="0" err="1" smtClean="0"/>
              <a:t>plant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a </a:t>
            </a:r>
            <a:r>
              <a:rPr lang="fi-FI" dirty="0" err="1" smtClean="0"/>
              <a:t>flower</a:t>
            </a:r>
            <a:endParaRPr lang="fi-FI" dirty="0"/>
          </a:p>
          <a:p>
            <a:r>
              <a:rPr lang="fi-FI" dirty="0" smtClean="0"/>
              <a:t>A </a:t>
            </a:r>
            <a:r>
              <a:rPr lang="fi-FI" dirty="0" err="1" smtClean="0"/>
              <a:t>fruit</a:t>
            </a:r>
            <a:endParaRPr lang="fi-FI" dirty="0" smtClean="0"/>
          </a:p>
          <a:p>
            <a:r>
              <a:rPr lang="fi-FI" dirty="0" err="1" smtClean="0"/>
              <a:t>Scenic</a:t>
            </a:r>
            <a:r>
              <a:rPr lang="fi-FI" dirty="0" smtClean="0"/>
              <a:t> </a:t>
            </a:r>
            <a:r>
              <a:rPr lang="fi-FI" dirty="0" err="1" smtClean="0"/>
              <a:t>landscapes</a:t>
            </a:r>
            <a:endParaRPr lang="fi-FI" dirty="0" smtClean="0"/>
          </a:p>
          <a:p>
            <a:r>
              <a:rPr lang="fi-FI" dirty="0" err="1" smtClean="0"/>
              <a:t>Streetviews</a:t>
            </a: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Culture</a:t>
            </a:r>
            <a:endParaRPr lang="fi-FI" b="1" dirty="0"/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language</a:t>
            </a:r>
            <a:endParaRPr lang="fi-FI" dirty="0"/>
          </a:p>
          <a:p>
            <a:r>
              <a:rPr lang="fi-FI" dirty="0"/>
              <a:t>A </a:t>
            </a:r>
            <a:r>
              <a:rPr lang="fi-FI" dirty="0" err="1"/>
              <a:t>dish</a:t>
            </a:r>
            <a:r>
              <a:rPr lang="fi-FI" dirty="0"/>
              <a:t> </a:t>
            </a:r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endParaRPr lang="fi-FI" dirty="0"/>
          </a:p>
          <a:p>
            <a:r>
              <a:rPr lang="fi-FI" dirty="0" smtClean="0"/>
              <a:t>A </a:t>
            </a:r>
            <a:r>
              <a:rPr lang="fi-FI" dirty="0" err="1" smtClean="0"/>
              <a:t>ceremony</a:t>
            </a:r>
            <a:r>
              <a:rPr lang="fi-FI" dirty="0"/>
              <a:t> </a:t>
            </a:r>
            <a:r>
              <a:rPr lang="fi-FI" dirty="0" smtClean="0"/>
              <a:t>/ a </a:t>
            </a:r>
            <a:r>
              <a:rPr lang="fi-FI" dirty="0" err="1" smtClean="0"/>
              <a:t>rite</a:t>
            </a:r>
            <a:endParaRPr lang="fi-FI" dirty="0"/>
          </a:p>
          <a:p>
            <a:r>
              <a:rPr lang="fi-FI" dirty="0"/>
              <a:t>A </a:t>
            </a:r>
            <a:r>
              <a:rPr lang="fi-FI" dirty="0" err="1"/>
              <a:t>cultural</a:t>
            </a:r>
            <a:r>
              <a:rPr lang="fi-FI" dirty="0"/>
              <a:t> </a:t>
            </a:r>
            <a:r>
              <a:rPr lang="fi-FI" dirty="0" smtClean="0"/>
              <a:t>feature</a:t>
            </a:r>
          </a:p>
          <a:p>
            <a:r>
              <a:rPr lang="fi-FI" dirty="0" err="1" smtClean="0"/>
              <a:t>Arts</a:t>
            </a:r>
            <a:r>
              <a:rPr lang="fi-FI" dirty="0" smtClean="0"/>
              <a:t> and </a:t>
            </a:r>
            <a:r>
              <a:rPr lang="fi-FI" dirty="0" err="1" smtClean="0"/>
              <a:t>crafts</a:t>
            </a:r>
            <a:endParaRPr lang="fi-FI" dirty="0" smtClean="0"/>
          </a:p>
          <a:p>
            <a:r>
              <a:rPr lang="fi-FI" dirty="0"/>
              <a:t>m</a:t>
            </a:r>
            <a:r>
              <a:rPr lang="fi-FI" dirty="0" smtClean="0"/>
              <a:t>usic</a:t>
            </a:r>
            <a:endParaRPr lang="fi-FI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93C36F-B108-45F6-8C7E-DA056AC88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0160"/>
            <a:ext cx="6019800" cy="53688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 err="1" smtClean="0"/>
              <a:t>Visitors</a:t>
            </a:r>
            <a:r>
              <a:rPr lang="fi-FI" b="1" dirty="0" smtClean="0"/>
              <a:t> </a:t>
            </a:r>
            <a:r>
              <a:rPr lang="fi-FI" b="1" dirty="0" err="1" smtClean="0"/>
              <a:t>experiences</a:t>
            </a:r>
            <a:r>
              <a:rPr lang="fi-FI" b="1" dirty="0"/>
              <a:t> </a:t>
            </a:r>
            <a:r>
              <a:rPr lang="fi-FI" b="1" dirty="0" smtClean="0"/>
              <a:t>and </a:t>
            </a:r>
            <a:r>
              <a:rPr lang="fi-FI" b="1" dirty="0" err="1" smtClean="0"/>
              <a:t>tourist</a:t>
            </a:r>
            <a:r>
              <a:rPr lang="fi-FI" b="1" dirty="0" smtClean="0"/>
              <a:t> </a:t>
            </a:r>
            <a:r>
              <a:rPr lang="fi-FI" b="1" dirty="0" err="1" smtClean="0"/>
              <a:t>activities</a:t>
            </a:r>
            <a:endParaRPr lang="fi-FI" b="1" dirty="0" smtClean="0"/>
          </a:p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/>
              <a:t>to </a:t>
            </a:r>
            <a:r>
              <a:rPr lang="fi-FI" dirty="0" err="1"/>
              <a:t>do</a:t>
            </a:r>
            <a:r>
              <a:rPr lang="fi-FI" dirty="0"/>
              <a:t> on a </a:t>
            </a:r>
            <a:r>
              <a:rPr lang="fi-FI" dirty="0" err="1"/>
              <a:t>fun</a:t>
            </a:r>
            <a:r>
              <a:rPr lang="fi-FI" dirty="0"/>
              <a:t> </a:t>
            </a:r>
            <a:r>
              <a:rPr lang="fi-FI" dirty="0" err="1"/>
              <a:t>night</a:t>
            </a:r>
            <a:r>
              <a:rPr lang="fi-FI" dirty="0"/>
              <a:t> out</a:t>
            </a:r>
          </a:p>
          <a:p>
            <a:r>
              <a:rPr lang="fi-FI" dirty="0"/>
              <a:t>An </a:t>
            </a:r>
            <a:r>
              <a:rPr lang="fi-FI" dirty="0" err="1" smtClean="0"/>
              <a:t>encounter</a:t>
            </a:r>
            <a:endParaRPr lang="fi-FI" dirty="0" smtClean="0"/>
          </a:p>
          <a:p>
            <a:r>
              <a:rPr lang="fi-FI" dirty="0" smtClean="0"/>
              <a:t>An </a:t>
            </a:r>
            <a:r>
              <a:rPr lang="fi-FI" dirty="0" err="1"/>
              <a:t>adrenaline-filled</a:t>
            </a:r>
            <a:r>
              <a:rPr lang="fi-FI" dirty="0"/>
              <a:t> </a:t>
            </a:r>
            <a:r>
              <a:rPr lang="fi-FI" dirty="0" err="1"/>
              <a:t>sports</a:t>
            </a:r>
            <a:r>
              <a:rPr lang="fi-FI" dirty="0"/>
              <a:t> </a:t>
            </a:r>
            <a:r>
              <a:rPr lang="fi-FI" dirty="0" err="1"/>
              <a:t>experience</a:t>
            </a:r>
            <a:endParaRPr lang="fi-FI" dirty="0"/>
          </a:p>
          <a:p>
            <a:r>
              <a:rPr lang="fi-FI" dirty="0" err="1" smtClean="0"/>
              <a:t>Traffic</a:t>
            </a:r>
            <a:endParaRPr lang="fi-FI" dirty="0" smtClean="0"/>
          </a:p>
          <a:p>
            <a:pPr marL="0" indent="0">
              <a:buNone/>
            </a:pPr>
            <a:r>
              <a:rPr lang="fi-FI" b="1" dirty="0" err="1" smtClean="0"/>
              <a:t>Societal</a:t>
            </a:r>
            <a:r>
              <a:rPr lang="fi-FI" b="1" dirty="0" smtClean="0"/>
              <a:t> </a:t>
            </a:r>
            <a:r>
              <a:rPr lang="fi-FI" b="1" dirty="0" err="1" smtClean="0"/>
              <a:t>features</a:t>
            </a:r>
            <a:r>
              <a:rPr lang="fi-FI" b="1" dirty="0" smtClean="0"/>
              <a:t> and </a:t>
            </a:r>
            <a:r>
              <a:rPr lang="fi-FI" b="1" dirty="0" err="1" smtClean="0"/>
              <a:t>social</a:t>
            </a:r>
            <a:r>
              <a:rPr lang="fi-FI" b="1" dirty="0" smtClean="0"/>
              <a:t> </a:t>
            </a:r>
            <a:r>
              <a:rPr lang="fi-FI" b="1" dirty="0" err="1" smtClean="0"/>
              <a:t>problems</a:t>
            </a:r>
            <a:endParaRPr lang="fi-FI" b="1" dirty="0"/>
          </a:p>
          <a:p>
            <a:r>
              <a:rPr lang="fi-FI" dirty="0"/>
              <a:t>A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injustice</a:t>
            </a:r>
            <a:endParaRPr lang="fi-FI" dirty="0"/>
          </a:p>
          <a:p>
            <a:r>
              <a:rPr lang="fi-FI" dirty="0"/>
              <a:t>An </a:t>
            </a:r>
            <a:r>
              <a:rPr lang="fi-FI" dirty="0" err="1"/>
              <a:t>ecological</a:t>
            </a:r>
            <a:r>
              <a:rPr lang="fi-FI" dirty="0"/>
              <a:t> </a:t>
            </a:r>
            <a:r>
              <a:rPr lang="fi-FI" dirty="0" err="1"/>
              <a:t>threat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796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413</Words>
  <Application>Microsoft Office PowerPoint</Application>
  <PresentationFormat>Laajakuva</PresentationFormat>
  <Paragraphs>65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Travel writing</vt:lpstr>
      <vt:lpstr>PowerPoint-esitys</vt:lpstr>
      <vt:lpstr>Perspective and approach</vt:lpstr>
      <vt:lpstr>Warm-up</vt:lpstr>
      <vt:lpstr>A travel description</vt:lpstr>
      <vt:lpstr>Describe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writing</dc:title>
  <dc:creator>Päivi Franzon</dc:creator>
  <cp:lastModifiedBy>Franzon Päivi</cp:lastModifiedBy>
  <cp:revision>11</cp:revision>
  <dcterms:created xsi:type="dcterms:W3CDTF">2018-11-28T16:18:07Z</dcterms:created>
  <dcterms:modified xsi:type="dcterms:W3CDTF">2022-01-11T10:12:25Z</dcterms:modified>
</cp:coreProperties>
</file>